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89" r:id="rId4"/>
    <p:sldMasterId id="2147483702" r:id="rId5"/>
    <p:sldMasterId id="2147483715" r:id="rId6"/>
    <p:sldMasterId id="2147483728" r:id="rId7"/>
    <p:sldMasterId id="2147483738" r:id="rId8"/>
  </p:sldMasterIdLst>
  <p:notesMasterIdLst>
    <p:notesMasterId r:id="rId22"/>
  </p:notesMasterIdLst>
  <p:sldIdLst>
    <p:sldId id="285" r:id="rId9"/>
    <p:sldId id="269" r:id="rId10"/>
    <p:sldId id="265" r:id="rId11"/>
    <p:sldId id="279" r:id="rId12"/>
    <p:sldId id="281" r:id="rId13"/>
    <p:sldId id="278" r:id="rId14"/>
    <p:sldId id="277" r:id="rId15"/>
    <p:sldId id="273" r:id="rId16"/>
    <p:sldId id="275" r:id="rId17"/>
    <p:sldId id="274" r:id="rId18"/>
    <p:sldId id="283" r:id="rId19"/>
    <p:sldId id="28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7" autoAdjust="0"/>
    <p:restoredTop sz="94255" autoAdjust="0"/>
  </p:normalViewPr>
  <p:slideViewPr>
    <p:cSldViewPr snapToGrid="0">
      <p:cViewPr varScale="1">
        <p:scale>
          <a:sx n="66" d="100"/>
          <a:sy n="66" d="100"/>
        </p:scale>
        <p:origin x="174" y="72"/>
      </p:cViewPr>
      <p:guideLst/>
    </p:cSldViewPr>
  </p:slideViewPr>
  <p:outlineViewPr>
    <p:cViewPr>
      <p:scale>
        <a:sx n="33" d="100"/>
        <a:sy n="33" d="100"/>
      </p:scale>
      <p:origin x="0" y="-5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06493-86D6-48EB-88F6-91DB6EF248D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757DFD-71AE-4582-A00B-686C51287A54}">
      <dgm:prSet phldrT="[Text]"/>
      <dgm:spPr/>
      <dgm:t>
        <a:bodyPr/>
        <a:lstStyle/>
        <a:p>
          <a:r>
            <a:rPr lang="en-US" dirty="0" smtClean="0"/>
            <a:t>C-functions</a:t>
          </a:r>
          <a:endParaRPr lang="en-US" dirty="0"/>
        </a:p>
      </dgm:t>
    </dgm:pt>
    <dgm:pt modelId="{3CDFE0E9-4E71-4676-9063-570BFB78007B}" type="parTrans" cxnId="{D4D99693-18FB-44D6-8C36-12D78825732C}">
      <dgm:prSet/>
      <dgm:spPr/>
      <dgm:t>
        <a:bodyPr/>
        <a:lstStyle/>
        <a:p>
          <a:endParaRPr lang="en-US"/>
        </a:p>
      </dgm:t>
    </dgm:pt>
    <dgm:pt modelId="{EEF0B3ED-E17C-4871-ADD7-AB30CF6972F4}" type="sibTrans" cxnId="{D4D99693-18FB-44D6-8C36-12D78825732C}">
      <dgm:prSet/>
      <dgm:spPr/>
      <dgm:t>
        <a:bodyPr/>
        <a:lstStyle/>
        <a:p>
          <a:endParaRPr lang="en-US"/>
        </a:p>
      </dgm:t>
    </dgm:pt>
    <dgm:pt modelId="{036FBFD4-6B2C-4074-A3DE-8E7968383C2B}">
      <dgm:prSet phldrT="[Text]" custT="1"/>
      <dgm:spPr/>
      <dgm:t>
        <a:bodyPr/>
        <a:lstStyle/>
        <a:p>
          <a:r>
            <a:rPr lang="en-US" sz="1200" dirty="0" smtClean="0"/>
            <a:t>APIs to be defined as C callable functions</a:t>
          </a:r>
          <a:endParaRPr lang="en-US" sz="1200" dirty="0"/>
        </a:p>
      </dgm:t>
    </dgm:pt>
    <dgm:pt modelId="{F61389EB-EFDD-4498-8B30-5DBDDAA633B2}" type="parTrans" cxnId="{108B9B0F-B67C-4D61-8CF2-ED25634C1585}">
      <dgm:prSet/>
      <dgm:spPr/>
      <dgm:t>
        <a:bodyPr/>
        <a:lstStyle/>
        <a:p>
          <a:endParaRPr lang="en-US"/>
        </a:p>
      </dgm:t>
    </dgm:pt>
    <dgm:pt modelId="{B822E395-AF58-43BF-9610-B7B04700F1DC}" type="sibTrans" cxnId="{108B9B0F-B67C-4D61-8CF2-ED25634C1585}">
      <dgm:prSet/>
      <dgm:spPr/>
      <dgm:t>
        <a:bodyPr/>
        <a:lstStyle/>
        <a:p>
          <a:endParaRPr lang="en-US"/>
        </a:p>
      </dgm:t>
    </dgm:pt>
    <dgm:pt modelId="{3CBB4D99-DEBC-4499-9F3D-5BE3CA299E0C}">
      <dgm:prSet phldrT="[Text]"/>
      <dgm:spPr/>
      <dgm:t>
        <a:bodyPr/>
        <a:lstStyle/>
        <a:p>
          <a:r>
            <a:rPr lang="en-US" dirty="0" smtClean="0"/>
            <a:t>API Flags</a:t>
          </a:r>
          <a:endParaRPr lang="en-US" dirty="0"/>
        </a:p>
      </dgm:t>
    </dgm:pt>
    <dgm:pt modelId="{2EC404C4-E81B-4929-A1A0-8C78EB34FDE6}" type="parTrans" cxnId="{3C62A87B-0525-483E-BE4D-4F131FDFCF05}">
      <dgm:prSet/>
      <dgm:spPr/>
      <dgm:t>
        <a:bodyPr/>
        <a:lstStyle/>
        <a:p>
          <a:endParaRPr lang="en-US"/>
        </a:p>
      </dgm:t>
    </dgm:pt>
    <dgm:pt modelId="{DCCDC19A-453D-42D0-8414-2D47C3DE8FE7}" type="sibTrans" cxnId="{3C62A87B-0525-483E-BE4D-4F131FDFCF05}">
      <dgm:prSet/>
      <dgm:spPr/>
      <dgm:t>
        <a:bodyPr/>
        <a:lstStyle/>
        <a:p>
          <a:endParaRPr lang="en-US"/>
        </a:p>
      </dgm:t>
    </dgm:pt>
    <dgm:pt modelId="{6149DAC4-5D96-4DB5-A038-FF301AE09EF5}">
      <dgm:prSet phldrT="[Text]"/>
      <dgm:spPr/>
      <dgm:t>
        <a:bodyPr/>
        <a:lstStyle/>
        <a:p>
          <a:r>
            <a:rPr lang="en-US" dirty="0" smtClean="0"/>
            <a:t>API Naming</a:t>
          </a:r>
          <a:endParaRPr lang="en-US" dirty="0"/>
        </a:p>
      </dgm:t>
    </dgm:pt>
    <dgm:pt modelId="{46E813C2-048D-4669-A95C-FB640DEB62EA}" type="parTrans" cxnId="{55C8AE0A-53F9-4983-8271-F4E177F9C786}">
      <dgm:prSet/>
      <dgm:spPr/>
      <dgm:t>
        <a:bodyPr/>
        <a:lstStyle/>
        <a:p>
          <a:endParaRPr lang="en-US"/>
        </a:p>
      </dgm:t>
    </dgm:pt>
    <dgm:pt modelId="{9A009AA4-C36A-4309-ACED-1D4725A877B1}" type="sibTrans" cxnId="{55C8AE0A-53F9-4983-8271-F4E177F9C786}">
      <dgm:prSet/>
      <dgm:spPr/>
      <dgm:t>
        <a:bodyPr/>
        <a:lstStyle/>
        <a:p>
          <a:endParaRPr lang="en-US"/>
        </a:p>
      </dgm:t>
    </dgm:pt>
    <dgm:pt modelId="{23F67309-C0E4-4F0D-AC8B-28C1C587D81B}">
      <dgm:prSet phldrT="[Text]" custT="1"/>
      <dgm:spPr/>
      <dgm:t>
        <a:bodyPr/>
        <a:lstStyle/>
        <a:p>
          <a:r>
            <a:rPr lang="en-US" sz="1200" dirty="0" smtClean="0"/>
            <a:t>By defining arguments as structures, it is possible to add parameters passed easily without changing API definitions. </a:t>
          </a:r>
          <a:endParaRPr lang="en-US" sz="1200" dirty="0"/>
        </a:p>
      </dgm:t>
    </dgm:pt>
    <dgm:pt modelId="{7141F15A-BB9E-4F10-86ED-C0FB2032A28D}" type="sibTrans" cxnId="{C79A401E-837B-49C4-84AC-144747A5BC61}">
      <dgm:prSet/>
      <dgm:spPr/>
      <dgm:t>
        <a:bodyPr/>
        <a:lstStyle/>
        <a:p>
          <a:endParaRPr lang="en-US"/>
        </a:p>
      </dgm:t>
    </dgm:pt>
    <dgm:pt modelId="{84BAF430-8416-4E41-B07B-A22DC1F951E5}" type="parTrans" cxnId="{C79A401E-837B-49C4-84AC-144747A5BC61}">
      <dgm:prSet/>
      <dgm:spPr/>
      <dgm:t>
        <a:bodyPr/>
        <a:lstStyle/>
        <a:p>
          <a:endParaRPr lang="en-US"/>
        </a:p>
      </dgm:t>
    </dgm:pt>
    <dgm:pt modelId="{11E3716E-A32A-453A-8C5C-0DF39176595A}">
      <dgm:prSet phldrT="[Text]"/>
      <dgm:spPr/>
      <dgm:t>
        <a:bodyPr/>
        <a:lstStyle/>
        <a:p>
          <a:r>
            <a:rPr lang="en-US" dirty="0" smtClean="0"/>
            <a:t>Arguments as structures</a:t>
          </a:r>
          <a:endParaRPr lang="en-US" dirty="0"/>
        </a:p>
      </dgm:t>
    </dgm:pt>
    <dgm:pt modelId="{4251C0A8-08B4-48F9-B86F-674D7AFD3B4F}" type="sibTrans" cxnId="{4DE76C55-06C1-4DB2-835E-FF126A076AF9}">
      <dgm:prSet/>
      <dgm:spPr/>
      <dgm:t>
        <a:bodyPr/>
        <a:lstStyle/>
        <a:p>
          <a:endParaRPr lang="en-US"/>
        </a:p>
      </dgm:t>
    </dgm:pt>
    <dgm:pt modelId="{5F249895-5DAA-4A7F-89D8-C651632AEAFD}" type="parTrans" cxnId="{4DE76C55-06C1-4DB2-835E-FF126A076AF9}">
      <dgm:prSet/>
      <dgm:spPr/>
      <dgm:t>
        <a:bodyPr/>
        <a:lstStyle/>
        <a:p>
          <a:endParaRPr lang="en-US"/>
        </a:p>
      </dgm:t>
    </dgm:pt>
    <dgm:pt modelId="{F6B7D75E-6A02-4848-A7A0-393860B0150B}">
      <dgm:prSet phldrT="[Text]" custT="1"/>
      <dgm:spPr/>
      <dgm:t>
        <a:bodyPr/>
        <a:lstStyle/>
        <a:p>
          <a:r>
            <a:rPr lang="en-US" sz="1200" dirty="0" smtClean="0"/>
            <a:t>Allows for APIs to be extended with minimal code changes.</a:t>
          </a:r>
          <a:endParaRPr lang="en-US" sz="1200" dirty="0"/>
        </a:p>
      </dgm:t>
    </dgm:pt>
    <dgm:pt modelId="{99EC68EB-AE36-49DB-93FF-AC9E515BC2E7}" type="parTrans" cxnId="{A0AAB65B-A000-4C1B-9A9E-EEC4CB1344D3}">
      <dgm:prSet/>
      <dgm:spPr/>
      <dgm:t>
        <a:bodyPr/>
        <a:lstStyle/>
        <a:p>
          <a:endParaRPr lang="en-US"/>
        </a:p>
      </dgm:t>
    </dgm:pt>
    <dgm:pt modelId="{92C81D0D-C850-4220-9D14-3FA372403653}" type="sibTrans" cxnId="{A0AAB65B-A000-4C1B-9A9E-EEC4CB1344D3}">
      <dgm:prSet/>
      <dgm:spPr/>
      <dgm:t>
        <a:bodyPr/>
        <a:lstStyle/>
        <a:p>
          <a:endParaRPr lang="en-US"/>
        </a:p>
      </dgm:t>
    </dgm:pt>
    <dgm:pt modelId="{E554138D-1A70-4421-B125-9EFD319BA438}">
      <dgm:prSet phldrT="[Text]" custT="1"/>
      <dgm:spPr/>
      <dgm:t>
        <a:bodyPr/>
        <a:lstStyle/>
        <a:p>
          <a:r>
            <a:rPr lang="en-US" sz="1200" dirty="0" smtClean="0"/>
            <a:t>Synchronous or Asynchronous. </a:t>
          </a:r>
          <a:endParaRPr lang="en-US" sz="1200" dirty="0"/>
        </a:p>
      </dgm:t>
    </dgm:pt>
    <dgm:pt modelId="{919E0249-2C1B-4C24-BBD5-8AE11C516C1F}" type="parTrans" cxnId="{86C5C99B-7F84-47A9-8026-F29B2A308D8D}">
      <dgm:prSet/>
      <dgm:spPr/>
      <dgm:t>
        <a:bodyPr/>
        <a:lstStyle/>
        <a:p>
          <a:endParaRPr lang="en-US"/>
        </a:p>
      </dgm:t>
    </dgm:pt>
    <dgm:pt modelId="{B70C30D4-B306-4F5C-BD25-6161DA1CDC05}" type="sibTrans" cxnId="{86C5C99B-7F84-47A9-8026-F29B2A308D8D}">
      <dgm:prSet/>
      <dgm:spPr/>
      <dgm:t>
        <a:bodyPr/>
        <a:lstStyle/>
        <a:p>
          <a:endParaRPr lang="en-US"/>
        </a:p>
      </dgm:t>
    </dgm:pt>
    <dgm:pt modelId="{5CA59347-6043-43F9-AF1D-0545B413CB68}">
      <dgm:prSet phldrT="[Text]" custT="1"/>
      <dgm:spPr/>
      <dgm:t>
        <a:bodyPr/>
        <a:lstStyle/>
        <a:p>
          <a:r>
            <a:rPr lang="en-US" sz="1200" dirty="0" smtClean="0"/>
            <a:t>In case asynchronous mode is requested, calling application should provide the callback function and argument that can be called by the API layer later when the response is ready.</a:t>
          </a:r>
          <a:endParaRPr lang="en-US" sz="1200" dirty="0"/>
        </a:p>
      </dgm:t>
    </dgm:pt>
    <dgm:pt modelId="{AE5235B9-0924-4967-B7D6-8820A641269A}" type="parTrans" cxnId="{F2DAC3C9-08EA-4C9E-A4E6-3C8BD6FC04F7}">
      <dgm:prSet/>
      <dgm:spPr/>
      <dgm:t>
        <a:bodyPr/>
        <a:lstStyle/>
        <a:p>
          <a:endParaRPr lang="en-US"/>
        </a:p>
      </dgm:t>
    </dgm:pt>
    <dgm:pt modelId="{A68C8CC2-C3B0-4392-8913-5F671FDB6910}" type="sibTrans" cxnId="{F2DAC3C9-08EA-4C9E-A4E6-3C8BD6FC04F7}">
      <dgm:prSet/>
      <dgm:spPr/>
      <dgm:t>
        <a:bodyPr/>
        <a:lstStyle/>
        <a:p>
          <a:endParaRPr lang="en-US"/>
        </a:p>
      </dgm:t>
    </dgm:pt>
    <dgm:pt modelId="{DDEA725A-0CDE-459C-8F36-341F161D4439}">
      <dgm:prSet phldrT="[Text]" custT="1"/>
      <dgm:spPr/>
      <dgm:t>
        <a:bodyPr/>
        <a:lstStyle/>
        <a:p>
          <a:r>
            <a:rPr lang="en-US" sz="1200" dirty="0" smtClean="0"/>
            <a:t>Response Required or not</a:t>
          </a:r>
          <a:endParaRPr lang="en-US" sz="1200" dirty="0"/>
        </a:p>
      </dgm:t>
    </dgm:pt>
    <dgm:pt modelId="{8FF40158-B2B8-4CBA-B34C-AF704AED8190}" type="parTrans" cxnId="{907D1DF4-454A-4368-B9C9-F8CE7DBE0536}">
      <dgm:prSet/>
      <dgm:spPr/>
      <dgm:t>
        <a:bodyPr/>
        <a:lstStyle/>
        <a:p>
          <a:endParaRPr lang="en-US"/>
        </a:p>
      </dgm:t>
    </dgm:pt>
    <dgm:pt modelId="{91D921AC-346F-4430-A88A-FB1AFEDB69D3}" type="sibTrans" cxnId="{907D1DF4-454A-4368-B9C9-F8CE7DBE0536}">
      <dgm:prSet/>
      <dgm:spPr/>
      <dgm:t>
        <a:bodyPr/>
        <a:lstStyle/>
        <a:p>
          <a:endParaRPr lang="en-US"/>
        </a:p>
      </dgm:t>
    </dgm:pt>
    <dgm:pt modelId="{6298E6F1-82A1-4CD0-97CF-26FB32FC0160}">
      <dgm:prSet phldrT="[Text]" custT="1"/>
      <dgm:spPr/>
      <dgm:t>
        <a:bodyPr/>
        <a:lstStyle/>
        <a:p>
          <a:r>
            <a:rPr lang="en-US" sz="1200" dirty="0" smtClean="0"/>
            <a:t>In some cases, there may be additional steps that the API layer needs to do, to force a response from the underlying virtual accelerator.  (e.g: Openflow)</a:t>
          </a:r>
          <a:endParaRPr lang="en-US" sz="1200" dirty="0"/>
        </a:p>
      </dgm:t>
    </dgm:pt>
    <dgm:pt modelId="{811747B4-E9CD-4A1E-BEFF-E0F96A7B9A45}" type="parTrans" cxnId="{66E64DE1-CD16-4D92-ACF5-921FD5E5DCF0}">
      <dgm:prSet/>
      <dgm:spPr/>
      <dgm:t>
        <a:bodyPr/>
        <a:lstStyle/>
        <a:p>
          <a:endParaRPr lang="en-US"/>
        </a:p>
      </dgm:t>
    </dgm:pt>
    <dgm:pt modelId="{81F92344-1DA8-4B2B-AF95-309698747889}" type="sibTrans" cxnId="{66E64DE1-CD16-4D92-ACF5-921FD5E5DCF0}">
      <dgm:prSet/>
      <dgm:spPr/>
      <dgm:t>
        <a:bodyPr/>
        <a:lstStyle/>
        <a:p>
          <a:endParaRPr lang="en-US"/>
        </a:p>
      </dgm:t>
    </dgm:pt>
    <dgm:pt modelId="{5D3CFA2F-CB9B-401A-86DD-5EBEDA1F59A1}">
      <dgm:prSet phldrT="[Text]"/>
      <dgm:spPr/>
      <dgm:t>
        <a:bodyPr/>
        <a:lstStyle/>
        <a:p>
          <a:r>
            <a:rPr lang="en-US" dirty="0" smtClean="0"/>
            <a:t>Return Value</a:t>
          </a:r>
          <a:endParaRPr lang="en-US" dirty="0"/>
        </a:p>
      </dgm:t>
    </dgm:pt>
    <dgm:pt modelId="{5AED0F32-482C-418A-B3A9-8FB8C4F7724C}" type="parTrans" cxnId="{C600D49E-A48D-469C-AA08-B3AEBB44BB43}">
      <dgm:prSet/>
      <dgm:spPr/>
      <dgm:t>
        <a:bodyPr/>
        <a:lstStyle/>
        <a:p>
          <a:endParaRPr lang="en-US"/>
        </a:p>
      </dgm:t>
    </dgm:pt>
    <dgm:pt modelId="{915A95FD-E9C5-4044-9D72-F4DA08395DBA}" type="sibTrans" cxnId="{C600D49E-A48D-469C-AA08-B3AEBB44BB43}">
      <dgm:prSet/>
      <dgm:spPr/>
      <dgm:t>
        <a:bodyPr/>
        <a:lstStyle/>
        <a:p>
          <a:endParaRPr lang="en-US"/>
        </a:p>
      </dgm:t>
    </dgm:pt>
    <dgm:pt modelId="{8BC21806-2B39-4D49-8886-B2B779AD0037}">
      <dgm:prSet phldrT="[Text]" custT="1"/>
      <dgm:spPr/>
      <dgm:t>
        <a:bodyPr/>
        <a:lstStyle/>
        <a:p>
          <a:r>
            <a:rPr lang="en-US" sz="1200" dirty="0" smtClean="0"/>
            <a:t>May provide additional error details in the case of failure</a:t>
          </a:r>
          <a:endParaRPr lang="en-US" sz="1200" dirty="0"/>
        </a:p>
      </dgm:t>
    </dgm:pt>
    <dgm:pt modelId="{B2009FA2-E54A-4F7D-8CCD-579D9F32E75C}" type="parTrans" cxnId="{0757296C-8382-4E9F-9F03-8033ACAF5C3C}">
      <dgm:prSet/>
      <dgm:spPr/>
      <dgm:t>
        <a:bodyPr/>
        <a:lstStyle/>
        <a:p>
          <a:endParaRPr lang="en-US"/>
        </a:p>
      </dgm:t>
    </dgm:pt>
    <dgm:pt modelId="{F52C9D27-20E6-41FA-9135-60871648CBFA}" type="sibTrans" cxnId="{0757296C-8382-4E9F-9F03-8033ACAF5C3C}">
      <dgm:prSet/>
      <dgm:spPr/>
      <dgm:t>
        <a:bodyPr/>
        <a:lstStyle/>
        <a:p>
          <a:endParaRPr lang="en-US"/>
        </a:p>
      </dgm:t>
    </dgm:pt>
    <dgm:pt modelId="{A20B6115-E357-498A-8813-96060B6972AD}">
      <dgm:prSet phldrT="[Text]" custT="1"/>
      <dgm:spPr/>
      <dgm:t>
        <a:bodyPr/>
        <a:lstStyle/>
        <a:p>
          <a:r>
            <a:rPr lang="en-US" sz="1200" dirty="0" smtClean="0"/>
            <a:t>Must return success or failure</a:t>
          </a:r>
          <a:endParaRPr lang="en-US" sz="1200" dirty="0"/>
        </a:p>
      </dgm:t>
    </dgm:pt>
    <dgm:pt modelId="{7F548FAB-342C-4F35-8B79-C1C4E4DCADC0}" type="parTrans" cxnId="{58F5FB0A-A8E5-44D6-93C4-03BB10F697E5}">
      <dgm:prSet/>
      <dgm:spPr/>
      <dgm:t>
        <a:bodyPr/>
        <a:lstStyle/>
        <a:p>
          <a:endParaRPr lang="en-US"/>
        </a:p>
      </dgm:t>
    </dgm:pt>
    <dgm:pt modelId="{1972F4CC-337E-4FA3-95A0-8C6A309ADD58}" type="sibTrans" cxnId="{58F5FB0A-A8E5-44D6-93C4-03BB10F697E5}">
      <dgm:prSet/>
      <dgm:spPr/>
      <dgm:t>
        <a:bodyPr/>
        <a:lstStyle/>
        <a:p>
          <a:endParaRPr lang="en-US"/>
        </a:p>
      </dgm:t>
    </dgm:pt>
    <dgm:pt modelId="{3B72E14E-6613-49C4-93B5-AB171F38476F}">
      <dgm:prSet phldrT="[Text]" custT="1"/>
      <dgm:spPr/>
      <dgm:t>
        <a:bodyPr/>
        <a:lstStyle/>
        <a:p>
          <a:r>
            <a:rPr lang="en-US" sz="1200" dirty="0" smtClean="0"/>
            <a:t>g_”function”_”type”_”object”_”action”.  </a:t>
          </a:r>
          <a:endParaRPr lang="en-US" sz="1200" dirty="0"/>
        </a:p>
      </dgm:t>
    </dgm:pt>
    <dgm:pt modelId="{FF7E24E9-34A9-4412-BE0B-5844B151FDDC}" type="parTrans" cxnId="{7BF54023-397F-4576-846A-6D8A43E27BA8}">
      <dgm:prSet/>
      <dgm:spPr/>
      <dgm:t>
        <a:bodyPr/>
        <a:lstStyle/>
        <a:p>
          <a:endParaRPr lang="en-US"/>
        </a:p>
      </dgm:t>
    </dgm:pt>
    <dgm:pt modelId="{D10FB522-D1CA-42A2-997D-E830E9F08029}" type="sibTrans" cxnId="{7BF54023-397F-4576-846A-6D8A43E27BA8}">
      <dgm:prSet/>
      <dgm:spPr/>
      <dgm:t>
        <a:bodyPr/>
        <a:lstStyle/>
        <a:p>
          <a:endParaRPr lang="en-US"/>
        </a:p>
      </dgm:t>
    </dgm:pt>
    <dgm:pt modelId="{0EB02B66-FB9C-4EE4-A65C-30EA8F08E8FB}">
      <dgm:prSet phldrT="[Text]"/>
      <dgm:spPr/>
      <dgm:t>
        <a:bodyPr/>
        <a:lstStyle/>
        <a:p>
          <a:r>
            <a:rPr lang="en-US" dirty="0" smtClean="0"/>
            <a:t>Variable Naming</a:t>
          </a:r>
          <a:endParaRPr lang="en-US" dirty="0"/>
        </a:p>
      </dgm:t>
    </dgm:pt>
    <dgm:pt modelId="{3629ED99-6C8A-4E2D-A8E2-7D60A2FC67AE}" type="parTrans" cxnId="{B5A2D549-C8CE-4804-A1CC-8F9A79C9D946}">
      <dgm:prSet/>
      <dgm:spPr/>
      <dgm:t>
        <a:bodyPr/>
        <a:lstStyle/>
        <a:p>
          <a:endParaRPr lang="en-US"/>
        </a:p>
      </dgm:t>
    </dgm:pt>
    <dgm:pt modelId="{52A9E34F-AF9C-4113-98B7-B49A862731C7}" type="sibTrans" cxnId="{B5A2D549-C8CE-4804-A1CC-8F9A79C9D946}">
      <dgm:prSet/>
      <dgm:spPr/>
      <dgm:t>
        <a:bodyPr/>
        <a:lstStyle/>
        <a:p>
          <a:endParaRPr lang="en-US"/>
        </a:p>
      </dgm:t>
    </dgm:pt>
    <dgm:pt modelId="{DB0111A4-47BF-4F19-AF23-D1AAFF85F2F9}">
      <dgm:prSet phldrT="[Text]" custT="1"/>
      <dgm:spPr/>
      <dgm:t>
        <a:bodyPr/>
        <a:lstStyle/>
        <a:p>
          <a:r>
            <a:rPr lang="en-US" sz="1200" dirty="0" smtClean="0"/>
            <a:t>Linux style of naming convention to be followed</a:t>
          </a:r>
          <a:endParaRPr lang="en-US" sz="1200" dirty="0"/>
        </a:p>
      </dgm:t>
    </dgm:pt>
    <dgm:pt modelId="{12A4679D-81F7-4178-98C6-A88206E7BCEC}" type="parTrans" cxnId="{D9C9ADDC-E641-4F09-9EB5-4FD735499E9A}">
      <dgm:prSet/>
      <dgm:spPr/>
      <dgm:t>
        <a:bodyPr/>
        <a:lstStyle/>
        <a:p>
          <a:endParaRPr lang="en-US"/>
        </a:p>
      </dgm:t>
    </dgm:pt>
    <dgm:pt modelId="{705A9CEC-E682-44F6-9FEB-A69FE96F3E7A}" type="sibTrans" cxnId="{D9C9ADDC-E641-4F09-9EB5-4FD735499E9A}">
      <dgm:prSet/>
      <dgm:spPr/>
      <dgm:t>
        <a:bodyPr/>
        <a:lstStyle/>
        <a:p>
          <a:endParaRPr lang="en-US"/>
        </a:p>
      </dgm:t>
    </dgm:pt>
    <dgm:pt modelId="{3FD8D16F-253A-4FEE-948F-FBB6464A09CC}">
      <dgm:prSet phldrT="[Text]" custT="1"/>
      <dgm:spPr/>
      <dgm:t>
        <a:bodyPr/>
        <a:lstStyle/>
        <a:p>
          <a:r>
            <a:rPr lang="en-US" sz="1200" dirty="0" smtClean="0"/>
            <a:t>For e.g., an IPsec look aside accelerator SA add function would be named as g_ipsec_la_sa_add()</a:t>
          </a:r>
          <a:endParaRPr lang="en-US" sz="1200" dirty="0"/>
        </a:p>
      </dgm:t>
    </dgm:pt>
    <dgm:pt modelId="{F30FEB6D-C41E-4D3C-87A0-3E79137964C4}" type="parTrans" cxnId="{07A8A0E7-BEB0-4F7E-AF29-BFB37FC91AC3}">
      <dgm:prSet/>
      <dgm:spPr/>
      <dgm:t>
        <a:bodyPr/>
        <a:lstStyle/>
        <a:p>
          <a:endParaRPr lang="en-US"/>
        </a:p>
      </dgm:t>
    </dgm:pt>
    <dgm:pt modelId="{91F0ADED-3449-4832-B9D9-E491AEE955F3}" type="sibTrans" cxnId="{07A8A0E7-BEB0-4F7E-AF29-BFB37FC91AC3}">
      <dgm:prSet/>
      <dgm:spPr/>
      <dgm:t>
        <a:bodyPr/>
        <a:lstStyle/>
        <a:p>
          <a:endParaRPr lang="en-US"/>
        </a:p>
      </dgm:t>
    </dgm:pt>
    <dgm:pt modelId="{EE2120C1-D93E-465F-8C85-B26D50E4E696}">
      <dgm:prSet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9D9E2737-20BB-48BB-B0C3-DEDEB3469A40}" type="parTrans" cxnId="{71B9E373-B70F-4964-AE5D-083AF012BE17}">
      <dgm:prSet/>
      <dgm:spPr/>
      <dgm:t>
        <a:bodyPr/>
        <a:lstStyle/>
        <a:p>
          <a:endParaRPr lang="en-US"/>
        </a:p>
      </dgm:t>
    </dgm:pt>
    <dgm:pt modelId="{51AFDDBA-C07F-4F9A-9677-1F3C7266E065}" type="sibTrans" cxnId="{71B9E373-B70F-4964-AE5D-083AF012BE17}">
      <dgm:prSet/>
      <dgm:spPr/>
      <dgm:t>
        <a:bodyPr/>
        <a:lstStyle/>
        <a:p>
          <a:endParaRPr lang="en-US"/>
        </a:p>
      </dgm:t>
    </dgm:pt>
    <dgm:pt modelId="{F259E327-D248-47FD-8B84-2FCEEF1532B4}">
      <dgm:prSet custT="1"/>
      <dgm:spPr/>
      <dgm:t>
        <a:bodyPr/>
        <a:lstStyle/>
        <a:p>
          <a:r>
            <a:rPr lang="en-US" sz="1200" dirty="0" smtClean="0"/>
            <a:t>Linux standard types to be used for data structures</a:t>
          </a:r>
          <a:endParaRPr lang="en-US" sz="1200" dirty="0"/>
        </a:p>
      </dgm:t>
    </dgm:pt>
    <dgm:pt modelId="{7A784FC2-CD70-4DFE-9F7E-5B6BDEC8BA96}" type="parTrans" cxnId="{4D5926E1-C636-4EC7-9586-C759ACED9D22}">
      <dgm:prSet/>
      <dgm:spPr/>
      <dgm:t>
        <a:bodyPr/>
        <a:lstStyle/>
        <a:p>
          <a:endParaRPr lang="en-US"/>
        </a:p>
      </dgm:t>
    </dgm:pt>
    <dgm:pt modelId="{6C9A08D5-8D0C-41BE-95DF-F25108FF2DCB}" type="sibTrans" cxnId="{4D5926E1-C636-4EC7-9586-C759ACED9D22}">
      <dgm:prSet/>
      <dgm:spPr/>
      <dgm:t>
        <a:bodyPr/>
        <a:lstStyle/>
        <a:p>
          <a:endParaRPr lang="en-US"/>
        </a:p>
      </dgm:t>
    </dgm:pt>
    <dgm:pt modelId="{17DE7B08-68D4-455C-98AB-321E71704057}">
      <dgm:prSet phldrT="[Text]" custT="1"/>
      <dgm:spPr/>
      <dgm:t>
        <a:bodyPr/>
        <a:lstStyle/>
        <a:p>
          <a:r>
            <a:rPr lang="en-US" sz="1200" b="1" i="1" dirty="0" smtClean="0"/>
            <a:t>Not Applicable for Packet processing APIs</a:t>
          </a:r>
          <a:endParaRPr lang="en-US" sz="1200" b="1" i="1" dirty="0"/>
        </a:p>
      </dgm:t>
    </dgm:pt>
    <dgm:pt modelId="{1B34C6A0-6C21-4CBB-B751-B819C4D07339}" type="parTrans" cxnId="{B65586A7-FC12-4ED9-A8AB-E682876F8A4E}">
      <dgm:prSet/>
      <dgm:spPr/>
      <dgm:t>
        <a:bodyPr/>
        <a:lstStyle/>
        <a:p>
          <a:endParaRPr lang="en-US"/>
        </a:p>
      </dgm:t>
    </dgm:pt>
    <dgm:pt modelId="{4E2B4389-4E8D-4B7A-B89A-584F9D0EC5B8}" type="sibTrans" cxnId="{B65586A7-FC12-4ED9-A8AB-E682876F8A4E}">
      <dgm:prSet/>
      <dgm:spPr/>
      <dgm:t>
        <a:bodyPr/>
        <a:lstStyle/>
        <a:p>
          <a:endParaRPr lang="en-US"/>
        </a:p>
      </dgm:t>
    </dgm:pt>
    <dgm:pt modelId="{B4D78ADD-DE63-483D-A74E-A1A8B82FE8DF}" type="pres">
      <dgm:prSet presAssocID="{B2506493-86D6-48EB-88F6-91DB6EF248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C46E4-661F-475E-89FB-1F80B6C3579C}" type="pres">
      <dgm:prSet presAssocID="{55757DFD-71AE-4582-A00B-686C51287A54}" presName="linNode" presStyleCnt="0"/>
      <dgm:spPr/>
    </dgm:pt>
    <dgm:pt modelId="{6D4335B3-7B62-4E9B-9AB7-76E4E1C0AA03}" type="pres">
      <dgm:prSet presAssocID="{55757DFD-71AE-4582-A00B-686C51287A54}" presName="parentText" presStyleLbl="node1" presStyleIdx="0" presStyleCnt="7" custScaleX="6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B63D-B19E-4BD4-AC6D-64602236E6C5}" type="pres">
      <dgm:prSet presAssocID="{55757DFD-71AE-4582-A00B-686C51287A54}" presName="descendantText" presStyleLbl="alignAccFollowNode1" presStyleIdx="0" presStyleCnt="7" custScaleX="11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3E4FF-120A-4099-AEE8-01A055C760CE}" type="pres">
      <dgm:prSet presAssocID="{EEF0B3ED-E17C-4871-ADD7-AB30CF6972F4}" presName="sp" presStyleCnt="0"/>
      <dgm:spPr/>
    </dgm:pt>
    <dgm:pt modelId="{F6B026DC-F99F-470D-87EE-08305D0D4410}" type="pres">
      <dgm:prSet presAssocID="{11E3716E-A32A-453A-8C5C-0DF39176595A}" presName="linNode" presStyleCnt="0"/>
      <dgm:spPr/>
    </dgm:pt>
    <dgm:pt modelId="{C7282197-3982-469D-BC0C-33242270C212}" type="pres">
      <dgm:prSet presAssocID="{11E3716E-A32A-453A-8C5C-0DF39176595A}" presName="parentText" presStyleLbl="node1" presStyleIdx="1" presStyleCnt="7" custScaleX="6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C25D7-C47C-4739-B827-F9EE3CD86CE0}" type="pres">
      <dgm:prSet presAssocID="{11E3716E-A32A-453A-8C5C-0DF39176595A}" presName="descendantText" presStyleLbl="alignAccFollowNode1" presStyleIdx="1" presStyleCnt="7" custScaleX="11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871AD-E743-4375-99CF-D7EBE0F9BF10}" type="pres">
      <dgm:prSet presAssocID="{4251C0A8-08B4-48F9-B86F-674D7AFD3B4F}" presName="sp" presStyleCnt="0"/>
      <dgm:spPr/>
    </dgm:pt>
    <dgm:pt modelId="{0D9C6F5F-FA9C-4504-9C04-61FD40795F81}" type="pres">
      <dgm:prSet presAssocID="{5D3CFA2F-CB9B-401A-86DD-5EBEDA1F59A1}" presName="linNode" presStyleCnt="0"/>
      <dgm:spPr/>
    </dgm:pt>
    <dgm:pt modelId="{A5B636AC-A9CF-4BD8-83AF-438C617DCE34}" type="pres">
      <dgm:prSet presAssocID="{5D3CFA2F-CB9B-401A-86DD-5EBEDA1F59A1}" presName="parentText" presStyleLbl="node1" presStyleIdx="2" presStyleCnt="7" custScaleX="6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A968-6299-4AC0-AEDD-E8615BFF18EE}" type="pres">
      <dgm:prSet presAssocID="{5D3CFA2F-CB9B-401A-86DD-5EBEDA1F59A1}" presName="descendantText" presStyleLbl="alignAccFollowNode1" presStyleIdx="2" presStyleCnt="7" custScaleX="11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D8221-1CAB-40F7-ACDA-DE17F0BCA88F}" type="pres">
      <dgm:prSet presAssocID="{915A95FD-E9C5-4044-9D72-F4DA08395DBA}" presName="sp" presStyleCnt="0"/>
      <dgm:spPr/>
    </dgm:pt>
    <dgm:pt modelId="{1E4E7225-4F57-44EC-AB8D-CE6A4DAEDD2D}" type="pres">
      <dgm:prSet presAssocID="{3CBB4D99-DEBC-4499-9F3D-5BE3CA299E0C}" presName="linNode" presStyleCnt="0"/>
      <dgm:spPr/>
    </dgm:pt>
    <dgm:pt modelId="{3D472135-7F0A-42B5-A0AD-72F08489BC2B}" type="pres">
      <dgm:prSet presAssocID="{3CBB4D99-DEBC-4499-9F3D-5BE3CA299E0C}" presName="parentText" presStyleLbl="node1" presStyleIdx="3" presStyleCnt="7" custScaleX="62941" custScaleY="184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78B-D5E0-41C0-B13A-9016AB7F19A5}" type="pres">
      <dgm:prSet presAssocID="{3CBB4D99-DEBC-4499-9F3D-5BE3CA299E0C}" presName="descendantText" presStyleLbl="alignAccFollowNode1" presStyleIdx="3" presStyleCnt="7" custScaleX="117038" custScaleY="224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74470-3EE5-405B-B42E-AC09AAC1B921}" type="pres">
      <dgm:prSet presAssocID="{DCCDC19A-453D-42D0-8414-2D47C3DE8FE7}" presName="sp" presStyleCnt="0"/>
      <dgm:spPr/>
    </dgm:pt>
    <dgm:pt modelId="{FF82B4B4-467B-4989-8366-8993F5213D67}" type="pres">
      <dgm:prSet presAssocID="{6149DAC4-5D96-4DB5-A038-FF301AE09EF5}" presName="linNode" presStyleCnt="0"/>
      <dgm:spPr/>
    </dgm:pt>
    <dgm:pt modelId="{83E8F31D-021E-4894-A773-64DA2D5FF867}" type="pres">
      <dgm:prSet presAssocID="{6149DAC4-5D96-4DB5-A038-FF301AE09EF5}" presName="parentText" presStyleLbl="node1" presStyleIdx="4" presStyleCnt="7" custScaleX="6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5E6F0-BFC8-4484-A1A7-15497E9692C3}" type="pres">
      <dgm:prSet presAssocID="{6149DAC4-5D96-4DB5-A038-FF301AE09EF5}" presName="descendantText" presStyleLbl="alignAccFollowNode1" presStyleIdx="4" presStyleCnt="7" custScaleX="11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E8676-0CA2-44F4-A712-2CD8AD498427}" type="pres">
      <dgm:prSet presAssocID="{9A009AA4-C36A-4309-ACED-1D4725A877B1}" presName="sp" presStyleCnt="0"/>
      <dgm:spPr/>
    </dgm:pt>
    <dgm:pt modelId="{68AFE636-A2F8-405F-9E5C-E6098A8FCF88}" type="pres">
      <dgm:prSet presAssocID="{0EB02B66-FB9C-4EE4-A65C-30EA8F08E8FB}" presName="linNode" presStyleCnt="0"/>
      <dgm:spPr/>
    </dgm:pt>
    <dgm:pt modelId="{DA97DFE0-EE57-4651-AFDD-4D276E83F413}" type="pres">
      <dgm:prSet presAssocID="{0EB02B66-FB9C-4EE4-A65C-30EA8F08E8FB}" presName="parentText" presStyleLbl="node1" presStyleIdx="5" presStyleCnt="7" custScaleX="6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4ED85-E1A5-453A-8859-9F10DE6F4188}" type="pres">
      <dgm:prSet presAssocID="{0EB02B66-FB9C-4EE4-A65C-30EA8F08E8FB}" presName="descendantText" presStyleLbl="alignAccFollowNode1" presStyleIdx="5" presStyleCnt="7" custScaleX="11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59B6-AD1D-49C9-A6AA-C35498B9DBCB}" type="pres">
      <dgm:prSet presAssocID="{52A9E34F-AF9C-4113-98B7-B49A862731C7}" presName="sp" presStyleCnt="0"/>
      <dgm:spPr/>
    </dgm:pt>
    <dgm:pt modelId="{AB2310A2-7E9B-4529-9819-036E7AD36374}" type="pres">
      <dgm:prSet presAssocID="{EE2120C1-D93E-465F-8C85-B26D50E4E696}" presName="linNode" presStyleCnt="0"/>
      <dgm:spPr/>
    </dgm:pt>
    <dgm:pt modelId="{8539776F-DD31-4AF7-BE6D-7F7D3EF22D9B}" type="pres">
      <dgm:prSet presAssocID="{EE2120C1-D93E-465F-8C85-B26D50E4E696}" presName="parentText" presStyleLbl="node1" presStyleIdx="6" presStyleCnt="7" custScaleX="622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6CE9F-C2AD-4C2B-8970-0500B0E29BA8}" type="pres">
      <dgm:prSet presAssocID="{EE2120C1-D93E-465F-8C85-B26D50E4E696}" presName="descendantText" presStyleLbl="alignAccFollowNode1" presStyleIdx="6" presStyleCnt="7" custScaleX="11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64DE1-CD16-4D92-ACF5-921FD5E5DCF0}" srcId="{DDEA725A-0CDE-459C-8F36-341F161D4439}" destId="{6298E6F1-82A1-4CD0-97CF-26FB32FC0160}" srcOrd="0" destOrd="0" parTransId="{811747B4-E9CD-4A1E-BEFF-E0F96A7B9A45}" sibTransId="{81F92344-1DA8-4B2B-AF95-309698747889}"/>
    <dgm:cxn modelId="{C79A401E-837B-49C4-84AC-144747A5BC61}" srcId="{11E3716E-A32A-453A-8C5C-0DF39176595A}" destId="{23F67309-C0E4-4F0D-AC8B-28C1C587D81B}" srcOrd="0" destOrd="0" parTransId="{84BAF430-8416-4E41-B07B-A22DC1F951E5}" sibTransId="{7141F15A-BB9E-4F10-86ED-C0FB2032A28D}"/>
    <dgm:cxn modelId="{7BF54023-397F-4576-846A-6D8A43E27BA8}" srcId="{6149DAC4-5D96-4DB5-A038-FF301AE09EF5}" destId="{3B72E14E-6613-49C4-93B5-AB171F38476F}" srcOrd="0" destOrd="0" parTransId="{FF7E24E9-34A9-4412-BE0B-5844B151FDDC}" sibTransId="{D10FB522-D1CA-42A2-997D-E830E9F08029}"/>
    <dgm:cxn modelId="{108B9B0F-B67C-4D61-8CF2-ED25634C1585}" srcId="{55757DFD-71AE-4582-A00B-686C51287A54}" destId="{036FBFD4-6B2C-4074-A3DE-8E7968383C2B}" srcOrd="0" destOrd="0" parTransId="{F61389EB-EFDD-4498-8B30-5DBDDAA633B2}" sibTransId="{B822E395-AF58-43BF-9610-B7B04700F1DC}"/>
    <dgm:cxn modelId="{C600D49E-A48D-469C-AA08-B3AEBB44BB43}" srcId="{B2506493-86D6-48EB-88F6-91DB6EF248DC}" destId="{5D3CFA2F-CB9B-401A-86DD-5EBEDA1F59A1}" srcOrd="2" destOrd="0" parTransId="{5AED0F32-482C-418A-B3A9-8FB8C4F7724C}" sibTransId="{915A95FD-E9C5-4044-9D72-F4DA08395DBA}"/>
    <dgm:cxn modelId="{4DE76C55-06C1-4DB2-835E-FF126A076AF9}" srcId="{B2506493-86D6-48EB-88F6-91DB6EF248DC}" destId="{11E3716E-A32A-453A-8C5C-0DF39176595A}" srcOrd="1" destOrd="0" parTransId="{5F249895-5DAA-4A7F-89D8-C651632AEAFD}" sibTransId="{4251C0A8-08B4-48F9-B86F-674D7AFD3B4F}"/>
    <dgm:cxn modelId="{862AF7B2-BE9C-471E-9F1A-9288D437E2EB}" type="presOf" srcId="{5D3CFA2F-CB9B-401A-86DD-5EBEDA1F59A1}" destId="{A5B636AC-A9CF-4BD8-83AF-438C617DCE34}" srcOrd="0" destOrd="0" presId="urn:microsoft.com/office/officeart/2005/8/layout/vList5"/>
    <dgm:cxn modelId="{E2F4B614-AE22-4457-877C-EE59EFB78D86}" type="presOf" srcId="{F6B7D75E-6A02-4848-A7A0-393860B0150B}" destId="{F5BC25D7-C47C-4739-B827-F9EE3CD86CE0}" srcOrd="0" destOrd="1" presId="urn:microsoft.com/office/officeart/2005/8/layout/vList5"/>
    <dgm:cxn modelId="{FBADB62F-8B35-40DC-A364-A8F7E421CE43}" type="presOf" srcId="{6298E6F1-82A1-4CD0-97CF-26FB32FC0160}" destId="{B090578B-D5E0-41C0-B13A-9016AB7F19A5}" srcOrd="0" destOrd="3" presId="urn:microsoft.com/office/officeart/2005/8/layout/vList5"/>
    <dgm:cxn modelId="{86C5C99B-7F84-47A9-8026-F29B2A308D8D}" srcId="{3CBB4D99-DEBC-4499-9F3D-5BE3CA299E0C}" destId="{E554138D-1A70-4421-B125-9EFD319BA438}" srcOrd="0" destOrd="0" parTransId="{919E0249-2C1B-4C24-BBD5-8AE11C516C1F}" sibTransId="{B70C30D4-B306-4F5C-BD25-6161DA1CDC05}"/>
    <dgm:cxn modelId="{0757296C-8382-4E9F-9F03-8033ACAF5C3C}" srcId="{5D3CFA2F-CB9B-401A-86DD-5EBEDA1F59A1}" destId="{8BC21806-2B39-4D49-8886-B2B779AD0037}" srcOrd="1" destOrd="0" parTransId="{B2009FA2-E54A-4F7D-8CCD-579D9F32E75C}" sibTransId="{F52C9D27-20E6-41FA-9135-60871648CBFA}"/>
    <dgm:cxn modelId="{B65586A7-FC12-4ED9-A8AB-E682876F8A4E}" srcId="{11E3716E-A32A-453A-8C5C-0DF39176595A}" destId="{17DE7B08-68D4-455C-98AB-321E71704057}" srcOrd="2" destOrd="0" parTransId="{1B34C6A0-6C21-4CBB-B751-B819C4D07339}" sibTransId="{4E2B4389-4E8D-4B7A-B89A-584F9D0EC5B8}"/>
    <dgm:cxn modelId="{3C62A87B-0525-483E-BE4D-4F131FDFCF05}" srcId="{B2506493-86D6-48EB-88F6-91DB6EF248DC}" destId="{3CBB4D99-DEBC-4499-9F3D-5BE3CA299E0C}" srcOrd="3" destOrd="0" parTransId="{2EC404C4-E81B-4929-A1A0-8C78EB34FDE6}" sibTransId="{DCCDC19A-453D-42D0-8414-2D47C3DE8FE7}"/>
    <dgm:cxn modelId="{F7EAFB3F-B185-46BF-911B-4CF0EEF25AE4}" type="presOf" srcId="{17DE7B08-68D4-455C-98AB-321E71704057}" destId="{F5BC25D7-C47C-4739-B827-F9EE3CD86CE0}" srcOrd="0" destOrd="2" presId="urn:microsoft.com/office/officeart/2005/8/layout/vList5"/>
    <dgm:cxn modelId="{D0F06D9D-7639-4FCD-B5CF-199D6B5A84FA}" type="presOf" srcId="{8BC21806-2B39-4D49-8886-B2B779AD0037}" destId="{135BA968-6299-4AC0-AEDD-E8615BFF18EE}" srcOrd="0" destOrd="1" presId="urn:microsoft.com/office/officeart/2005/8/layout/vList5"/>
    <dgm:cxn modelId="{2D088AC8-2514-480C-935E-7DC7C17E9931}" type="presOf" srcId="{F259E327-D248-47FD-8B84-2FCEEF1532B4}" destId="{2206CE9F-C2AD-4C2B-8970-0500B0E29BA8}" srcOrd="0" destOrd="0" presId="urn:microsoft.com/office/officeart/2005/8/layout/vList5"/>
    <dgm:cxn modelId="{B5A2D549-C8CE-4804-A1CC-8F9A79C9D946}" srcId="{B2506493-86D6-48EB-88F6-91DB6EF248DC}" destId="{0EB02B66-FB9C-4EE4-A65C-30EA8F08E8FB}" srcOrd="5" destOrd="0" parTransId="{3629ED99-6C8A-4E2D-A8E2-7D60A2FC67AE}" sibTransId="{52A9E34F-AF9C-4113-98B7-B49A862731C7}"/>
    <dgm:cxn modelId="{BD540350-0009-4FD3-841E-ABEFDE1B044F}" type="presOf" srcId="{EE2120C1-D93E-465F-8C85-B26D50E4E696}" destId="{8539776F-DD31-4AF7-BE6D-7F7D3EF22D9B}" srcOrd="0" destOrd="0" presId="urn:microsoft.com/office/officeart/2005/8/layout/vList5"/>
    <dgm:cxn modelId="{EC71179F-F551-4193-9CB4-600815504074}" type="presOf" srcId="{55757DFD-71AE-4582-A00B-686C51287A54}" destId="{6D4335B3-7B62-4E9B-9AB7-76E4E1C0AA03}" srcOrd="0" destOrd="0" presId="urn:microsoft.com/office/officeart/2005/8/layout/vList5"/>
    <dgm:cxn modelId="{02389854-6C1C-4DB0-A918-7584F1CEDEEB}" type="presOf" srcId="{5CA59347-6043-43F9-AF1D-0545B413CB68}" destId="{B090578B-D5E0-41C0-B13A-9016AB7F19A5}" srcOrd="0" destOrd="1" presId="urn:microsoft.com/office/officeart/2005/8/layout/vList5"/>
    <dgm:cxn modelId="{07A8A0E7-BEB0-4F7E-AF29-BFB37FC91AC3}" srcId="{6149DAC4-5D96-4DB5-A038-FF301AE09EF5}" destId="{3FD8D16F-253A-4FEE-948F-FBB6464A09CC}" srcOrd="1" destOrd="0" parTransId="{F30FEB6D-C41E-4D3C-87A0-3E79137964C4}" sibTransId="{91F0ADED-3449-4832-B9D9-E491AEE955F3}"/>
    <dgm:cxn modelId="{A4908E23-5F29-4A1B-842D-6564FF62F604}" type="presOf" srcId="{3B72E14E-6613-49C4-93B5-AB171F38476F}" destId="{FE55E6F0-BFC8-4484-A1A7-15497E9692C3}" srcOrd="0" destOrd="0" presId="urn:microsoft.com/office/officeart/2005/8/layout/vList5"/>
    <dgm:cxn modelId="{55C8AE0A-53F9-4983-8271-F4E177F9C786}" srcId="{B2506493-86D6-48EB-88F6-91DB6EF248DC}" destId="{6149DAC4-5D96-4DB5-A038-FF301AE09EF5}" srcOrd="4" destOrd="0" parTransId="{46E813C2-048D-4669-A95C-FB640DEB62EA}" sibTransId="{9A009AA4-C36A-4309-ACED-1D4725A877B1}"/>
    <dgm:cxn modelId="{71B9E373-B70F-4964-AE5D-083AF012BE17}" srcId="{B2506493-86D6-48EB-88F6-91DB6EF248DC}" destId="{EE2120C1-D93E-465F-8C85-B26D50E4E696}" srcOrd="6" destOrd="0" parTransId="{9D9E2737-20BB-48BB-B0C3-DEDEB3469A40}" sibTransId="{51AFDDBA-C07F-4F9A-9677-1F3C7266E065}"/>
    <dgm:cxn modelId="{A014AC3B-1EE3-424C-A18C-C842C5CC1BE4}" type="presOf" srcId="{6149DAC4-5D96-4DB5-A038-FF301AE09EF5}" destId="{83E8F31D-021E-4894-A773-64DA2D5FF867}" srcOrd="0" destOrd="0" presId="urn:microsoft.com/office/officeart/2005/8/layout/vList5"/>
    <dgm:cxn modelId="{907D1DF4-454A-4368-B9C9-F8CE7DBE0536}" srcId="{3CBB4D99-DEBC-4499-9F3D-5BE3CA299E0C}" destId="{DDEA725A-0CDE-459C-8F36-341F161D4439}" srcOrd="1" destOrd="0" parTransId="{8FF40158-B2B8-4CBA-B34C-AF704AED8190}" sibTransId="{91D921AC-346F-4430-A88A-FB1AFEDB69D3}"/>
    <dgm:cxn modelId="{A0AAB65B-A000-4C1B-9A9E-EEC4CB1344D3}" srcId="{11E3716E-A32A-453A-8C5C-0DF39176595A}" destId="{F6B7D75E-6A02-4848-A7A0-393860B0150B}" srcOrd="1" destOrd="0" parTransId="{99EC68EB-AE36-49DB-93FF-AC9E515BC2E7}" sibTransId="{92C81D0D-C850-4220-9D14-3FA372403653}"/>
    <dgm:cxn modelId="{887502E5-98ED-4A1A-AE61-565646641380}" type="presOf" srcId="{E554138D-1A70-4421-B125-9EFD319BA438}" destId="{B090578B-D5E0-41C0-B13A-9016AB7F19A5}" srcOrd="0" destOrd="0" presId="urn:microsoft.com/office/officeart/2005/8/layout/vList5"/>
    <dgm:cxn modelId="{331DEA5A-B2D3-41F0-95E2-2D00FA6C0DE5}" type="presOf" srcId="{11E3716E-A32A-453A-8C5C-0DF39176595A}" destId="{C7282197-3982-469D-BC0C-33242270C212}" srcOrd="0" destOrd="0" presId="urn:microsoft.com/office/officeart/2005/8/layout/vList5"/>
    <dgm:cxn modelId="{B0721D42-435A-4018-835F-E8C3A2C518D6}" type="presOf" srcId="{0EB02B66-FB9C-4EE4-A65C-30EA8F08E8FB}" destId="{DA97DFE0-EE57-4651-AFDD-4D276E83F413}" srcOrd="0" destOrd="0" presId="urn:microsoft.com/office/officeart/2005/8/layout/vList5"/>
    <dgm:cxn modelId="{6CAB87FA-B07A-457F-A2D2-3ACC8CDF0286}" type="presOf" srcId="{B2506493-86D6-48EB-88F6-91DB6EF248DC}" destId="{B4D78ADD-DE63-483D-A74E-A1A8B82FE8DF}" srcOrd="0" destOrd="0" presId="urn:microsoft.com/office/officeart/2005/8/layout/vList5"/>
    <dgm:cxn modelId="{ED9A2E37-9340-46B3-9A8D-906D6064B24A}" type="presOf" srcId="{23F67309-C0E4-4F0D-AC8B-28C1C587D81B}" destId="{F5BC25D7-C47C-4739-B827-F9EE3CD86CE0}" srcOrd="0" destOrd="0" presId="urn:microsoft.com/office/officeart/2005/8/layout/vList5"/>
    <dgm:cxn modelId="{58F5FB0A-A8E5-44D6-93C4-03BB10F697E5}" srcId="{5D3CFA2F-CB9B-401A-86DD-5EBEDA1F59A1}" destId="{A20B6115-E357-498A-8813-96060B6972AD}" srcOrd="0" destOrd="0" parTransId="{7F548FAB-342C-4F35-8B79-C1C4E4DCADC0}" sibTransId="{1972F4CC-337E-4FA3-95A0-8C6A309ADD58}"/>
    <dgm:cxn modelId="{D9C9ADDC-E641-4F09-9EB5-4FD735499E9A}" srcId="{0EB02B66-FB9C-4EE4-A65C-30EA8F08E8FB}" destId="{DB0111A4-47BF-4F19-AF23-D1AAFF85F2F9}" srcOrd="0" destOrd="0" parTransId="{12A4679D-81F7-4178-98C6-A88206E7BCEC}" sibTransId="{705A9CEC-E682-44F6-9FEB-A69FE96F3E7A}"/>
    <dgm:cxn modelId="{F2DAC3C9-08EA-4C9E-A4E6-3C8BD6FC04F7}" srcId="{E554138D-1A70-4421-B125-9EFD319BA438}" destId="{5CA59347-6043-43F9-AF1D-0545B413CB68}" srcOrd="0" destOrd="0" parTransId="{AE5235B9-0924-4967-B7D6-8820A641269A}" sibTransId="{A68C8CC2-C3B0-4392-8913-5F671FDB6910}"/>
    <dgm:cxn modelId="{D4D99693-18FB-44D6-8C36-12D78825732C}" srcId="{B2506493-86D6-48EB-88F6-91DB6EF248DC}" destId="{55757DFD-71AE-4582-A00B-686C51287A54}" srcOrd="0" destOrd="0" parTransId="{3CDFE0E9-4E71-4676-9063-570BFB78007B}" sibTransId="{EEF0B3ED-E17C-4871-ADD7-AB30CF6972F4}"/>
    <dgm:cxn modelId="{09CB15F7-A10B-464E-A191-1DFC5DC6CA29}" type="presOf" srcId="{036FBFD4-6B2C-4074-A3DE-8E7968383C2B}" destId="{012AB63D-B19E-4BD4-AC6D-64602236E6C5}" srcOrd="0" destOrd="0" presId="urn:microsoft.com/office/officeart/2005/8/layout/vList5"/>
    <dgm:cxn modelId="{99701A29-50AF-40A6-ABD6-4281B78FB859}" type="presOf" srcId="{3CBB4D99-DEBC-4499-9F3D-5BE3CA299E0C}" destId="{3D472135-7F0A-42B5-A0AD-72F08489BC2B}" srcOrd="0" destOrd="0" presId="urn:microsoft.com/office/officeart/2005/8/layout/vList5"/>
    <dgm:cxn modelId="{4D5926E1-C636-4EC7-9586-C759ACED9D22}" srcId="{EE2120C1-D93E-465F-8C85-B26D50E4E696}" destId="{F259E327-D248-47FD-8B84-2FCEEF1532B4}" srcOrd="0" destOrd="0" parTransId="{7A784FC2-CD70-4DFE-9F7E-5B6BDEC8BA96}" sibTransId="{6C9A08D5-8D0C-41BE-95DF-F25108FF2DCB}"/>
    <dgm:cxn modelId="{1C0D88B8-8291-4758-AAE7-7DDE543E675C}" type="presOf" srcId="{DDEA725A-0CDE-459C-8F36-341F161D4439}" destId="{B090578B-D5E0-41C0-B13A-9016AB7F19A5}" srcOrd="0" destOrd="2" presId="urn:microsoft.com/office/officeart/2005/8/layout/vList5"/>
    <dgm:cxn modelId="{C404B955-E941-42BE-8B95-A97B331A6C08}" type="presOf" srcId="{DB0111A4-47BF-4F19-AF23-D1AAFF85F2F9}" destId="{DC44ED85-E1A5-453A-8859-9F10DE6F4188}" srcOrd="0" destOrd="0" presId="urn:microsoft.com/office/officeart/2005/8/layout/vList5"/>
    <dgm:cxn modelId="{C23EE43D-8F0A-4D6D-B5F5-3CC79CBB42A3}" type="presOf" srcId="{3FD8D16F-253A-4FEE-948F-FBB6464A09CC}" destId="{FE55E6F0-BFC8-4484-A1A7-15497E9692C3}" srcOrd="0" destOrd="1" presId="urn:microsoft.com/office/officeart/2005/8/layout/vList5"/>
    <dgm:cxn modelId="{961FDE75-AB52-4819-9B66-B153574833A1}" type="presOf" srcId="{A20B6115-E357-498A-8813-96060B6972AD}" destId="{135BA968-6299-4AC0-AEDD-E8615BFF18EE}" srcOrd="0" destOrd="0" presId="urn:microsoft.com/office/officeart/2005/8/layout/vList5"/>
    <dgm:cxn modelId="{65CE595C-B93F-489D-8CC6-909D64FB47FE}" type="presParOf" srcId="{B4D78ADD-DE63-483D-A74E-A1A8B82FE8DF}" destId="{416C46E4-661F-475E-89FB-1F80B6C3579C}" srcOrd="0" destOrd="0" presId="urn:microsoft.com/office/officeart/2005/8/layout/vList5"/>
    <dgm:cxn modelId="{07FD10E3-DC1A-4B27-AC25-715A76EFABE2}" type="presParOf" srcId="{416C46E4-661F-475E-89FB-1F80B6C3579C}" destId="{6D4335B3-7B62-4E9B-9AB7-76E4E1C0AA03}" srcOrd="0" destOrd="0" presId="urn:microsoft.com/office/officeart/2005/8/layout/vList5"/>
    <dgm:cxn modelId="{F762AD70-162D-4768-80FA-32E4607C8C74}" type="presParOf" srcId="{416C46E4-661F-475E-89FB-1F80B6C3579C}" destId="{012AB63D-B19E-4BD4-AC6D-64602236E6C5}" srcOrd="1" destOrd="0" presId="urn:microsoft.com/office/officeart/2005/8/layout/vList5"/>
    <dgm:cxn modelId="{331E4DE7-5DFD-4154-837A-E4F3D0C7FCF8}" type="presParOf" srcId="{B4D78ADD-DE63-483D-A74E-A1A8B82FE8DF}" destId="{AA83E4FF-120A-4099-AEE8-01A055C760CE}" srcOrd="1" destOrd="0" presId="urn:microsoft.com/office/officeart/2005/8/layout/vList5"/>
    <dgm:cxn modelId="{516B08CF-21A3-4B3F-A479-C22FAA9DA084}" type="presParOf" srcId="{B4D78ADD-DE63-483D-A74E-A1A8B82FE8DF}" destId="{F6B026DC-F99F-470D-87EE-08305D0D4410}" srcOrd="2" destOrd="0" presId="urn:microsoft.com/office/officeart/2005/8/layout/vList5"/>
    <dgm:cxn modelId="{FDA01302-E502-4244-BF08-035685922D17}" type="presParOf" srcId="{F6B026DC-F99F-470D-87EE-08305D0D4410}" destId="{C7282197-3982-469D-BC0C-33242270C212}" srcOrd="0" destOrd="0" presId="urn:microsoft.com/office/officeart/2005/8/layout/vList5"/>
    <dgm:cxn modelId="{6DA63CC3-FDD3-47C4-84D5-DA61EE6DC672}" type="presParOf" srcId="{F6B026DC-F99F-470D-87EE-08305D0D4410}" destId="{F5BC25D7-C47C-4739-B827-F9EE3CD86CE0}" srcOrd="1" destOrd="0" presId="urn:microsoft.com/office/officeart/2005/8/layout/vList5"/>
    <dgm:cxn modelId="{E4E575CD-89F6-468D-824B-737AA6EFFE40}" type="presParOf" srcId="{B4D78ADD-DE63-483D-A74E-A1A8B82FE8DF}" destId="{5B0871AD-E743-4375-99CF-D7EBE0F9BF10}" srcOrd="3" destOrd="0" presId="urn:microsoft.com/office/officeart/2005/8/layout/vList5"/>
    <dgm:cxn modelId="{2595A214-B624-4A27-81F3-EAF6622F12D6}" type="presParOf" srcId="{B4D78ADD-DE63-483D-A74E-A1A8B82FE8DF}" destId="{0D9C6F5F-FA9C-4504-9C04-61FD40795F81}" srcOrd="4" destOrd="0" presId="urn:microsoft.com/office/officeart/2005/8/layout/vList5"/>
    <dgm:cxn modelId="{43B481F4-C9B8-42E2-A129-23C3C8C1F3D7}" type="presParOf" srcId="{0D9C6F5F-FA9C-4504-9C04-61FD40795F81}" destId="{A5B636AC-A9CF-4BD8-83AF-438C617DCE34}" srcOrd="0" destOrd="0" presId="urn:microsoft.com/office/officeart/2005/8/layout/vList5"/>
    <dgm:cxn modelId="{8E983BAD-B8EE-413B-9C5A-23892A970833}" type="presParOf" srcId="{0D9C6F5F-FA9C-4504-9C04-61FD40795F81}" destId="{135BA968-6299-4AC0-AEDD-E8615BFF18EE}" srcOrd="1" destOrd="0" presId="urn:microsoft.com/office/officeart/2005/8/layout/vList5"/>
    <dgm:cxn modelId="{86ECBC2A-90C7-4237-BC15-C0FF7A4D8C49}" type="presParOf" srcId="{B4D78ADD-DE63-483D-A74E-A1A8B82FE8DF}" destId="{F28D8221-1CAB-40F7-ACDA-DE17F0BCA88F}" srcOrd="5" destOrd="0" presId="urn:microsoft.com/office/officeart/2005/8/layout/vList5"/>
    <dgm:cxn modelId="{33ADD885-E752-4B9F-9124-F91FED007A77}" type="presParOf" srcId="{B4D78ADD-DE63-483D-A74E-A1A8B82FE8DF}" destId="{1E4E7225-4F57-44EC-AB8D-CE6A4DAEDD2D}" srcOrd="6" destOrd="0" presId="urn:microsoft.com/office/officeart/2005/8/layout/vList5"/>
    <dgm:cxn modelId="{A200411E-1ACD-4EA7-B027-28E705544D82}" type="presParOf" srcId="{1E4E7225-4F57-44EC-AB8D-CE6A4DAEDD2D}" destId="{3D472135-7F0A-42B5-A0AD-72F08489BC2B}" srcOrd="0" destOrd="0" presId="urn:microsoft.com/office/officeart/2005/8/layout/vList5"/>
    <dgm:cxn modelId="{72677B47-89FB-49CE-94D4-A6AA98CF239C}" type="presParOf" srcId="{1E4E7225-4F57-44EC-AB8D-CE6A4DAEDD2D}" destId="{B090578B-D5E0-41C0-B13A-9016AB7F19A5}" srcOrd="1" destOrd="0" presId="urn:microsoft.com/office/officeart/2005/8/layout/vList5"/>
    <dgm:cxn modelId="{C2ACDE35-7C18-4C1C-9871-73D98940B3C4}" type="presParOf" srcId="{B4D78ADD-DE63-483D-A74E-A1A8B82FE8DF}" destId="{58E74470-3EE5-405B-B42E-AC09AAC1B921}" srcOrd="7" destOrd="0" presId="urn:microsoft.com/office/officeart/2005/8/layout/vList5"/>
    <dgm:cxn modelId="{25CE36B1-B752-4B7B-8605-C752152A1590}" type="presParOf" srcId="{B4D78ADD-DE63-483D-A74E-A1A8B82FE8DF}" destId="{FF82B4B4-467B-4989-8366-8993F5213D67}" srcOrd="8" destOrd="0" presId="urn:microsoft.com/office/officeart/2005/8/layout/vList5"/>
    <dgm:cxn modelId="{6EF66C43-DA1D-4108-9EFF-9FE0904EBFB6}" type="presParOf" srcId="{FF82B4B4-467B-4989-8366-8993F5213D67}" destId="{83E8F31D-021E-4894-A773-64DA2D5FF867}" srcOrd="0" destOrd="0" presId="urn:microsoft.com/office/officeart/2005/8/layout/vList5"/>
    <dgm:cxn modelId="{2B464005-9F3E-4276-BD69-ABCDD5CB6857}" type="presParOf" srcId="{FF82B4B4-467B-4989-8366-8993F5213D67}" destId="{FE55E6F0-BFC8-4484-A1A7-15497E9692C3}" srcOrd="1" destOrd="0" presId="urn:microsoft.com/office/officeart/2005/8/layout/vList5"/>
    <dgm:cxn modelId="{477045EF-4CD7-4842-A0AC-4F00BBF044B8}" type="presParOf" srcId="{B4D78ADD-DE63-483D-A74E-A1A8B82FE8DF}" destId="{48BE8676-0CA2-44F4-A712-2CD8AD498427}" srcOrd="9" destOrd="0" presId="urn:microsoft.com/office/officeart/2005/8/layout/vList5"/>
    <dgm:cxn modelId="{12FC739C-3B2A-45DF-8E52-741B1C618E3B}" type="presParOf" srcId="{B4D78ADD-DE63-483D-A74E-A1A8B82FE8DF}" destId="{68AFE636-A2F8-405F-9E5C-E6098A8FCF88}" srcOrd="10" destOrd="0" presId="urn:microsoft.com/office/officeart/2005/8/layout/vList5"/>
    <dgm:cxn modelId="{6003A172-0EE6-41D5-9BF9-9315660314CF}" type="presParOf" srcId="{68AFE636-A2F8-405F-9E5C-E6098A8FCF88}" destId="{DA97DFE0-EE57-4651-AFDD-4D276E83F413}" srcOrd="0" destOrd="0" presId="urn:microsoft.com/office/officeart/2005/8/layout/vList5"/>
    <dgm:cxn modelId="{28956CF8-56DC-4264-AE24-77AF569A0E17}" type="presParOf" srcId="{68AFE636-A2F8-405F-9E5C-E6098A8FCF88}" destId="{DC44ED85-E1A5-453A-8859-9F10DE6F4188}" srcOrd="1" destOrd="0" presId="urn:microsoft.com/office/officeart/2005/8/layout/vList5"/>
    <dgm:cxn modelId="{A9F03057-03A7-46B7-8F14-58373B991C50}" type="presParOf" srcId="{B4D78ADD-DE63-483D-A74E-A1A8B82FE8DF}" destId="{0F4459B6-AD1D-49C9-A6AA-C35498B9DBCB}" srcOrd="11" destOrd="0" presId="urn:microsoft.com/office/officeart/2005/8/layout/vList5"/>
    <dgm:cxn modelId="{CECD29BE-09BC-4E6F-BFAE-D1434342E960}" type="presParOf" srcId="{B4D78ADD-DE63-483D-A74E-A1A8B82FE8DF}" destId="{AB2310A2-7E9B-4529-9819-036E7AD36374}" srcOrd="12" destOrd="0" presId="urn:microsoft.com/office/officeart/2005/8/layout/vList5"/>
    <dgm:cxn modelId="{CF8ED4A1-130C-4D56-AC3F-9944164DF9FD}" type="presParOf" srcId="{AB2310A2-7E9B-4529-9819-036E7AD36374}" destId="{8539776F-DD31-4AF7-BE6D-7F7D3EF22D9B}" srcOrd="0" destOrd="0" presId="urn:microsoft.com/office/officeart/2005/8/layout/vList5"/>
    <dgm:cxn modelId="{ED926656-EE11-493B-B325-23D2A2DF8FD5}" type="presParOf" srcId="{AB2310A2-7E9B-4529-9819-036E7AD36374}" destId="{2206CE9F-C2AD-4C2B-8970-0500B0E29B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3C792-F681-462B-A6E0-D30764C3CA9F}" type="doc">
      <dgm:prSet loTypeId="urn:microsoft.com/office/officeart/2005/8/layout/hierarchy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B37F60D-5372-4465-B875-DC5E66EC86FC}">
      <dgm:prSet phldrT="[Text]"/>
      <dgm:spPr/>
      <dgm:t>
        <a:bodyPr/>
        <a:lstStyle/>
        <a:p>
          <a:r>
            <a:rPr lang="en-US" dirty="0" smtClean="0"/>
            <a:t>NFV Software</a:t>
          </a:r>
          <a:endParaRPr lang="en-US" dirty="0"/>
        </a:p>
      </dgm:t>
    </dgm:pt>
    <dgm:pt modelId="{EBCD0F03-62E6-498E-9324-051E88AEF1E0}" type="parTrans" cxnId="{B89EAFEF-4517-475C-B9B3-5C0FCD14B193}">
      <dgm:prSet/>
      <dgm:spPr/>
      <dgm:t>
        <a:bodyPr/>
        <a:lstStyle/>
        <a:p>
          <a:endParaRPr lang="en-US"/>
        </a:p>
      </dgm:t>
    </dgm:pt>
    <dgm:pt modelId="{D66390E8-1329-474A-A483-91B71FC04AE6}" type="sibTrans" cxnId="{B89EAFEF-4517-475C-B9B3-5C0FCD14B193}">
      <dgm:prSet/>
      <dgm:spPr/>
      <dgm:t>
        <a:bodyPr/>
        <a:lstStyle/>
        <a:p>
          <a:endParaRPr lang="en-US"/>
        </a:p>
      </dgm:t>
    </dgm:pt>
    <dgm:pt modelId="{D30E7B55-91A8-4F9D-AA1B-DA6EC3C5742A}">
      <dgm:prSet phldrT="[Text]"/>
      <dgm:spPr/>
      <dgm:t>
        <a:bodyPr anchor="ctr"/>
        <a:lstStyle/>
        <a:p>
          <a:pPr algn="ctr"/>
          <a:r>
            <a:rPr lang="en-US" dirty="0" smtClean="0"/>
            <a:t>NFVI</a:t>
          </a:r>
          <a:endParaRPr lang="en-US" dirty="0"/>
        </a:p>
      </dgm:t>
    </dgm:pt>
    <dgm:pt modelId="{4BEB2FA2-983B-4715-BE5E-D6CC5616FDAD}" type="parTrans" cxnId="{B56BE6ED-1AEF-419F-8D80-B2A393CEAADE}">
      <dgm:prSet/>
      <dgm:spPr/>
      <dgm:t>
        <a:bodyPr/>
        <a:lstStyle/>
        <a:p>
          <a:endParaRPr lang="en-US"/>
        </a:p>
      </dgm:t>
    </dgm:pt>
    <dgm:pt modelId="{583C7923-1B4F-495C-941E-E2B290BAADB7}" type="sibTrans" cxnId="{B56BE6ED-1AEF-419F-8D80-B2A393CEAADE}">
      <dgm:prSet/>
      <dgm:spPr/>
      <dgm:t>
        <a:bodyPr/>
        <a:lstStyle/>
        <a:p>
          <a:endParaRPr lang="en-US"/>
        </a:p>
      </dgm:t>
    </dgm:pt>
    <dgm:pt modelId="{05A7665F-24C5-48F2-849A-F48D7528EEA2}">
      <dgm:prSet phldrT="[Text]"/>
      <dgm:spPr/>
      <dgm:t>
        <a:bodyPr anchor="ctr"/>
        <a:lstStyle/>
        <a:p>
          <a:pPr algn="ctr"/>
          <a:r>
            <a:rPr lang="en-US" dirty="0" smtClean="0"/>
            <a:t>VNF</a:t>
          </a:r>
          <a:endParaRPr lang="en-US" dirty="0"/>
        </a:p>
      </dgm:t>
    </dgm:pt>
    <dgm:pt modelId="{1CD1582B-D55A-41F7-9B15-961C2847B4A5}" type="parTrans" cxnId="{1FDADC50-79AD-4A20-A863-4A987E547DF0}">
      <dgm:prSet/>
      <dgm:spPr/>
      <dgm:t>
        <a:bodyPr/>
        <a:lstStyle/>
        <a:p>
          <a:endParaRPr lang="en-US"/>
        </a:p>
      </dgm:t>
    </dgm:pt>
    <dgm:pt modelId="{2C4BCB60-6400-49ED-999B-04B3BEE019A6}" type="sibTrans" cxnId="{1FDADC50-79AD-4A20-A863-4A987E547DF0}">
      <dgm:prSet/>
      <dgm:spPr/>
      <dgm:t>
        <a:bodyPr/>
        <a:lstStyle/>
        <a:p>
          <a:endParaRPr lang="en-US"/>
        </a:p>
      </dgm:t>
    </dgm:pt>
    <dgm:pt modelId="{CA19821E-D19D-4080-907D-BE4491BE3BC5}">
      <dgm:prSet phldrT="[Text]"/>
      <dgm:spPr/>
      <dgm:t>
        <a:bodyPr/>
        <a:lstStyle/>
        <a:p>
          <a:r>
            <a:rPr lang="en-US" dirty="0" smtClean="0"/>
            <a:t>Look Aside Accelerator</a:t>
          </a:r>
          <a:endParaRPr lang="en-US" dirty="0"/>
        </a:p>
      </dgm:t>
    </dgm:pt>
    <dgm:pt modelId="{F4AECD1E-BF6B-4458-9377-F0E1B8ECD3F0}" type="parTrans" cxnId="{CBD75AD5-55C9-41DE-B6A8-8EACADE85810}">
      <dgm:prSet/>
      <dgm:spPr/>
      <dgm:t>
        <a:bodyPr/>
        <a:lstStyle/>
        <a:p>
          <a:endParaRPr lang="en-US"/>
        </a:p>
      </dgm:t>
    </dgm:pt>
    <dgm:pt modelId="{9BCE80CF-4BA2-498B-A857-CD38707756D9}" type="sibTrans" cxnId="{CBD75AD5-55C9-41DE-B6A8-8EACADE85810}">
      <dgm:prSet/>
      <dgm:spPr/>
      <dgm:t>
        <a:bodyPr/>
        <a:lstStyle/>
        <a:p>
          <a:endParaRPr lang="en-US"/>
        </a:p>
      </dgm:t>
    </dgm:pt>
    <dgm:pt modelId="{8F1833E1-16BC-4DD4-A46D-A3F2123BD998}">
      <dgm:prSet phldrT="[Text]"/>
      <dgm:spPr/>
      <dgm:t>
        <a:bodyPr/>
        <a:lstStyle/>
        <a:p>
          <a:r>
            <a:rPr lang="en-US" dirty="0" smtClean="0"/>
            <a:t>In-line</a:t>
          </a:r>
          <a:endParaRPr lang="en-US" dirty="0"/>
        </a:p>
      </dgm:t>
    </dgm:pt>
    <dgm:pt modelId="{F8FC85E6-493F-4178-90F5-B9E2E6412F48}" type="parTrans" cxnId="{DA2791E0-D559-4F0B-B30F-6DD6DEADB2DF}">
      <dgm:prSet/>
      <dgm:spPr/>
      <dgm:t>
        <a:bodyPr/>
        <a:lstStyle/>
        <a:p>
          <a:endParaRPr lang="en-US"/>
        </a:p>
      </dgm:t>
    </dgm:pt>
    <dgm:pt modelId="{9C000BD4-8991-477E-9F03-57ADC904C19E}" type="sibTrans" cxnId="{DA2791E0-D559-4F0B-B30F-6DD6DEADB2DF}">
      <dgm:prSet/>
      <dgm:spPr/>
      <dgm:t>
        <a:bodyPr/>
        <a:lstStyle/>
        <a:p>
          <a:endParaRPr lang="en-US"/>
        </a:p>
      </dgm:t>
    </dgm:pt>
    <dgm:pt modelId="{3EDCF0F9-038B-4B75-B106-2534354DD6F5}">
      <dgm:prSet/>
      <dgm:spPr/>
      <dgm:t>
        <a:bodyPr/>
        <a:lstStyle/>
        <a:p>
          <a:r>
            <a:rPr lang="en-US" dirty="0" smtClean="0"/>
            <a:t>Fast Path</a:t>
          </a:r>
          <a:endParaRPr lang="en-US" dirty="0"/>
        </a:p>
      </dgm:t>
    </dgm:pt>
    <dgm:pt modelId="{4724403E-91F6-472B-879F-FFD44C6D423C}" type="parTrans" cxnId="{41610CC2-8E4C-4742-A5AD-77E96D86EA5F}">
      <dgm:prSet/>
      <dgm:spPr/>
      <dgm:t>
        <a:bodyPr/>
        <a:lstStyle/>
        <a:p>
          <a:endParaRPr lang="en-US"/>
        </a:p>
      </dgm:t>
    </dgm:pt>
    <dgm:pt modelId="{F68777D1-DB95-4EF2-9793-19C0FAFF6E43}" type="sibTrans" cxnId="{41610CC2-8E4C-4742-A5AD-77E96D86EA5F}">
      <dgm:prSet/>
      <dgm:spPr/>
      <dgm:t>
        <a:bodyPr/>
        <a:lstStyle/>
        <a:p>
          <a:endParaRPr lang="en-US"/>
        </a:p>
      </dgm:t>
    </dgm:pt>
    <dgm:pt modelId="{EB9BD47D-CE70-48E9-BB71-11780357CB4D}">
      <dgm:prSet phldrT="[Text]"/>
      <dgm:spPr/>
      <dgm:t>
        <a:bodyPr/>
        <a:lstStyle/>
        <a:p>
          <a:r>
            <a:rPr lang="en-US" dirty="0" smtClean="0"/>
            <a:t>Housing/Location of Accelerator</a:t>
          </a:r>
          <a:endParaRPr lang="en-US" dirty="0"/>
        </a:p>
      </dgm:t>
    </dgm:pt>
    <dgm:pt modelId="{E73F7E9F-07D3-47E6-A3B4-C0C8073C646B}" type="parTrans" cxnId="{85336D18-2CC3-4BC3-AD22-38795B2F940F}">
      <dgm:prSet/>
      <dgm:spPr/>
      <dgm:t>
        <a:bodyPr/>
        <a:lstStyle/>
        <a:p>
          <a:endParaRPr lang="en-US"/>
        </a:p>
      </dgm:t>
    </dgm:pt>
    <dgm:pt modelId="{CC3A1B54-627A-40DC-878D-D8164EDFBC6D}" type="sibTrans" cxnId="{85336D18-2CC3-4BC3-AD22-38795B2F940F}">
      <dgm:prSet/>
      <dgm:spPr/>
      <dgm:t>
        <a:bodyPr/>
        <a:lstStyle/>
        <a:p>
          <a:endParaRPr lang="en-US"/>
        </a:p>
      </dgm:t>
    </dgm:pt>
    <dgm:pt modelId="{AF3CD2E4-68B6-4B4E-A021-1B91F53F90F2}">
      <dgm:prSet phldrT="[Text]"/>
      <dgm:spPr/>
      <dgm:t>
        <a:bodyPr/>
        <a:lstStyle/>
        <a:p>
          <a:r>
            <a:rPr lang="en-US" dirty="0" smtClean="0"/>
            <a:t>Integrated CPU(Accelerator as Hardware function, FPGA, GPU, NDU, AIOP etc.)</a:t>
          </a:r>
          <a:endParaRPr lang="en-US" dirty="0"/>
        </a:p>
      </dgm:t>
    </dgm:pt>
    <dgm:pt modelId="{957DF98B-14EE-4943-9DF4-DEDFE50BA260}" type="parTrans" cxnId="{F80838F3-AF6A-4625-9244-EDC0EA4F2C4C}">
      <dgm:prSet/>
      <dgm:spPr/>
      <dgm:t>
        <a:bodyPr/>
        <a:lstStyle/>
        <a:p>
          <a:endParaRPr lang="en-US"/>
        </a:p>
      </dgm:t>
    </dgm:pt>
    <dgm:pt modelId="{E098FE74-43B3-41A2-B229-A702F5C50A08}" type="sibTrans" cxnId="{F80838F3-AF6A-4625-9244-EDC0EA4F2C4C}">
      <dgm:prSet/>
      <dgm:spPr/>
      <dgm:t>
        <a:bodyPr/>
        <a:lstStyle/>
        <a:p>
          <a:endParaRPr lang="en-US"/>
        </a:p>
      </dgm:t>
    </dgm:pt>
    <dgm:pt modelId="{082AEC3F-7E2C-4966-BDA5-ADFA678AD78A}">
      <dgm:prSet phldrT="[Text]"/>
      <dgm:spPr/>
      <dgm:t>
        <a:bodyPr/>
        <a:lstStyle/>
        <a:p>
          <a:r>
            <a:rPr lang="en-US" dirty="0" smtClean="0"/>
            <a:t>iNIC</a:t>
          </a:r>
          <a:endParaRPr lang="en-US" dirty="0"/>
        </a:p>
      </dgm:t>
    </dgm:pt>
    <dgm:pt modelId="{ECDDBB47-7B84-4B0C-B907-10C6796C6129}" type="parTrans" cxnId="{A4E1BED8-E533-4D00-8538-9495B34E01E3}">
      <dgm:prSet/>
      <dgm:spPr/>
      <dgm:t>
        <a:bodyPr/>
        <a:lstStyle/>
        <a:p>
          <a:endParaRPr lang="en-US"/>
        </a:p>
      </dgm:t>
    </dgm:pt>
    <dgm:pt modelId="{81DA4D02-5134-4531-A9E2-EF949D2B0291}" type="sibTrans" cxnId="{A4E1BED8-E533-4D00-8538-9495B34E01E3}">
      <dgm:prSet/>
      <dgm:spPr/>
      <dgm:t>
        <a:bodyPr/>
        <a:lstStyle/>
        <a:p>
          <a:endParaRPr lang="en-US"/>
        </a:p>
      </dgm:t>
    </dgm:pt>
    <dgm:pt modelId="{D74A8F28-3AC0-4365-973B-264158F99556}">
      <dgm:prSet/>
      <dgm:spPr/>
      <dgm:t>
        <a:bodyPr/>
        <a:lstStyle/>
        <a:p>
          <a:r>
            <a:rPr lang="en-US" dirty="0" smtClean="0"/>
            <a:t>Network Attached</a:t>
          </a:r>
          <a:endParaRPr lang="en-US" dirty="0"/>
        </a:p>
      </dgm:t>
    </dgm:pt>
    <dgm:pt modelId="{537B40D0-77E8-4D86-AA4F-8072E5F56622}" type="parTrans" cxnId="{2129733A-1A7A-450A-855B-E4F572A03C4B}">
      <dgm:prSet/>
      <dgm:spPr/>
      <dgm:t>
        <a:bodyPr/>
        <a:lstStyle/>
        <a:p>
          <a:endParaRPr lang="en-US"/>
        </a:p>
      </dgm:t>
    </dgm:pt>
    <dgm:pt modelId="{77044571-9D92-4488-83D4-F02D48A98210}" type="sibTrans" cxnId="{2129733A-1A7A-450A-855B-E4F572A03C4B}">
      <dgm:prSet/>
      <dgm:spPr/>
      <dgm:t>
        <a:bodyPr/>
        <a:lstStyle/>
        <a:p>
          <a:endParaRPr lang="en-US"/>
        </a:p>
      </dgm:t>
    </dgm:pt>
    <dgm:pt modelId="{D5E16DEC-F050-4A7D-892B-FEBC74BCCBC5}">
      <dgm:prSet phldrT="[Text]"/>
      <dgm:spPr/>
      <dgm:t>
        <a:bodyPr/>
        <a:lstStyle/>
        <a:p>
          <a:r>
            <a:rPr lang="en-US" dirty="0" smtClean="0"/>
            <a:t>Accelerator based on Functionality Type</a:t>
          </a:r>
          <a:endParaRPr lang="en-US" dirty="0"/>
        </a:p>
      </dgm:t>
    </dgm:pt>
    <dgm:pt modelId="{0B17F070-69DF-4953-9C81-1435210516E7}" type="parTrans" cxnId="{A4D34831-98EA-4800-BEFF-437D644B25AE}">
      <dgm:prSet/>
      <dgm:spPr/>
      <dgm:t>
        <a:bodyPr/>
        <a:lstStyle/>
        <a:p>
          <a:endParaRPr lang="en-US"/>
        </a:p>
      </dgm:t>
    </dgm:pt>
    <dgm:pt modelId="{4CD95D79-2348-40C7-9E2F-7875C49049FC}" type="sibTrans" cxnId="{A4D34831-98EA-4800-BEFF-437D644B25AE}">
      <dgm:prSet/>
      <dgm:spPr/>
      <dgm:t>
        <a:bodyPr/>
        <a:lstStyle/>
        <a:p>
          <a:endParaRPr lang="en-US"/>
        </a:p>
      </dgm:t>
    </dgm:pt>
    <dgm:pt modelId="{140F0B2A-9FA4-4BB9-8747-6673FB476A1A}">
      <dgm:prSet phldrT="[Text]"/>
      <dgm:spPr/>
      <dgm:t>
        <a:bodyPr/>
        <a:lstStyle/>
        <a:p>
          <a:r>
            <a:rPr lang="en-US" dirty="0" smtClean="0"/>
            <a:t>Security (Crypto, IPsec, SSL, SRTP etc.)	</a:t>
          </a:r>
          <a:endParaRPr lang="en-US" dirty="0"/>
        </a:p>
      </dgm:t>
    </dgm:pt>
    <dgm:pt modelId="{38E1ED1D-846F-442E-9827-D578C99DEE80}" type="parTrans" cxnId="{D1D963B5-2789-402B-A1B5-010B2D33DC2A}">
      <dgm:prSet/>
      <dgm:spPr/>
      <dgm:t>
        <a:bodyPr/>
        <a:lstStyle/>
        <a:p>
          <a:endParaRPr lang="en-US"/>
        </a:p>
      </dgm:t>
    </dgm:pt>
    <dgm:pt modelId="{72DB5739-A741-4E99-900F-5AD139ECB3A5}" type="sibTrans" cxnId="{D1D963B5-2789-402B-A1B5-010B2D33DC2A}">
      <dgm:prSet/>
      <dgm:spPr/>
      <dgm:t>
        <a:bodyPr/>
        <a:lstStyle/>
        <a:p>
          <a:endParaRPr lang="en-US"/>
        </a:p>
      </dgm:t>
    </dgm:pt>
    <dgm:pt modelId="{CC9CC7DB-CB35-4914-8165-135F59EED119}">
      <dgm:prSet/>
      <dgm:spPr/>
      <dgm:t>
        <a:bodyPr/>
        <a:lstStyle/>
        <a:p>
          <a:r>
            <a:rPr lang="en-US" dirty="0" smtClean="0"/>
            <a:t>Compression / Decompression Accelerator	</a:t>
          </a:r>
          <a:endParaRPr lang="en-US" dirty="0"/>
        </a:p>
      </dgm:t>
    </dgm:pt>
    <dgm:pt modelId="{FA42D716-39B7-4DAF-9F50-CDAAF70B8D18}" type="parTrans" cxnId="{C75360D3-A094-45FB-B829-9EB7F4F4C6FC}">
      <dgm:prSet/>
      <dgm:spPr/>
      <dgm:t>
        <a:bodyPr/>
        <a:lstStyle/>
        <a:p>
          <a:endParaRPr lang="en-US"/>
        </a:p>
      </dgm:t>
    </dgm:pt>
    <dgm:pt modelId="{8D3745F5-B7AB-4745-8A1C-2F84BC2E1104}" type="sibTrans" cxnId="{C75360D3-A094-45FB-B829-9EB7F4F4C6FC}">
      <dgm:prSet/>
      <dgm:spPr/>
      <dgm:t>
        <a:bodyPr/>
        <a:lstStyle/>
        <a:p>
          <a:endParaRPr lang="en-US"/>
        </a:p>
      </dgm:t>
    </dgm:pt>
    <dgm:pt modelId="{2235A617-D67B-43BE-BB2F-5351AC2CF1D6}">
      <dgm:prSet/>
      <dgm:spPr/>
      <dgm:t>
        <a:bodyPr/>
        <a:lstStyle/>
        <a:p>
          <a:r>
            <a:rPr lang="en-US" dirty="0" smtClean="0"/>
            <a:t>OF based Packet processors for fast path and data plane</a:t>
          </a:r>
          <a:endParaRPr lang="en-US" dirty="0"/>
        </a:p>
      </dgm:t>
    </dgm:pt>
    <dgm:pt modelId="{5E4621A6-325B-48F1-ADE9-C6F3C51B0DF0}" type="parTrans" cxnId="{8FE268CB-3997-4F80-9855-780B694AC6A7}">
      <dgm:prSet/>
      <dgm:spPr/>
      <dgm:t>
        <a:bodyPr/>
        <a:lstStyle/>
        <a:p>
          <a:endParaRPr lang="en-US"/>
        </a:p>
      </dgm:t>
    </dgm:pt>
    <dgm:pt modelId="{7744DE41-5EEB-49E1-92C4-DFBDC14C3AA4}" type="sibTrans" cxnId="{8FE268CB-3997-4F80-9855-780B694AC6A7}">
      <dgm:prSet/>
      <dgm:spPr/>
      <dgm:t>
        <a:bodyPr/>
        <a:lstStyle/>
        <a:p>
          <a:endParaRPr lang="en-US"/>
        </a:p>
      </dgm:t>
    </dgm:pt>
    <dgm:pt modelId="{79C5E760-E261-4204-A9DB-08D4F39120DD}">
      <dgm:prSet/>
      <dgm:spPr/>
      <dgm:t>
        <a:bodyPr/>
        <a:lstStyle/>
        <a:p>
          <a:r>
            <a:rPr lang="en-US" dirty="0" smtClean="0"/>
            <a:t>Bus Attached</a:t>
          </a:r>
          <a:endParaRPr lang="en-US" dirty="0"/>
        </a:p>
      </dgm:t>
    </dgm:pt>
    <dgm:pt modelId="{03291572-5817-459F-94BE-F9FE56D5C228}" type="parTrans" cxnId="{8158517B-A023-4B6E-A7FC-669F2BD84AAB}">
      <dgm:prSet/>
      <dgm:spPr/>
      <dgm:t>
        <a:bodyPr/>
        <a:lstStyle/>
        <a:p>
          <a:endParaRPr lang="en-US"/>
        </a:p>
      </dgm:t>
    </dgm:pt>
    <dgm:pt modelId="{A94DC7E9-F150-421F-98BE-ABF1F766F8E3}" type="sibTrans" cxnId="{8158517B-A023-4B6E-A7FC-669F2BD84AAB}">
      <dgm:prSet/>
      <dgm:spPr/>
      <dgm:t>
        <a:bodyPr/>
        <a:lstStyle/>
        <a:p>
          <a:endParaRPr lang="en-US"/>
        </a:p>
      </dgm:t>
    </dgm:pt>
    <dgm:pt modelId="{FB7C1EA9-E9A2-42FF-90E5-3AA11BF8F439}">
      <dgm:prSet/>
      <dgm:spPr/>
      <dgm:t>
        <a:bodyPr/>
        <a:lstStyle/>
        <a:p>
          <a:r>
            <a:rPr lang="en-US" dirty="0" smtClean="0"/>
            <a:t>L1 Accelerator (DSP, Transcode)</a:t>
          </a:r>
          <a:endParaRPr lang="en-US" dirty="0"/>
        </a:p>
      </dgm:t>
    </dgm:pt>
    <dgm:pt modelId="{F1E6CA12-5451-4B49-94DD-04D03B52496B}" type="parTrans" cxnId="{7F9B11CA-039C-4655-8D76-586305E62476}">
      <dgm:prSet/>
      <dgm:spPr/>
      <dgm:t>
        <a:bodyPr/>
        <a:lstStyle/>
        <a:p>
          <a:endParaRPr lang="en-US"/>
        </a:p>
      </dgm:t>
    </dgm:pt>
    <dgm:pt modelId="{83B046B9-6DFA-4319-8C76-B612B316C4FF}" type="sibTrans" cxnId="{7F9B11CA-039C-4655-8D76-586305E62476}">
      <dgm:prSet/>
      <dgm:spPr/>
      <dgm:t>
        <a:bodyPr/>
        <a:lstStyle/>
        <a:p>
          <a:endParaRPr lang="en-US"/>
        </a:p>
      </dgm:t>
    </dgm:pt>
    <dgm:pt modelId="{60E76E82-AD1B-44B9-9192-BCEB29E023D0}">
      <dgm:prSet phldrT="[Text]"/>
      <dgm:spPr/>
      <dgm:t>
        <a:bodyPr/>
        <a:lstStyle/>
        <a:p>
          <a:r>
            <a:rPr lang="en-US" dirty="0" smtClean="0"/>
            <a:t>Type of Accelerator</a:t>
          </a:r>
          <a:endParaRPr lang="en-US" dirty="0"/>
        </a:p>
      </dgm:t>
    </dgm:pt>
    <dgm:pt modelId="{8D6A14FA-C99E-40D6-8980-EAFEC56F4997}" type="sibTrans" cxnId="{C7FC3257-E503-45F4-8FDE-F1596F701C97}">
      <dgm:prSet/>
      <dgm:spPr/>
      <dgm:t>
        <a:bodyPr/>
        <a:lstStyle/>
        <a:p>
          <a:endParaRPr lang="en-US"/>
        </a:p>
      </dgm:t>
    </dgm:pt>
    <dgm:pt modelId="{3E39CD53-47B5-4DE0-AAC0-202F096A6CE2}" type="parTrans" cxnId="{C7FC3257-E503-45F4-8FDE-F1596F701C97}">
      <dgm:prSet/>
      <dgm:spPr/>
      <dgm:t>
        <a:bodyPr/>
        <a:lstStyle/>
        <a:p>
          <a:endParaRPr lang="en-US"/>
        </a:p>
      </dgm:t>
    </dgm:pt>
    <dgm:pt modelId="{FB041891-624F-4084-8DB1-F0C6C8B7EACA}">
      <dgm:prSet/>
      <dgm:spPr/>
      <dgm:t>
        <a:bodyPr/>
        <a:lstStyle/>
        <a:p>
          <a:r>
            <a:rPr lang="en-US" dirty="0" smtClean="0"/>
            <a:t>Optimized Software Path</a:t>
          </a:r>
        </a:p>
        <a:p>
          <a:r>
            <a:rPr lang="en-US" dirty="0" smtClean="0"/>
            <a:t>e.g. DPDK, ODP</a:t>
          </a:r>
          <a:endParaRPr lang="en-US" dirty="0"/>
        </a:p>
      </dgm:t>
    </dgm:pt>
    <dgm:pt modelId="{F187E073-AE61-4A34-87AA-56E6F3DF3A0D}" type="parTrans" cxnId="{07C4DC52-564D-45A9-92DD-710D5705804E}">
      <dgm:prSet/>
      <dgm:spPr/>
      <dgm:t>
        <a:bodyPr/>
        <a:lstStyle/>
        <a:p>
          <a:endParaRPr lang="en-US"/>
        </a:p>
      </dgm:t>
    </dgm:pt>
    <dgm:pt modelId="{81B6B6E0-1EA1-4A13-B995-0BD05E8C9878}" type="sibTrans" cxnId="{07C4DC52-564D-45A9-92DD-710D5705804E}">
      <dgm:prSet/>
      <dgm:spPr/>
      <dgm:t>
        <a:bodyPr/>
        <a:lstStyle/>
        <a:p>
          <a:endParaRPr lang="en-US"/>
        </a:p>
      </dgm:t>
    </dgm:pt>
    <dgm:pt modelId="{CCBAADF8-8141-44CE-BCF9-D72273D54C8E}">
      <dgm:prSet/>
      <dgm:spPr/>
      <dgm:t>
        <a:bodyPr/>
        <a:lstStyle/>
        <a:p>
          <a:r>
            <a:rPr lang="en-US" dirty="0" smtClean="0"/>
            <a:t>CPU (Instruction based)</a:t>
          </a:r>
          <a:endParaRPr lang="en-US" dirty="0"/>
        </a:p>
      </dgm:t>
    </dgm:pt>
    <dgm:pt modelId="{73493524-1DE6-4E3C-BD74-9C85DF91530C}" type="parTrans" cxnId="{2D262784-5651-432D-B8C9-E7F8707CEF08}">
      <dgm:prSet/>
      <dgm:spPr/>
      <dgm:t>
        <a:bodyPr/>
        <a:lstStyle/>
        <a:p>
          <a:endParaRPr lang="en-US"/>
        </a:p>
      </dgm:t>
    </dgm:pt>
    <dgm:pt modelId="{9AF98503-33F6-40E4-816B-0F0EB8F02D8C}" type="sibTrans" cxnId="{2D262784-5651-432D-B8C9-E7F8707CEF08}">
      <dgm:prSet/>
      <dgm:spPr/>
      <dgm:t>
        <a:bodyPr/>
        <a:lstStyle/>
        <a:p>
          <a:endParaRPr lang="en-US"/>
        </a:p>
      </dgm:t>
    </dgm:pt>
    <dgm:pt modelId="{FDFA771A-6690-41D2-949E-8AF822ABE88C}">
      <dgm:prSet/>
      <dgm:spPr/>
      <dgm:t>
        <a:bodyPr/>
        <a:lstStyle/>
        <a:p>
          <a:r>
            <a:rPr lang="en-US" dirty="0" smtClean="0"/>
            <a:t>Pattern Matching</a:t>
          </a:r>
          <a:endParaRPr lang="en-US" dirty="0"/>
        </a:p>
      </dgm:t>
    </dgm:pt>
    <dgm:pt modelId="{282B2C63-CAFB-47B9-B6D2-C938D4742BF0}" type="parTrans" cxnId="{DAAC1396-C9C3-4C4C-9849-269C6D459512}">
      <dgm:prSet/>
      <dgm:spPr/>
      <dgm:t>
        <a:bodyPr/>
        <a:lstStyle/>
        <a:p>
          <a:endParaRPr lang="en-US"/>
        </a:p>
      </dgm:t>
    </dgm:pt>
    <dgm:pt modelId="{0F3E7B6C-D7F3-4EE7-B921-C1D2507BA2DA}" type="sibTrans" cxnId="{DAAC1396-C9C3-4C4C-9849-269C6D459512}">
      <dgm:prSet/>
      <dgm:spPr/>
      <dgm:t>
        <a:bodyPr/>
        <a:lstStyle/>
        <a:p>
          <a:endParaRPr lang="en-US"/>
        </a:p>
      </dgm:t>
    </dgm:pt>
    <dgm:pt modelId="{9F5A980A-632D-49AC-A999-76A60B6F7F9F}">
      <dgm:prSet/>
      <dgm:spPr/>
      <dgm:t>
        <a:bodyPr/>
        <a:lstStyle/>
        <a:p>
          <a:r>
            <a:rPr lang="en-US" dirty="0" smtClean="0"/>
            <a:t>Optimized Store</a:t>
          </a:r>
          <a:endParaRPr lang="en-US" dirty="0"/>
        </a:p>
      </dgm:t>
    </dgm:pt>
    <dgm:pt modelId="{313DA393-4B34-4035-A2CC-F79B79242FC2}" type="parTrans" cxnId="{02326019-A0A5-45F4-A706-DBA9923419B4}">
      <dgm:prSet/>
      <dgm:spPr/>
      <dgm:t>
        <a:bodyPr/>
        <a:lstStyle/>
        <a:p>
          <a:endParaRPr lang="en-US"/>
        </a:p>
      </dgm:t>
    </dgm:pt>
    <dgm:pt modelId="{4D3B716A-6063-4BF2-8E48-78F46527AE14}" type="sibTrans" cxnId="{02326019-A0A5-45F4-A706-DBA9923419B4}">
      <dgm:prSet/>
      <dgm:spPr/>
      <dgm:t>
        <a:bodyPr/>
        <a:lstStyle/>
        <a:p>
          <a:endParaRPr lang="en-US"/>
        </a:p>
      </dgm:t>
    </dgm:pt>
    <dgm:pt modelId="{47284F4A-9DB9-4482-9FFF-D5E2CCCC0CFE}">
      <dgm:prSet/>
      <dgm:spPr/>
      <dgm:t>
        <a:bodyPr/>
        <a:lstStyle/>
        <a:p>
          <a:r>
            <a:rPr lang="en-US" dirty="0" smtClean="0"/>
            <a:t>Function based packet processor e.g. Secure L2/L3 Packet Processor,  eNodeB Packet Processor, etc.</a:t>
          </a:r>
          <a:endParaRPr lang="en-US" dirty="0"/>
        </a:p>
      </dgm:t>
    </dgm:pt>
    <dgm:pt modelId="{40450953-1EE8-4BF2-9212-0E8C423513D3}" type="parTrans" cxnId="{96EE64F5-2562-4D2D-9D07-B3F3E215D9A8}">
      <dgm:prSet/>
      <dgm:spPr/>
      <dgm:t>
        <a:bodyPr/>
        <a:lstStyle/>
        <a:p>
          <a:endParaRPr lang="en-US"/>
        </a:p>
      </dgm:t>
    </dgm:pt>
    <dgm:pt modelId="{2BD80D41-DD2D-44FE-BDB5-670503F6E9FA}" type="sibTrans" cxnId="{96EE64F5-2562-4D2D-9D07-B3F3E215D9A8}">
      <dgm:prSet/>
      <dgm:spPr/>
      <dgm:t>
        <a:bodyPr/>
        <a:lstStyle/>
        <a:p>
          <a:endParaRPr lang="en-US"/>
        </a:p>
      </dgm:t>
    </dgm:pt>
    <dgm:pt modelId="{7A0E9515-33F4-4433-8DC5-09BEF782AACC}">
      <dgm:prSet/>
      <dgm:spPr/>
      <dgm:t>
        <a:bodyPr/>
        <a:lstStyle/>
        <a:p>
          <a:r>
            <a:rPr lang="en-US" dirty="0" smtClean="0"/>
            <a:t>Memory Slots</a:t>
          </a:r>
          <a:endParaRPr lang="en-US" dirty="0"/>
        </a:p>
      </dgm:t>
    </dgm:pt>
    <dgm:pt modelId="{7C10325B-0854-4C47-9446-2FD4BB469539}" type="parTrans" cxnId="{AB18B024-D891-48FC-84C6-E9AEE3524B53}">
      <dgm:prSet/>
      <dgm:spPr/>
      <dgm:t>
        <a:bodyPr/>
        <a:lstStyle/>
        <a:p>
          <a:endParaRPr lang="en-US"/>
        </a:p>
      </dgm:t>
    </dgm:pt>
    <dgm:pt modelId="{3188B432-7EA3-4B75-9A55-BB4A47BD5F81}" type="sibTrans" cxnId="{AB18B024-D891-48FC-84C6-E9AEE3524B53}">
      <dgm:prSet/>
      <dgm:spPr/>
      <dgm:t>
        <a:bodyPr/>
        <a:lstStyle/>
        <a:p>
          <a:endParaRPr lang="en-US"/>
        </a:p>
      </dgm:t>
    </dgm:pt>
    <dgm:pt modelId="{81D0A347-97B1-4C54-B187-15DD9F76FA8D}">
      <dgm:prSet/>
      <dgm:spPr/>
      <dgm:t>
        <a:bodyPr/>
        <a:lstStyle/>
        <a:p>
          <a:r>
            <a:rPr lang="en-US" dirty="0" smtClean="0"/>
            <a:t>Processor Interconnect Attached</a:t>
          </a:r>
          <a:endParaRPr lang="en-US" dirty="0"/>
        </a:p>
      </dgm:t>
    </dgm:pt>
    <dgm:pt modelId="{0F235216-A14D-4CFE-9030-83F1B6C1EC86}" type="parTrans" cxnId="{012D6AF2-715B-48D0-9805-982DAE1749AB}">
      <dgm:prSet/>
      <dgm:spPr/>
      <dgm:t>
        <a:bodyPr/>
        <a:lstStyle/>
        <a:p>
          <a:endParaRPr lang="en-US"/>
        </a:p>
      </dgm:t>
    </dgm:pt>
    <dgm:pt modelId="{475B183C-ECA5-4185-B30D-ABD7CA27C3C3}" type="sibTrans" cxnId="{012D6AF2-715B-48D0-9805-982DAE1749AB}">
      <dgm:prSet/>
      <dgm:spPr/>
      <dgm:t>
        <a:bodyPr/>
        <a:lstStyle/>
        <a:p>
          <a:endParaRPr lang="en-US"/>
        </a:p>
      </dgm:t>
    </dgm:pt>
    <dgm:pt modelId="{CAB79041-566D-4371-B8E0-6426214AA969}" type="pres">
      <dgm:prSet presAssocID="{0E43C792-F681-462B-A6E0-D30764C3CA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D9A241-6FF3-40C7-9B0D-5E2D8821CB72}" type="pres">
      <dgm:prSet presAssocID="{EB37F60D-5372-4465-B875-DC5E66EC86FC}" presName="root" presStyleCnt="0"/>
      <dgm:spPr/>
    </dgm:pt>
    <dgm:pt modelId="{C8A9BAE0-929E-4070-90C2-DCCD6CCAC583}" type="pres">
      <dgm:prSet presAssocID="{EB37F60D-5372-4465-B875-DC5E66EC86FC}" presName="rootComposite" presStyleCnt="0"/>
      <dgm:spPr/>
    </dgm:pt>
    <dgm:pt modelId="{12E48A24-3AEA-4F35-B509-01A32FE37950}" type="pres">
      <dgm:prSet presAssocID="{EB37F60D-5372-4465-B875-DC5E66EC86FC}" presName="rootText" presStyleLbl="node1" presStyleIdx="0" presStyleCnt="4" custScaleX="227372"/>
      <dgm:spPr/>
      <dgm:t>
        <a:bodyPr/>
        <a:lstStyle/>
        <a:p>
          <a:endParaRPr lang="en-US"/>
        </a:p>
      </dgm:t>
    </dgm:pt>
    <dgm:pt modelId="{EF2C4F18-90A4-4928-9B30-50E4A207F128}" type="pres">
      <dgm:prSet presAssocID="{EB37F60D-5372-4465-B875-DC5E66EC86FC}" presName="rootConnector" presStyleLbl="node1" presStyleIdx="0" presStyleCnt="4"/>
      <dgm:spPr/>
      <dgm:t>
        <a:bodyPr/>
        <a:lstStyle/>
        <a:p>
          <a:endParaRPr lang="en-US"/>
        </a:p>
      </dgm:t>
    </dgm:pt>
    <dgm:pt modelId="{3351B64E-94D4-4D89-A933-0E3C67437241}" type="pres">
      <dgm:prSet presAssocID="{EB37F60D-5372-4465-B875-DC5E66EC86FC}" presName="childShape" presStyleCnt="0"/>
      <dgm:spPr/>
    </dgm:pt>
    <dgm:pt modelId="{C039E7AD-BB0E-4BA3-89C9-F8E6B2FF0E34}" type="pres">
      <dgm:prSet presAssocID="{4BEB2FA2-983B-4715-BE5E-D6CC5616FDAD}" presName="Name13" presStyleLbl="parChTrans1D2" presStyleIdx="0" presStyleCnt="20"/>
      <dgm:spPr/>
      <dgm:t>
        <a:bodyPr/>
        <a:lstStyle/>
        <a:p>
          <a:endParaRPr lang="en-US"/>
        </a:p>
      </dgm:t>
    </dgm:pt>
    <dgm:pt modelId="{83FBA325-F4FB-449F-B5A5-376D48EB6C36}" type="pres">
      <dgm:prSet presAssocID="{D30E7B55-91A8-4F9D-AA1B-DA6EC3C5742A}" presName="childText" presStyleLbl="bgAcc1" presStyleIdx="0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6C7B9-BFA7-4513-B61E-21575DAF085C}" type="pres">
      <dgm:prSet presAssocID="{1CD1582B-D55A-41F7-9B15-961C2847B4A5}" presName="Name13" presStyleLbl="parChTrans1D2" presStyleIdx="1" presStyleCnt="20"/>
      <dgm:spPr/>
      <dgm:t>
        <a:bodyPr/>
        <a:lstStyle/>
        <a:p>
          <a:endParaRPr lang="en-US"/>
        </a:p>
      </dgm:t>
    </dgm:pt>
    <dgm:pt modelId="{4A11C27D-F32D-47F1-BA5A-7ADB7B513E28}" type="pres">
      <dgm:prSet presAssocID="{05A7665F-24C5-48F2-849A-F48D7528EEA2}" presName="childText" presStyleLbl="bgAcc1" presStyleIdx="1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A34FE-E97F-407E-B42D-2ED94D93C5C0}" type="pres">
      <dgm:prSet presAssocID="{60E76E82-AD1B-44B9-9192-BCEB29E023D0}" presName="root" presStyleCnt="0"/>
      <dgm:spPr/>
    </dgm:pt>
    <dgm:pt modelId="{3F4706F8-AC32-4F5F-AF21-3ADA1CE63C63}" type="pres">
      <dgm:prSet presAssocID="{60E76E82-AD1B-44B9-9192-BCEB29E023D0}" presName="rootComposite" presStyleCnt="0"/>
      <dgm:spPr/>
    </dgm:pt>
    <dgm:pt modelId="{92B6F5EB-E433-492C-820C-D166B11A4013}" type="pres">
      <dgm:prSet presAssocID="{60E76E82-AD1B-44B9-9192-BCEB29E023D0}" presName="rootText" presStyleLbl="node1" presStyleIdx="1" presStyleCnt="4" custScaleX="227372"/>
      <dgm:spPr/>
      <dgm:t>
        <a:bodyPr/>
        <a:lstStyle/>
        <a:p>
          <a:endParaRPr lang="en-US"/>
        </a:p>
      </dgm:t>
    </dgm:pt>
    <dgm:pt modelId="{7579EE15-E027-4F4E-917E-9DA1CBE8BE8A}" type="pres">
      <dgm:prSet presAssocID="{60E76E82-AD1B-44B9-9192-BCEB29E023D0}" presName="rootConnector" presStyleLbl="node1" presStyleIdx="1" presStyleCnt="4"/>
      <dgm:spPr/>
      <dgm:t>
        <a:bodyPr/>
        <a:lstStyle/>
        <a:p>
          <a:endParaRPr lang="en-US"/>
        </a:p>
      </dgm:t>
    </dgm:pt>
    <dgm:pt modelId="{190F958E-ABC4-44F6-BB17-B132E211E52D}" type="pres">
      <dgm:prSet presAssocID="{60E76E82-AD1B-44B9-9192-BCEB29E023D0}" presName="childShape" presStyleCnt="0"/>
      <dgm:spPr/>
    </dgm:pt>
    <dgm:pt modelId="{D89A4D62-628F-43C5-92C2-10E28C8775C4}" type="pres">
      <dgm:prSet presAssocID="{F4AECD1E-BF6B-4458-9377-F0E1B8ECD3F0}" presName="Name13" presStyleLbl="parChTrans1D2" presStyleIdx="2" presStyleCnt="20"/>
      <dgm:spPr/>
      <dgm:t>
        <a:bodyPr/>
        <a:lstStyle/>
        <a:p>
          <a:endParaRPr lang="en-US"/>
        </a:p>
      </dgm:t>
    </dgm:pt>
    <dgm:pt modelId="{E3A3D1C2-415E-4FA5-90A5-08309B31DDD3}" type="pres">
      <dgm:prSet presAssocID="{CA19821E-D19D-4080-907D-BE4491BE3BC5}" presName="childText" presStyleLbl="bgAcc1" presStyleIdx="2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3B9B1-E73C-4B8E-A6A9-3B088BACEE59}" type="pres">
      <dgm:prSet presAssocID="{F8FC85E6-493F-4178-90F5-B9E2E6412F48}" presName="Name13" presStyleLbl="parChTrans1D2" presStyleIdx="3" presStyleCnt="20"/>
      <dgm:spPr/>
      <dgm:t>
        <a:bodyPr/>
        <a:lstStyle/>
        <a:p>
          <a:endParaRPr lang="en-US"/>
        </a:p>
      </dgm:t>
    </dgm:pt>
    <dgm:pt modelId="{E95A1487-6FA0-444A-9FD7-45D62969AAE4}" type="pres">
      <dgm:prSet presAssocID="{8F1833E1-16BC-4DD4-A46D-A3F2123BD998}" presName="childText" presStyleLbl="bgAcc1" presStyleIdx="3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1AA5A-65B0-4CD2-A05C-83A4E103BC25}" type="pres">
      <dgm:prSet presAssocID="{4724403E-91F6-472B-879F-FFD44C6D423C}" presName="Name13" presStyleLbl="parChTrans1D2" presStyleIdx="4" presStyleCnt="20"/>
      <dgm:spPr/>
      <dgm:t>
        <a:bodyPr/>
        <a:lstStyle/>
        <a:p>
          <a:endParaRPr lang="en-US"/>
        </a:p>
      </dgm:t>
    </dgm:pt>
    <dgm:pt modelId="{34A2FC44-86CA-4046-8895-EC7CD489FC2B}" type="pres">
      <dgm:prSet presAssocID="{3EDCF0F9-038B-4B75-B106-2534354DD6F5}" presName="childText" presStyleLbl="bgAcc1" presStyleIdx="4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A9AB1-BC85-4A45-BBE5-EA46F5F925BC}" type="pres">
      <dgm:prSet presAssocID="{F187E073-AE61-4A34-87AA-56E6F3DF3A0D}" presName="Name13" presStyleLbl="parChTrans1D2" presStyleIdx="5" presStyleCnt="20"/>
      <dgm:spPr/>
      <dgm:t>
        <a:bodyPr/>
        <a:lstStyle/>
        <a:p>
          <a:endParaRPr lang="en-US"/>
        </a:p>
      </dgm:t>
    </dgm:pt>
    <dgm:pt modelId="{7CCFC6A1-7365-4238-BE2B-66D1E3724C75}" type="pres">
      <dgm:prSet presAssocID="{FB041891-624F-4084-8DB1-F0C6C8B7EACA}" presName="childText" presStyleLbl="bgAcc1" presStyleIdx="5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D8B57-48E4-4150-9F1A-5F18A980088C}" type="pres">
      <dgm:prSet presAssocID="{313DA393-4B34-4035-A2CC-F79B79242FC2}" presName="Name13" presStyleLbl="parChTrans1D2" presStyleIdx="6" presStyleCnt="20"/>
      <dgm:spPr/>
      <dgm:t>
        <a:bodyPr/>
        <a:lstStyle/>
        <a:p>
          <a:endParaRPr lang="en-US"/>
        </a:p>
      </dgm:t>
    </dgm:pt>
    <dgm:pt modelId="{C6A96ACE-8A37-49CC-B4C9-BB13F0AE0C56}" type="pres">
      <dgm:prSet presAssocID="{9F5A980A-632D-49AC-A999-76A60B6F7F9F}" presName="childText" presStyleLbl="bgAcc1" presStyleIdx="6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8D69B-FEE9-4B66-9052-AC0C0D9F1F12}" type="pres">
      <dgm:prSet presAssocID="{EB9BD47D-CE70-48E9-BB71-11780357CB4D}" presName="root" presStyleCnt="0"/>
      <dgm:spPr/>
    </dgm:pt>
    <dgm:pt modelId="{0A80E754-EB5A-4432-977B-7936CC5CEA63}" type="pres">
      <dgm:prSet presAssocID="{EB9BD47D-CE70-48E9-BB71-11780357CB4D}" presName="rootComposite" presStyleCnt="0"/>
      <dgm:spPr/>
    </dgm:pt>
    <dgm:pt modelId="{6EA9EBCB-63AD-44F0-A2A0-0AC65046C582}" type="pres">
      <dgm:prSet presAssocID="{EB9BD47D-CE70-48E9-BB71-11780357CB4D}" presName="rootText" presStyleLbl="node1" presStyleIdx="2" presStyleCnt="4" custScaleX="227372"/>
      <dgm:spPr/>
      <dgm:t>
        <a:bodyPr/>
        <a:lstStyle/>
        <a:p>
          <a:endParaRPr lang="en-US"/>
        </a:p>
      </dgm:t>
    </dgm:pt>
    <dgm:pt modelId="{F4BD68CF-D942-4CC2-8FA7-AE1CA84E6C98}" type="pres">
      <dgm:prSet presAssocID="{EB9BD47D-CE70-48E9-BB71-11780357CB4D}" presName="rootConnector" presStyleLbl="node1" presStyleIdx="2" presStyleCnt="4"/>
      <dgm:spPr/>
      <dgm:t>
        <a:bodyPr/>
        <a:lstStyle/>
        <a:p>
          <a:endParaRPr lang="en-US"/>
        </a:p>
      </dgm:t>
    </dgm:pt>
    <dgm:pt modelId="{A9961C57-B42C-4CBE-965B-BB441E9D68FF}" type="pres">
      <dgm:prSet presAssocID="{EB9BD47D-CE70-48E9-BB71-11780357CB4D}" presName="childShape" presStyleCnt="0"/>
      <dgm:spPr/>
    </dgm:pt>
    <dgm:pt modelId="{B9D6E39B-4209-478D-8050-DCC000A9C465}" type="pres">
      <dgm:prSet presAssocID="{73493524-1DE6-4E3C-BD74-9C85DF91530C}" presName="Name13" presStyleLbl="parChTrans1D2" presStyleIdx="7" presStyleCnt="20"/>
      <dgm:spPr/>
      <dgm:t>
        <a:bodyPr/>
        <a:lstStyle/>
        <a:p>
          <a:endParaRPr lang="en-US"/>
        </a:p>
      </dgm:t>
    </dgm:pt>
    <dgm:pt modelId="{0262CDE6-246B-4A82-9AF7-796119D990EB}" type="pres">
      <dgm:prSet presAssocID="{CCBAADF8-8141-44CE-BCF9-D72273D54C8E}" presName="childText" presStyleLbl="bgAcc1" presStyleIdx="7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7065E-E9A7-499A-8CF2-F7FB36DE9296}" type="pres">
      <dgm:prSet presAssocID="{957DF98B-14EE-4943-9DF4-DEDFE50BA260}" presName="Name13" presStyleLbl="parChTrans1D2" presStyleIdx="8" presStyleCnt="20"/>
      <dgm:spPr/>
      <dgm:t>
        <a:bodyPr/>
        <a:lstStyle/>
        <a:p>
          <a:endParaRPr lang="en-US"/>
        </a:p>
      </dgm:t>
    </dgm:pt>
    <dgm:pt modelId="{640C22FE-649A-4CD9-8362-A211A6D4785B}" type="pres">
      <dgm:prSet presAssocID="{AF3CD2E4-68B6-4B4E-A021-1B91F53F90F2}" presName="childText" presStyleLbl="bgAcc1" presStyleIdx="8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151AF-CBF3-41F7-AB5B-871F4EE84C2B}" type="pres">
      <dgm:prSet presAssocID="{ECDDBB47-7B84-4B0C-B907-10C6796C6129}" presName="Name13" presStyleLbl="parChTrans1D2" presStyleIdx="9" presStyleCnt="20"/>
      <dgm:spPr/>
      <dgm:t>
        <a:bodyPr/>
        <a:lstStyle/>
        <a:p>
          <a:endParaRPr lang="en-US"/>
        </a:p>
      </dgm:t>
    </dgm:pt>
    <dgm:pt modelId="{83F19A95-267F-4AAF-A075-554617687178}" type="pres">
      <dgm:prSet presAssocID="{082AEC3F-7E2C-4966-BDA5-ADFA678AD78A}" presName="childText" presStyleLbl="bgAcc1" presStyleIdx="9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2EAE3-E088-4457-8313-E8A9D75EFC20}" type="pres">
      <dgm:prSet presAssocID="{537B40D0-77E8-4D86-AA4F-8072E5F56622}" presName="Name13" presStyleLbl="parChTrans1D2" presStyleIdx="10" presStyleCnt="20"/>
      <dgm:spPr/>
      <dgm:t>
        <a:bodyPr/>
        <a:lstStyle/>
        <a:p>
          <a:endParaRPr lang="en-US"/>
        </a:p>
      </dgm:t>
    </dgm:pt>
    <dgm:pt modelId="{29C79B6D-E6B3-4B4B-B4D1-EC56C2D8C8F1}" type="pres">
      <dgm:prSet presAssocID="{D74A8F28-3AC0-4365-973B-264158F99556}" presName="childText" presStyleLbl="bgAcc1" presStyleIdx="10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CB7AC-12AB-4486-821F-295A4D635ED8}" type="pres">
      <dgm:prSet presAssocID="{03291572-5817-459F-94BE-F9FE56D5C228}" presName="Name13" presStyleLbl="parChTrans1D2" presStyleIdx="11" presStyleCnt="20"/>
      <dgm:spPr/>
      <dgm:t>
        <a:bodyPr/>
        <a:lstStyle/>
        <a:p>
          <a:endParaRPr lang="en-US"/>
        </a:p>
      </dgm:t>
    </dgm:pt>
    <dgm:pt modelId="{3303B58D-18FA-478A-9658-E66D90BB69D8}" type="pres">
      <dgm:prSet presAssocID="{79C5E760-E261-4204-A9DB-08D4F39120DD}" presName="childText" presStyleLbl="bgAcc1" presStyleIdx="11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1FCDA-7D68-4A9A-B2B6-75FAF443E11F}" type="pres">
      <dgm:prSet presAssocID="{7C10325B-0854-4C47-9446-2FD4BB469539}" presName="Name13" presStyleLbl="parChTrans1D2" presStyleIdx="12" presStyleCnt="20"/>
      <dgm:spPr/>
      <dgm:t>
        <a:bodyPr/>
        <a:lstStyle/>
        <a:p>
          <a:endParaRPr lang="en-US"/>
        </a:p>
      </dgm:t>
    </dgm:pt>
    <dgm:pt modelId="{FD23EF76-72EB-4075-AD15-C703F9A1955E}" type="pres">
      <dgm:prSet presAssocID="{7A0E9515-33F4-4433-8DC5-09BEF782AACC}" presName="childText" presStyleLbl="bgAcc1" presStyleIdx="12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190E8-E47F-46F3-BCF4-DF65643ED876}" type="pres">
      <dgm:prSet presAssocID="{0F235216-A14D-4CFE-9030-83F1B6C1EC86}" presName="Name13" presStyleLbl="parChTrans1D2" presStyleIdx="13" presStyleCnt="20"/>
      <dgm:spPr/>
      <dgm:t>
        <a:bodyPr/>
        <a:lstStyle/>
        <a:p>
          <a:endParaRPr lang="en-US"/>
        </a:p>
      </dgm:t>
    </dgm:pt>
    <dgm:pt modelId="{A12F4A93-83C0-424F-B4DA-615C5FF2ED88}" type="pres">
      <dgm:prSet presAssocID="{81D0A347-97B1-4C54-B187-15DD9F76FA8D}" presName="childText" presStyleLbl="bgAcc1" presStyleIdx="13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9ADCE-0519-4624-95B2-E4904DB1A886}" type="pres">
      <dgm:prSet presAssocID="{D5E16DEC-F050-4A7D-892B-FEBC74BCCBC5}" presName="root" presStyleCnt="0"/>
      <dgm:spPr/>
    </dgm:pt>
    <dgm:pt modelId="{CF178123-AB59-43A6-8247-79124A27CE86}" type="pres">
      <dgm:prSet presAssocID="{D5E16DEC-F050-4A7D-892B-FEBC74BCCBC5}" presName="rootComposite" presStyleCnt="0"/>
      <dgm:spPr/>
    </dgm:pt>
    <dgm:pt modelId="{86843DA0-BFF9-4F4E-B787-273660AE3401}" type="pres">
      <dgm:prSet presAssocID="{D5E16DEC-F050-4A7D-892B-FEBC74BCCBC5}" presName="rootText" presStyleLbl="node1" presStyleIdx="3" presStyleCnt="4" custScaleX="227372"/>
      <dgm:spPr/>
      <dgm:t>
        <a:bodyPr/>
        <a:lstStyle/>
        <a:p>
          <a:endParaRPr lang="en-US"/>
        </a:p>
      </dgm:t>
    </dgm:pt>
    <dgm:pt modelId="{C5FB0DCC-4F8B-4BDD-AFB7-8D544671EFB6}" type="pres">
      <dgm:prSet presAssocID="{D5E16DEC-F050-4A7D-892B-FEBC74BCCBC5}" presName="rootConnector" presStyleLbl="node1" presStyleIdx="3" presStyleCnt="4"/>
      <dgm:spPr/>
      <dgm:t>
        <a:bodyPr/>
        <a:lstStyle/>
        <a:p>
          <a:endParaRPr lang="en-US"/>
        </a:p>
      </dgm:t>
    </dgm:pt>
    <dgm:pt modelId="{8758261F-BBD8-479D-849B-59B6323D4E5E}" type="pres">
      <dgm:prSet presAssocID="{D5E16DEC-F050-4A7D-892B-FEBC74BCCBC5}" presName="childShape" presStyleCnt="0"/>
      <dgm:spPr/>
    </dgm:pt>
    <dgm:pt modelId="{FDDA2CB4-BE81-4ECF-9DED-38A3A0697438}" type="pres">
      <dgm:prSet presAssocID="{38E1ED1D-846F-442E-9827-D578C99DEE80}" presName="Name13" presStyleLbl="parChTrans1D2" presStyleIdx="14" presStyleCnt="20"/>
      <dgm:spPr/>
      <dgm:t>
        <a:bodyPr/>
        <a:lstStyle/>
        <a:p>
          <a:endParaRPr lang="en-US"/>
        </a:p>
      </dgm:t>
    </dgm:pt>
    <dgm:pt modelId="{72358F74-97BE-450C-B81D-76F2B7EA7270}" type="pres">
      <dgm:prSet presAssocID="{140F0B2A-9FA4-4BB9-8747-6673FB476A1A}" presName="childText" presStyleLbl="bgAcc1" presStyleIdx="14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B158D-F677-4ECE-B6A4-170BEAB89F8B}" type="pres">
      <dgm:prSet presAssocID="{FA42D716-39B7-4DAF-9F50-CDAAF70B8D18}" presName="Name13" presStyleLbl="parChTrans1D2" presStyleIdx="15" presStyleCnt="20"/>
      <dgm:spPr/>
      <dgm:t>
        <a:bodyPr/>
        <a:lstStyle/>
        <a:p>
          <a:endParaRPr lang="en-US"/>
        </a:p>
      </dgm:t>
    </dgm:pt>
    <dgm:pt modelId="{F82104FD-D71A-47FC-8F61-38C9464B64CF}" type="pres">
      <dgm:prSet presAssocID="{CC9CC7DB-CB35-4914-8165-135F59EED119}" presName="childText" presStyleLbl="bgAcc1" presStyleIdx="15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AE316-C3A3-4FC4-85DF-8D195FD03945}" type="pres">
      <dgm:prSet presAssocID="{5E4621A6-325B-48F1-ADE9-C6F3C51B0DF0}" presName="Name13" presStyleLbl="parChTrans1D2" presStyleIdx="16" presStyleCnt="20"/>
      <dgm:spPr/>
      <dgm:t>
        <a:bodyPr/>
        <a:lstStyle/>
        <a:p>
          <a:endParaRPr lang="en-US"/>
        </a:p>
      </dgm:t>
    </dgm:pt>
    <dgm:pt modelId="{7104489E-E08B-4AD2-9B29-C5A202B614BC}" type="pres">
      <dgm:prSet presAssocID="{2235A617-D67B-43BE-BB2F-5351AC2CF1D6}" presName="childText" presStyleLbl="bgAcc1" presStyleIdx="16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53913-F38B-46A4-BEF0-4BABF61E9177}" type="pres">
      <dgm:prSet presAssocID="{40450953-1EE8-4BF2-9212-0E8C423513D3}" presName="Name13" presStyleLbl="parChTrans1D2" presStyleIdx="17" presStyleCnt="20"/>
      <dgm:spPr/>
      <dgm:t>
        <a:bodyPr/>
        <a:lstStyle/>
        <a:p>
          <a:endParaRPr lang="en-US"/>
        </a:p>
      </dgm:t>
    </dgm:pt>
    <dgm:pt modelId="{F1227D25-1839-4A5D-B709-CBB63C18EFE1}" type="pres">
      <dgm:prSet presAssocID="{47284F4A-9DB9-4482-9FFF-D5E2CCCC0CFE}" presName="childText" presStyleLbl="bgAcc1" presStyleIdx="17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A9472-21D9-434D-ACBD-FED579108E39}" type="pres">
      <dgm:prSet presAssocID="{F1E6CA12-5451-4B49-94DD-04D03B52496B}" presName="Name13" presStyleLbl="parChTrans1D2" presStyleIdx="18" presStyleCnt="20"/>
      <dgm:spPr/>
      <dgm:t>
        <a:bodyPr/>
        <a:lstStyle/>
        <a:p>
          <a:endParaRPr lang="en-US"/>
        </a:p>
      </dgm:t>
    </dgm:pt>
    <dgm:pt modelId="{AFF1FA43-738C-4794-B719-C067855D8075}" type="pres">
      <dgm:prSet presAssocID="{FB7C1EA9-E9A2-42FF-90E5-3AA11BF8F439}" presName="childText" presStyleLbl="bgAcc1" presStyleIdx="18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FB095-7200-4572-93AB-B546B27F4DF4}" type="pres">
      <dgm:prSet presAssocID="{282B2C63-CAFB-47B9-B6D2-C938D4742BF0}" presName="Name13" presStyleLbl="parChTrans1D2" presStyleIdx="19" presStyleCnt="20"/>
      <dgm:spPr/>
      <dgm:t>
        <a:bodyPr/>
        <a:lstStyle/>
        <a:p>
          <a:endParaRPr lang="en-US"/>
        </a:p>
      </dgm:t>
    </dgm:pt>
    <dgm:pt modelId="{DBFC3025-D1D8-4650-B8A1-66D44FF4693F}" type="pres">
      <dgm:prSet presAssocID="{FDFA771A-6690-41D2-949E-8AF822ABE88C}" presName="childText" presStyleLbl="bgAcc1" presStyleIdx="19" presStyleCnt="20" custScaleX="22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BD6E8-0B07-431F-8578-B5287B369720}" type="presOf" srcId="{CC9CC7DB-CB35-4914-8165-135F59EED119}" destId="{F82104FD-D71A-47FC-8F61-38C9464B64CF}" srcOrd="0" destOrd="0" presId="urn:microsoft.com/office/officeart/2005/8/layout/hierarchy3"/>
    <dgm:cxn modelId="{C75360D3-A094-45FB-B829-9EB7F4F4C6FC}" srcId="{D5E16DEC-F050-4A7D-892B-FEBC74BCCBC5}" destId="{CC9CC7DB-CB35-4914-8165-135F59EED119}" srcOrd="1" destOrd="0" parTransId="{FA42D716-39B7-4DAF-9F50-CDAAF70B8D18}" sibTransId="{8D3745F5-B7AB-4745-8A1C-2F84BC2E1104}"/>
    <dgm:cxn modelId="{DA2791E0-D559-4F0B-B30F-6DD6DEADB2DF}" srcId="{60E76E82-AD1B-44B9-9192-BCEB29E023D0}" destId="{8F1833E1-16BC-4DD4-A46D-A3F2123BD998}" srcOrd="1" destOrd="0" parTransId="{F8FC85E6-493F-4178-90F5-B9E2E6412F48}" sibTransId="{9C000BD4-8991-477E-9F03-57ADC904C19E}"/>
    <dgm:cxn modelId="{CA73400B-8D9E-438E-9091-6F0D71E722CE}" type="presOf" srcId="{1CD1582B-D55A-41F7-9B15-961C2847B4A5}" destId="{C496C7B9-BFA7-4513-B61E-21575DAF085C}" srcOrd="0" destOrd="0" presId="urn:microsoft.com/office/officeart/2005/8/layout/hierarchy3"/>
    <dgm:cxn modelId="{09E33F69-F2A0-4302-98A5-7156ECC0E9AC}" type="presOf" srcId="{47284F4A-9DB9-4482-9FFF-D5E2CCCC0CFE}" destId="{F1227D25-1839-4A5D-B709-CBB63C18EFE1}" srcOrd="0" destOrd="0" presId="urn:microsoft.com/office/officeart/2005/8/layout/hierarchy3"/>
    <dgm:cxn modelId="{6B3BD1A8-94EF-494C-842F-522CC75E5180}" type="presOf" srcId="{537B40D0-77E8-4D86-AA4F-8072E5F56622}" destId="{6562EAE3-E088-4457-8313-E8A9D75EFC20}" srcOrd="0" destOrd="0" presId="urn:microsoft.com/office/officeart/2005/8/layout/hierarchy3"/>
    <dgm:cxn modelId="{DAB0D4AA-02FF-4E25-83CC-2AC420CFE5BA}" type="presOf" srcId="{0E43C792-F681-462B-A6E0-D30764C3CA9F}" destId="{CAB79041-566D-4371-B8E0-6426214AA969}" srcOrd="0" destOrd="0" presId="urn:microsoft.com/office/officeart/2005/8/layout/hierarchy3"/>
    <dgm:cxn modelId="{F197B2A9-DA7F-4940-96DB-613CF49014B7}" type="presOf" srcId="{AF3CD2E4-68B6-4B4E-A021-1B91F53F90F2}" destId="{640C22FE-649A-4CD9-8362-A211A6D4785B}" srcOrd="0" destOrd="0" presId="urn:microsoft.com/office/officeart/2005/8/layout/hierarchy3"/>
    <dgm:cxn modelId="{06C24648-974F-4682-A093-FCB8D6B2B033}" type="presOf" srcId="{38E1ED1D-846F-442E-9827-D578C99DEE80}" destId="{FDDA2CB4-BE81-4ECF-9DED-38A3A0697438}" srcOrd="0" destOrd="0" presId="urn:microsoft.com/office/officeart/2005/8/layout/hierarchy3"/>
    <dgm:cxn modelId="{2D262784-5651-432D-B8C9-E7F8707CEF08}" srcId="{EB9BD47D-CE70-48E9-BB71-11780357CB4D}" destId="{CCBAADF8-8141-44CE-BCF9-D72273D54C8E}" srcOrd="0" destOrd="0" parTransId="{73493524-1DE6-4E3C-BD74-9C85DF91530C}" sibTransId="{9AF98503-33F6-40E4-816B-0F0EB8F02D8C}"/>
    <dgm:cxn modelId="{B6DD3C31-A8BA-499C-B43A-8E9D89F521BA}" type="presOf" srcId="{F187E073-AE61-4A34-87AA-56E6F3DF3A0D}" destId="{BFDA9AB1-BC85-4A45-BBE5-EA46F5F925BC}" srcOrd="0" destOrd="0" presId="urn:microsoft.com/office/officeart/2005/8/layout/hierarchy3"/>
    <dgm:cxn modelId="{FE411081-AC7D-40F8-ACE5-33A3D434FF63}" type="presOf" srcId="{F1E6CA12-5451-4B49-94DD-04D03B52496B}" destId="{307A9472-21D9-434D-ACBD-FED579108E39}" srcOrd="0" destOrd="0" presId="urn:microsoft.com/office/officeart/2005/8/layout/hierarchy3"/>
    <dgm:cxn modelId="{65243401-4AEC-4C95-8AF2-708EDDAD4237}" type="presOf" srcId="{D74A8F28-3AC0-4365-973B-264158F99556}" destId="{29C79B6D-E6B3-4B4B-B4D1-EC56C2D8C8F1}" srcOrd="0" destOrd="0" presId="urn:microsoft.com/office/officeart/2005/8/layout/hierarchy3"/>
    <dgm:cxn modelId="{64531D75-AE40-40BF-B41C-1B7F74FCF84F}" type="presOf" srcId="{4BEB2FA2-983B-4715-BE5E-D6CC5616FDAD}" destId="{C039E7AD-BB0E-4BA3-89C9-F8E6B2FF0E34}" srcOrd="0" destOrd="0" presId="urn:microsoft.com/office/officeart/2005/8/layout/hierarchy3"/>
    <dgm:cxn modelId="{CBD75AD5-55C9-41DE-B6A8-8EACADE85810}" srcId="{60E76E82-AD1B-44B9-9192-BCEB29E023D0}" destId="{CA19821E-D19D-4080-907D-BE4491BE3BC5}" srcOrd="0" destOrd="0" parTransId="{F4AECD1E-BF6B-4458-9377-F0E1B8ECD3F0}" sibTransId="{9BCE80CF-4BA2-498B-A857-CD38707756D9}"/>
    <dgm:cxn modelId="{268EEC3C-B5EB-4A96-9387-5957198DB431}" type="presOf" srcId="{957DF98B-14EE-4943-9DF4-DEDFE50BA260}" destId="{2C77065E-E9A7-499A-8CF2-F7FB36DE9296}" srcOrd="0" destOrd="0" presId="urn:microsoft.com/office/officeart/2005/8/layout/hierarchy3"/>
    <dgm:cxn modelId="{05D5ABEA-52BF-417F-BD57-8395F1FB22DB}" type="presOf" srcId="{7A0E9515-33F4-4433-8DC5-09BEF782AACC}" destId="{FD23EF76-72EB-4075-AD15-C703F9A1955E}" srcOrd="0" destOrd="0" presId="urn:microsoft.com/office/officeart/2005/8/layout/hierarchy3"/>
    <dgm:cxn modelId="{A27E58A3-4375-4A54-BB09-DA6E8450B688}" type="presOf" srcId="{5E4621A6-325B-48F1-ADE9-C6F3C51B0DF0}" destId="{1F3AE316-C3A3-4FC4-85DF-8D195FD03945}" srcOrd="0" destOrd="0" presId="urn:microsoft.com/office/officeart/2005/8/layout/hierarchy3"/>
    <dgm:cxn modelId="{B051F17C-4F8F-4FDF-99B7-81255A508BFA}" type="presOf" srcId="{81D0A347-97B1-4C54-B187-15DD9F76FA8D}" destId="{A12F4A93-83C0-424F-B4DA-615C5FF2ED88}" srcOrd="0" destOrd="0" presId="urn:microsoft.com/office/officeart/2005/8/layout/hierarchy3"/>
    <dgm:cxn modelId="{B89EAFEF-4517-475C-B9B3-5C0FCD14B193}" srcId="{0E43C792-F681-462B-A6E0-D30764C3CA9F}" destId="{EB37F60D-5372-4465-B875-DC5E66EC86FC}" srcOrd="0" destOrd="0" parTransId="{EBCD0F03-62E6-498E-9324-051E88AEF1E0}" sibTransId="{D66390E8-1329-474A-A483-91B71FC04AE6}"/>
    <dgm:cxn modelId="{9F91BF3D-FF8D-4EEF-AFF1-C573F3BB91A0}" type="presOf" srcId="{140F0B2A-9FA4-4BB9-8747-6673FB476A1A}" destId="{72358F74-97BE-450C-B81D-76F2B7EA7270}" srcOrd="0" destOrd="0" presId="urn:microsoft.com/office/officeart/2005/8/layout/hierarchy3"/>
    <dgm:cxn modelId="{A4D34831-98EA-4800-BEFF-437D644B25AE}" srcId="{0E43C792-F681-462B-A6E0-D30764C3CA9F}" destId="{D5E16DEC-F050-4A7D-892B-FEBC74BCCBC5}" srcOrd="3" destOrd="0" parTransId="{0B17F070-69DF-4953-9C81-1435210516E7}" sibTransId="{4CD95D79-2348-40C7-9E2F-7875C49049FC}"/>
    <dgm:cxn modelId="{548B0772-FF2A-4B5A-B530-A60BC2E19889}" type="presOf" srcId="{40450953-1EE8-4BF2-9212-0E8C423513D3}" destId="{6D853913-F38B-46A4-BEF0-4BABF61E9177}" srcOrd="0" destOrd="0" presId="urn:microsoft.com/office/officeart/2005/8/layout/hierarchy3"/>
    <dgm:cxn modelId="{012D6AF2-715B-48D0-9805-982DAE1749AB}" srcId="{EB9BD47D-CE70-48E9-BB71-11780357CB4D}" destId="{81D0A347-97B1-4C54-B187-15DD9F76FA8D}" srcOrd="6" destOrd="0" parTransId="{0F235216-A14D-4CFE-9030-83F1B6C1EC86}" sibTransId="{475B183C-ECA5-4185-B30D-ABD7CA27C3C3}"/>
    <dgm:cxn modelId="{3BDD3B2C-9B10-4111-80A5-9D8C2C6C3A59}" type="presOf" srcId="{D5E16DEC-F050-4A7D-892B-FEBC74BCCBC5}" destId="{C5FB0DCC-4F8B-4BDD-AFB7-8D544671EFB6}" srcOrd="1" destOrd="0" presId="urn:microsoft.com/office/officeart/2005/8/layout/hierarchy3"/>
    <dgm:cxn modelId="{41610CC2-8E4C-4742-A5AD-77E96D86EA5F}" srcId="{60E76E82-AD1B-44B9-9192-BCEB29E023D0}" destId="{3EDCF0F9-038B-4B75-B106-2534354DD6F5}" srcOrd="2" destOrd="0" parTransId="{4724403E-91F6-472B-879F-FFD44C6D423C}" sibTransId="{F68777D1-DB95-4EF2-9793-19C0FAFF6E43}"/>
    <dgm:cxn modelId="{C8D42ED5-ECD4-47A2-AEB6-D9E4CAE1464D}" type="presOf" srcId="{FB7C1EA9-E9A2-42FF-90E5-3AA11BF8F439}" destId="{AFF1FA43-738C-4794-B719-C067855D8075}" srcOrd="0" destOrd="0" presId="urn:microsoft.com/office/officeart/2005/8/layout/hierarchy3"/>
    <dgm:cxn modelId="{02326019-A0A5-45F4-A706-DBA9923419B4}" srcId="{60E76E82-AD1B-44B9-9192-BCEB29E023D0}" destId="{9F5A980A-632D-49AC-A999-76A60B6F7F9F}" srcOrd="4" destOrd="0" parTransId="{313DA393-4B34-4035-A2CC-F79B79242FC2}" sibTransId="{4D3B716A-6063-4BF2-8E48-78F46527AE14}"/>
    <dgm:cxn modelId="{9EEFBD07-2079-4881-A2F0-BBD5A3573FBD}" type="presOf" srcId="{73493524-1DE6-4E3C-BD74-9C85DF91530C}" destId="{B9D6E39B-4209-478D-8050-DCC000A9C465}" srcOrd="0" destOrd="0" presId="urn:microsoft.com/office/officeart/2005/8/layout/hierarchy3"/>
    <dgm:cxn modelId="{65555E41-9D3B-41AE-81FB-14B144AB92E2}" type="presOf" srcId="{F4AECD1E-BF6B-4458-9377-F0E1B8ECD3F0}" destId="{D89A4D62-628F-43C5-92C2-10E28C8775C4}" srcOrd="0" destOrd="0" presId="urn:microsoft.com/office/officeart/2005/8/layout/hierarchy3"/>
    <dgm:cxn modelId="{C5C5EC6A-423D-490A-9B86-944DDF75914E}" type="presOf" srcId="{EB9BD47D-CE70-48E9-BB71-11780357CB4D}" destId="{F4BD68CF-D942-4CC2-8FA7-AE1CA84E6C98}" srcOrd="1" destOrd="0" presId="urn:microsoft.com/office/officeart/2005/8/layout/hierarchy3"/>
    <dgm:cxn modelId="{90BEA456-2C5D-4EE4-BD43-97693161EFC5}" type="presOf" srcId="{CCBAADF8-8141-44CE-BCF9-D72273D54C8E}" destId="{0262CDE6-246B-4A82-9AF7-796119D990EB}" srcOrd="0" destOrd="0" presId="urn:microsoft.com/office/officeart/2005/8/layout/hierarchy3"/>
    <dgm:cxn modelId="{DAB21070-7225-4597-B993-1E690A94ADD6}" type="presOf" srcId="{FB041891-624F-4084-8DB1-F0C6C8B7EACA}" destId="{7CCFC6A1-7365-4238-BE2B-66D1E3724C75}" srcOrd="0" destOrd="0" presId="urn:microsoft.com/office/officeart/2005/8/layout/hierarchy3"/>
    <dgm:cxn modelId="{50C63E40-F02E-44E8-820B-1E707C886583}" type="presOf" srcId="{0F235216-A14D-4CFE-9030-83F1B6C1EC86}" destId="{760190E8-E47F-46F3-BCF4-DF65643ED876}" srcOrd="0" destOrd="0" presId="urn:microsoft.com/office/officeart/2005/8/layout/hierarchy3"/>
    <dgm:cxn modelId="{C7FC3257-E503-45F4-8FDE-F1596F701C97}" srcId="{0E43C792-F681-462B-A6E0-D30764C3CA9F}" destId="{60E76E82-AD1B-44B9-9192-BCEB29E023D0}" srcOrd="1" destOrd="0" parTransId="{3E39CD53-47B5-4DE0-AAC0-202F096A6CE2}" sibTransId="{8D6A14FA-C99E-40D6-8980-EAFEC56F4997}"/>
    <dgm:cxn modelId="{8E5F1E84-9114-4D1E-B66F-CA6EA4E5D5CD}" type="presOf" srcId="{EB9BD47D-CE70-48E9-BB71-11780357CB4D}" destId="{6EA9EBCB-63AD-44F0-A2A0-0AC65046C582}" srcOrd="0" destOrd="0" presId="urn:microsoft.com/office/officeart/2005/8/layout/hierarchy3"/>
    <dgm:cxn modelId="{1FDADC50-79AD-4A20-A863-4A987E547DF0}" srcId="{EB37F60D-5372-4465-B875-DC5E66EC86FC}" destId="{05A7665F-24C5-48F2-849A-F48D7528EEA2}" srcOrd="1" destOrd="0" parTransId="{1CD1582B-D55A-41F7-9B15-961C2847B4A5}" sibTransId="{2C4BCB60-6400-49ED-999B-04B3BEE019A6}"/>
    <dgm:cxn modelId="{9926547C-9931-4440-98D4-58B5200F0813}" type="presOf" srcId="{D5E16DEC-F050-4A7D-892B-FEBC74BCCBC5}" destId="{86843DA0-BFF9-4F4E-B787-273660AE3401}" srcOrd="0" destOrd="0" presId="urn:microsoft.com/office/officeart/2005/8/layout/hierarchy3"/>
    <dgm:cxn modelId="{8FE268CB-3997-4F80-9855-780B694AC6A7}" srcId="{D5E16DEC-F050-4A7D-892B-FEBC74BCCBC5}" destId="{2235A617-D67B-43BE-BB2F-5351AC2CF1D6}" srcOrd="2" destOrd="0" parTransId="{5E4621A6-325B-48F1-ADE9-C6F3C51B0DF0}" sibTransId="{7744DE41-5EEB-49E1-92C4-DFBDC14C3AA4}"/>
    <dgm:cxn modelId="{FA96375E-950A-4348-9757-A6B8854F54B7}" type="presOf" srcId="{9F5A980A-632D-49AC-A999-76A60B6F7F9F}" destId="{C6A96ACE-8A37-49CC-B4C9-BB13F0AE0C56}" srcOrd="0" destOrd="0" presId="urn:microsoft.com/office/officeart/2005/8/layout/hierarchy3"/>
    <dgm:cxn modelId="{F80838F3-AF6A-4625-9244-EDC0EA4F2C4C}" srcId="{EB9BD47D-CE70-48E9-BB71-11780357CB4D}" destId="{AF3CD2E4-68B6-4B4E-A021-1B91F53F90F2}" srcOrd="1" destOrd="0" parTransId="{957DF98B-14EE-4943-9DF4-DEDFE50BA260}" sibTransId="{E098FE74-43B3-41A2-B229-A702F5C50A08}"/>
    <dgm:cxn modelId="{D735FC5D-D313-446C-A46D-890B480DF7F5}" type="presOf" srcId="{EB37F60D-5372-4465-B875-DC5E66EC86FC}" destId="{12E48A24-3AEA-4F35-B509-01A32FE37950}" srcOrd="0" destOrd="0" presId="urn:microsoft.com/office/officeart/2005/8/layout/hierarchy3"/>
    <dgm:cxn modelId="{2A181525-1462-4AA8-8C6A-354CBC4DEBED}" type="presOf" srcId="{8F1833E1-16BC-4DD4-A46D-A3F2123BD998}" destId="{E95A1487-6FA0-444A-9FD7-45D62969AAE4}" srcOrd="0" destOrd="0" presId="urn:microsoft.com/office/officeart/2005/8/layout/hierarchy3"/>
    <dgm:cxn modelId="{D1D963B5-2789-402B-A1B5-010B2D33DC2A}" srcId="{D5E16DEC-F050-4A7D-892B-FEBC74BCCBC5}" destId="{140F0B2A-9FA4-4BB9-8747-6673FB476A1A}" srcOrd="0" destOrd="0" parTransId="{38E1ED1D-846F-442E-9827-D578C99DEE80}" sibTransId="{72DB5739-A741-4E99-900F-5AD139ECB3A5}"/>
    <dgm:cxn modelId="{85336D18-2CC3-4BC3-AD22-38795B2F940F}" srcId="{0E43C792-F681-462B-A6E0-D30764C3CA9F}" destId="{EB9BD47D-CE70-48E9-BB71-11780357CB4D}" srcOrd="2" destOrd="0" parTransId="{E73F7E9F-07D3-47E6-A3B4-C0C8073C646B}" sibTransId="{CC3A1B54-627A-40DC-878D-D8164EDFBC6D}"/>
    <dgm:cxn modelId="{A4E1BED8-E533-4D00-8538-9495B34E01E3}" srcId="{EB9BD47D-CE70-48E9-BB71-11780357CB4D}" destId="{082AEC3F-7E2C-4966-BDA5-ADFA678AD78A}" srcOrd="2" destOrd="0" parTransId="{ECDDBB47-7B84-4B0C-B907-10C6796C6129}" sibTransId="{81DA4D02-5134-4531-A9E2-EF949D2B0291}"/>
    <dgm:cxn modelId="{9806AFDC-DF7A-4126-A7CA-D73650C8AC93}" type="presOf" srcId="{FDFA771A-6690-41D2-949E-8AF822ABE88C}" destId="{DBFC3025-D1D8-4650-B8A1-66D44FF4693F}" srcOrd="0" destOrd="0" presId="urn:microsoft.com/office/officeart/2005/8/layout/hierarchy3"/>
    <dgm:cxn modelId="{7C760771-2790-4044-8AC6-2668FBF9FC3D}" type="presOf" srcId="{CA19821E-D19D-4080-907D-BE4491BE3BC5}" destId="{E3A3D1C2-415E-4FA5-90A5-08309B31DDD3}" srcOrd="0" destOrd="0" presId="urn:microsoft.com/office/officeart/2005/8/layout/hierarchy3"/>
    <dgm:cxn modelId="{B56BE6ED-1AEF-419F-8D80-B2A393CEAADE}" srcId="{EB37F60D-5372-4465-B875-DC5E66EC86FC}" destId="{D30E7B55-91A8-4F9D-AA1B-DA6EC3C5742A}" srcOrd="0" destOrd="0" parTransId="{4BEB2FA2-983B-4715-BE5E-D6CC5616FDAD}" sibTransId="{583C7923-1B4F-495C-941E-E2B290BAADB7}"/>
    <dgm:cxn modelId="{DAAC1396-C9C3-4C4C-9849-269C6D459512}" srcId="{D5E16DEC-F050-4A7D-892B-FEBC74BCCBC5}" destId="{FDFA771A-6690-41D2-949E-8AF822ABE88C}" srcOrd="5" destOrd="0" parTransId="{282B2C63-CAFB-47B9-B6D2-C938D4742BF0}" sibTransId="{0F3E7B6C-D7F3-4EE7-B921-C1D2507BA2DA}"/>
    <dgm:cxn modelId="{79E417D0-64DD-4DA6-88CB-B32FB134740E}" type="presOf" srcId="{3EDCF0F9-038B-4B75-B106-2534354DD6F5}" destId="{34A2FC44-86CA-4046-8895-EC7CD489FC2B}" srcOrd="0" destOrd="0" presId="urn:microsoft.com/office/officeart/2005/8/layout/hierarchy3"/>
    <dgm:cxn modelId="{8158517B-A023-4B6E-A7FC-669F2BD84AAB}" srcId="{EB9BD47D-CE70-48E9-BB71-11780357CB4D}" destId="{79C5E760-E261-4204-A9DB-08D4F39120DD}" srcOrd="4" destOrd="0" parTransId="{03291572-5817-459F-94BE-F9FE56D5C228}" sibTransId="{A94DC7E9-F150-421F-98BE-ABF1F766F8E3}"/>
    <dgm:cxn modelId="{71028F10-1A14-4B73-BC4C-283DF8B8D3A4}" type="presOf" srcId="{F8FC85E6-493F-4178-90F5-B9E2E6412F48}" destId="{7443B9B1-E73C-4B8E-A6A9-3B088BACEE59}" srcOrd="0" destOrd="0" presId="urn:microsoft.com/office/officeart/2005/8/layout/hierarchy3"/>
    <dgm:cxn modelId="{A306F5F5-6FD1-4A89-8C2B-E6C7BBC538B8}" type="presOf" srcId="{03291572-5817-459F-94BE-F9FE56D5C228}" destId="{4D7CB7AC-12AB-4486-821F-295A4D635ED8}" srcOrd="0" destOrd="0" presId="urn:microsoft.com/office/officeart/2005/8/layout/hierarchy3"/>
    <dgm:cxn modelId="{01844304-0199-4A30-BB8F-0352905F1120}" type="presOf" srcId="{313DA393-4B34-4035-A2CC-F79B79242FC2}" destId="{CB0D8B57-48E4-4150-9F1A-5F18A980088C}" srcOrd="0" destOrd="0" presId="urn:microsoft.com/office/officeart/2005/8/layout/hierarchy3"/>
    <dgm:cxn modelId="{32925777-7C6F-4F5B-B494-EF6D89108948}" type="presOf" srcId="{05A7665F-24C5-48F2-849A-F48D7528EEA2}" destId="{4A11C27D-F32D-47F1-BA5A-7ADB7B513E28}" srcOrd="0" destOrd="0" presId="urn:microsoft.com/office/officeart/2005/8/layout/hierarchy3"/>
    <dgm:cxn modelId="{AB18B024-D891-48FC-84C6-E9AEE3524B53}" srcId="{EB9BD47D-CE70-48E9-BB71-11780357CB4D}" destId="{7A0E9515-33F4-4433-8DC5-09BEF782AACC}" srcOrd="5" destOrd="0" parTransId="{7C10325B-0854-4C47-9446-2FD4BB469539}" sibTransId="{3188B432-7EA3-4B75-9A55-BB4A47BD5F81}"/>
    <dgm:cxn modelId="{D3130E35-C7BB-4D82-A26C-57FE173BB4A3}" type="presOf" srcId="{4724403E-91F6-472B-879F-FFD44C6D423C}" destId="{2491AA5A-65B0-4CD2-A05C-83A4E103BC25}" srcOrd="0" destOrd="0" presId="urn:microsoft.com/office/officeart/2005/8/layout/hierarchy3"/>
    <dgm:cxn modelId="{2129733A-1A7A-450A-855B-E4F572A03C4B}" srcId="{EB9BD47D-CE70-48E9-BB71-11780357CB4D}" destId="{D74A8F28-3AC0-4365-973B-264158F99556}" srcOrd="3" destOrd="0" parTransId="{537B40D0-77E8-4D86-AA4F-8072E5F56622}" sibTransId="{77044571-9D92-4488-83D4-F02D48A98210}"/>
    <dgm:cxn modelId="{4A695C4E-01E3-4DF9-AF97-2EFFA841B862}" type="presOf" srcId="{D30E7B55-91A8-4F9D-AA1B-DA6EC3C5742A}" destId="{83FBA325-F4FB-449F-B5A5-376D48EB6C36}" srcOrd="0" destOrd="0" presId="urn:microsoft.com/office/officeart/2005/8/layout/hierarchy3"/>
    <dgm:cxn modelId="{8FF29C2A-EAF4-49A3-86C8-37E304C286AB}" type="presOf" srcId="{ECDDBB47-7B84-4B0C-B907-10C6796C6129}" destId="{B1D151AF-CBF3-41F7-AB5B-871F4EE84C2B}" srcOrd="0" destOrd="0" presId="urn:microsoft.com/office/officeart/2005/8/layout/hierarchy3"/>
    <dgm:cxn modelId="{EE340D11-349A-4C40-9B7F-A4DBFD32D59C}" type="presOf" srcId="{60E76E82-AD1B-44B9-9192-BCEB29E023D0}" destId="{7579EE15-E027-4F4E-917E-9DA1CBE8BE8A}" srcOrd="1" destOrd="0" presId="urn:microsoft.com/office/officeart/2005/8/layout/hierarchy3"/>
    <dgm:cxn modelId="{7F9B11CA-039C-4655-8D76-586305E62476}" srcId="{D5E16DEC-F050-4A7D-892B-FEBC74BCCBC5}" destId="{FB7C1EA9-E9A2-42FF-90E5-3AA11BF8F439}" srcOrd="4" destOrd="0" parTransId="{F1E6CA12-5451-4B49-94DD-04D03B52496B}" sibTransId="{83B046B9-6DFA-4319-8C76-B612B316C4FF}"/>
    <dgm:cxn modelId="{07C4DC52-564D-45A9-92DD-710D5705804E}" srcId="{60E76E82-AD1B-44B9-9192-BCEB29E023D0}" destId="{FB041891-624F-4084-8DB1-F0C6C8B7EACA}" srcOrd="3" destOrd="0" parTransId="{F187E073-AE61-4A34-87AA-56E6F3DF3A0D}" sibTransId="{81B6B6E0-1EA1-4A13-B995-0BD05E8C9878}"/>
    <dgm:cxn modelId="{222692E9-A207-4FEA-937F-E0066DA35190}" type="presOf" srcId="{282B2C63-CAFB-47B9-B6D2-C938D4742BF0}" destId="{05DFB095-7200-4572-93AB-B546B27F4DF4}" srcOrd="0" destOrd="0" presId="urn:microsoft.com/office/officeart/2005/8/layout/hierarchy3"/>
    <dgm:cxn modelId="{1DF89FFF-661F-428A-8016-CE8C2A3F1415}" type="presOf" srcId="{EB37F60D-5372-4465-B875-DC5E66EC86FC}" destId="{EF2C4F18-90A4-4928-9B30-50E4A207F128}" srcOrd="1" destOrd="0" presId="urn:microsoft.com/office/officeart/2005/8/layout/hierarchy3"/>
    <dgm:cxn modelId="{19968F66-48A2-475A-A59F-02FD9930E9E8}" type="presOf" srcId="{7C10325B-0854-4C47-9446-2FD4BB469539}" destId="{83A1FCDA-7D68-4A9A-B2B6-75FAF443E11F}" srcOrd="0" destOrd="0" presId="urn:microsoft.com/office/officeart/2005/8/layout/hierarchy3"/>
    <dgm:cxn modelId="{4678D44F-214E-44FC-8CE7-524412BC46C5}" type="presOf" srcId="{79C5E760-E261-4204-A9DB-08D4F39120DD}" destId="{3303B58D-18FA-478A-9658-E66D90BB69D8}" srcOrd="0" destOrd="0" presId="urn:microsoft.com/office/officeart/2005/8/layout/hierarchy3"/>
    <dgm:cxn modelId="{A7C2F0B3-DD34-4B86-9212-38D593937047}" type="presOf" srcId="{60E76E82-AD1B-44B9-9192-BCEB29E023D0}" destId="{92B6F5EB-E433-492C-820C-D166B11A4013}" srcOrd="0" destOrd="0" presId="urn:microsoft.com/office/officeart/2005/8/layout/hierarchy3"/>
    <dgm:cxn modelId="{96EE64F5-2562-4D2D-9D07-B3F3E215D9A8}" srcId="{D5E16DEC-F050-4A7D-892B-FEBC74BCCBC5}" destId="{47284F4A-9DB9-4482-9FFF-D5E2CCCC0CFE}" srcOrd="3" destOrd="0" parTransId="{40450953-1EE8-4BF2-9212-0E8C423513D3}" sibTransId="{2BD80D41-DD2D-44FE-BDB5-670503F6E9FA}"/>
    <dgm:cxn modelId="{FBF0D1CB-14B3-44C7-B56B-819B2B64873D}" type="presOf" srcId="{2235A617-D67B-43BE-BB2F-5351AC2CF1D6}" destId="{7104489E-E08B-4AD2-9B29-C5A202B614BC}" srcOrd="0" destOrd="0" presId="urn:microsoft.com/office/officeart/2005/8/layout/hierarchy3"/>
    <dgm:cxn modelId="{FEED3B50-762A-4A44-AFBF-B84AD30DA829}" type="presOf" srcId="{FA42D716-39B7-4DAF-9F50-CDAAF70B8D18}" destId="{AE2B158D-F677-4ECE-B6A4-170BEAB89F8B}" srcOrd="0" destOrd="0" presId="urn:microsoft.com/office/officeart/2005/8/layout/hierarchy3"/>
    <dgm:cxn modelId="{789F1248-95D8-4F76-B380-FD52984CD090}" type="presOf" srcId="{082AEC3F-7E2C-4966-BDA5-ADFA678AD78A}" destId="{83F19A95-267F-4AAF-A075-554617687178}" srcOrd="0" destOrd="0" presId="urn:microsoft.com/office/officeart/2005/8/layout/hierarchy3"/>
    <dgm:cxn modelId="{61B7CE17-C6BC-4FEF-80C0-1B1C468DEE59}" type="presParOf" srcId="{CAB79041-566D-4371-B8E0-6426214AA969}" destId="{A1D9A241-6FF3-40C7-9B0D-5E2D8821CB72}" srcOrd="0" destOrd="0" presId="urn:microsoft.com/office/officeart/2005/8/layout/hierarchy3"/>
    <dgm:cxn modelId="{027BFD68-228A-49EF-8269-E3BED9427362}" type="presParOf" srcId="{A1D9A241-6FF3-40C7-9B0D-5E2D8821CB72}" destId="{C8A9BAE0-929E-4070-90C2-DCCD6CCAC583}" srcOrd="0" destOrd="0" presId="urn:microsoft.com/office/officeart/2005/8/layout/hierarchy3"/>
    <dgm:cxn modelId="{F37A5054-1BBE-447A-8B1A-3A139BD6D1B8}" type="presParOf" srcId="{C8A9BAE0-929E-4070-90C2-DCCD6CCAC583}" destId="{12E48A24-3AEA-4F35-B509-01A32FE37950}" srcOrd="0" destOrd="0" presId="urn:microsoft.com/office/officeart/2005/8/layout/hierarchy3"/>
    <dgm:cxn modelId="{E45CFEBB-90E3-4AEA-B716-D6B250EB2BB6}" type="presParOf" srcId="{C8A9BAE0-929E-4070-90C2-DCCD6CCAC583}" destId="{EF2C4F18-90A4-4928-9B30-50E4A207F128}" srcOrd="1" destOrd="0" presId="urn:microsoft.com/office/officeart/2005/8/layout/hierarchy3"/>
    <dgm:cxn modelId="{2AC82AD4-493B-4587-AC09-ACED42CD201C}" type="presParOf" srcId="{A1D9A241-6FF3-40C7-9B0D-5E2D8821CB72}" destId="{3351B64E-94D4-4D89-A933-0E3C67437241}" srcOrd="1" destOrd="0" presId="urn:microsoft.com/office/officeart/2005/8/layout/hierarchy3"/>
    <dgm:cxn modelId="{C1F7C09F-A57C-4842-90F4-6D4A7F8022FE}" type="presParOf" srcId="{3351B64E-94D4-4D89-A933-0E3C67437241}" destId="{C039E7AD-BB0E-4BA3-89C9-F8E6B2FF0E34}" srcOrd="0" destOrd="0" presId="urn:microsoft.com/office/officeart/2005/8/layout/hierarchy3"/>
    <dgm:cxn modelId="{2B167146-A6D7-42E8-842D-658F7B70CFEC}" type="presParOf" srcId="{3351B64E-94D4-4D89-A933-0E3C67437241}" destId="{83FBA325-F4FB-449F-B5A5-376D48EB6C36}" srcOrd="1" destOrd="0" presId="urn:microsoft.com/office/officeart/2005/8/layout/hierarchy3"/>
    <dgm:cxn modelId="{F9FF80A0-7ED6-4F5E-9E1A-D80AE28DCA01}" type="presParOf" srcId="{3351B64E-94D4-4D89-A933-0E3C67437241}" destId="{C496C7B9-BFA7-4513-B61E-21575DAF085C}" srcOrd="2" destOrd="0" presId="urn:microsoft.com/office/officeart/2005/8/layout/hierarchy3"/>
    <dgm:cxn modelId="{B762C3D3-0CC1-48DF-88DF-D790236168E9}" type="presParOf" srcId="{3351B64E-94D4-4D89-A933-0E3C67437241}" destId="{4A11C27D-F32D-47F1-BA5A-7ADB7B513E28}" srcOrd="3" destOrd="0" presId="urn:microsoft.com/office/officeart/2005/8/layout/hierarchy3"/>
    <dgm:cxn modelId="{FE8A4D04-A03B-4E29-814B-F4AF1108490A}" type="presParOf" srcId="{CAB79041-566D-4371-B8E0-6426214AA969}" destId="{686A34FE-E97F-407E-B42D-2ED94D93C5C0}" srcOrd="1" destOrd="0" presId="urn:microsoft.com/office/officeart/2005/8/layout/hierarchy3"/>
    <dgm:cxn modelId="{A478791E-5AF1-4E39-9DEF-F69BCAA9FB61}" type="presParOf" srcId="{686A34FE-E97F-407E-B42D-2ED94D93C5C0}" destId="{3F4706F8-AC32-4F5F-AF21-3ADA1CE63C63}" srcOrd="0" destOrd="0" presId="urn:microsoft.com/office/officeart/2005/8/layout/hierarchy3"/>
    <dgm:cxn modelId="{4FC0F391-163F-4EC5-9D44-393ECD39CDD8}" type="presParOf" srcId="{3F4706F8-AC32-4F5F-AF21-3ADA1CE63C63}" destId="{92B6F5EB-E433-492C-820C-D166B11A4013}" srcOrd="0" destOrd="0" presId="urn:microsoft.com/office/officeart/2005/8/layout/hierarchy3"/>
    <dgm:cxn modelId="{63D875ED-080A-401C-952E-9AE14B229882}" type="presParOf" srcId="{3F4706F8-AC32-4F5F-AF21-3ADA1CE63C63}" destId="{7579EE15-E027-4F4E-917E-9DA1CBE8BE8A}" srcOrd="1" destOrd="0" presId="urn:microsoft.com/office/officeart/2005/8/layout/hierarchy3"/>
    <dgm:cxn modelId="{273BD842-8897-42DF-9FFE-8A63E59319B6}" type="presParOf" srcId="{686A34FE-E97F-407E-B42D-2ED94D93C5C0}" destId="{190F958E-ABC4-44F6-BB17-B132E211E52D}" srcOrd="1" destOrd="0" presId="urn:microsoft.com/office/officeart/2005/8/layout/hierarchy3"/>
    <dgm:cxn modelId="{E4E8D23C-9F0A-4B0D-9F92-6F7708855FD7}" type="presParOf" srcId="{190F958E-ABC4-44F6-BB17-B132E211E52D}" destId="{D89A4D62-628F-43C5-92C2-10E28C8775C4}" srcOrd="0" destOrd="0" presId="urn:microsoft.com/office/officeart/2005/8/layout/hierarchy3"/>
    <dgm:cxn modelId="{DB1CAF4B-3C5B-4184-BDFA-C7CC7E42BAA3}" type="presParOf" srcId="{190F958E-ABC4-44F6-BB17-B132E211E52D}" destId="{E3A3D1C2-415E-4FA5-90A5-08309B31DDD3}" srcOrd="1" destOrd="0" presId="urn:microsoft.com/office/officeart/2005/8/layout/hierarchy3"/>
    <dgm:cxn modelId="{31585F27-29F8-42D4-9F6A-68BB981CF5A1}" type="presParOf" srcId="{190F958E-ABC4-44F6-BB17-B132E211E52D}" destId="{7443B9B1-E73C-4B8E-A6A9-3B088BACEE59}" srcOrd="2" destOrd="0" presId="urn:microsoft.com/office/officeart/2005/8/layout/hierarchy3"/>
    <dgm:cxn modelId="{B2612A4F-BCC4-4653-9ABF-95F97F141214}" type="presParOf" srcId="{190F958E-ABC4-44F6-BB17-B132E211E52D}" destId="{E95A1487-6FA0-444A-9FD7-45D62969AAE4}" srcOrd="3" destOrd="0" presId="urn:microsoft.com/office/officeart/2005/8/layout/hierarchy3"/>
    <dgm:cxn modelId="{9D24DB21-011D-4A2C-86EA-19575BCDCB03}" type="presParOf" srcId="{190F958E-ABC4-44F6-BB17-B132E211E52D}" destId="{2491AA5A-65B0-4CD2-A05C-83A4E103BC25}" srcOrd="4" destOrd="0" presId="urn:microsoft.com/office/officeart/2005/8/layout/hierarchy3"/>
    <dgm:cxn modelId="{851E4236-0C19-43B2-91A6-E6E490B917DE}" type="presParOf" srcId="{190F958E-ABC4-44F6-BB17-B132E211E52D}" destId="{34A2FC44-86CA-4046-8895-EC7CD489FC2B}" srcOrd="5" destOrd="0" presId="urn:microsoft.com/office/officeart/2005/8/layout/hierarchy3"/>
    <dgm:cxn modelId="{BF9D1062-A251-4AA9-9040-8E5240515F0F}" type="presParOf" srcId="{190F958E-ABC4-44F6-BB17-B132E211E52D}" destId="{BFDA9AB1-BC85-4A45-BBE5-EA46F5F925BC}" srcOrd="6" destOrd="0" presId="urn:microsoft.com/office/officeart/2005/8/layout/hierarchy3"/>
    <dgm:cxn modelId="{C923215C-361C-4877-BC9E-8107D3B2A727}" type="presParOf" srcId="{190F958E-ABC4-44F6-BB17-B132E211E52D}" destId="{7CCFC6A1-7365-4238-BE2B-66D1E3724C75}" srcOrd="7" destOrd="0" presId="urn:microsoft.com/office/officeart/2005/8/layout/hierarchy3"/>
    <dgm:cxn modelId="{92E363B2-1A4D-403E-B719-73389448D0D8}" type="presParOf" srcId="{190F958E-ABC4-44F6-BB17-B132E211E52D}" destId="{CB0D8B57-48E4-4150-9F1A-5F18A980088C}" srcOrd="8" destOrd="0" presId="urn:microsoft.com/office/officeart/2005/8/layout/hierarchy3"/>
    <dgm:cxn modelId="{25AE9E2C-A69F-44F7-BE52-2208DAC626E5}" type="presParOf" srcId="{190F958E-ABC4-44F6-BB17-B132E211E52D}" destId="{C6A96ACE-8A37-49CC-B4C9-BB13F0AE0C56}" srcOrd="9" destOrd="0" presId="urn:microsoft.com/office/officeart/2005/8/layout/hierarchy3"/>
    <dgm:cxn modelId="{1F7F2962-5815-40E0-95B3-B1E8B119D0D9}" type="presParOf" srcId="{CAB79041-566D-4371-B8E0-6426214AA969}" destId="{6B48D69B-FEE9-4B66-9052-AC0C0D9F1F12}" srcOrd="2" destOrd="0" presId="urn:microsoft.com/office/officeart/2005/8/layout/hierarchy3"/>
    <dgm:cxn modelId="{C528B36D-5A12-4022-9FC5-0FC6C43BA35A}" type="presParOf" srcId="{6B48D69B-FEE9-4B66-9052-AC0C0D9F1F12}" destId="{0A80E754-EB5A-4432-977B-7936CC5CEA63}" srcOrd="0" destOrd="0" presId="urn:microsoft.com/office/officeart/2005/8/layout/hierarchy3"/>
    <dgm:cxn modelId="{15687379-987D-4F83-8F95-9DD658BD4728}" type="presParOf" srcId="{0A80E754-EB5A-4432-977B-7936CC5CEA63}" destId="{6EA9EBCB-63AD-44F0-A2A0-0AC65046C582}" srcOrd="0" destOrd="0" presId="urn:microsoft.com/office/officeart/2005/8/layout/hierarchy3"/>
    <dgm:cxn modelId="{A81C8C79-0DD3-425E-9F3E-85BD164A3821}" type="presParOf" srcId="{0A80E754-EB5A-4432-977B-7936CC5CEA63}" destId="{F4BD68CF-D942-4CC2-8FA7-AE1CA84E6C98}" srcOrd="1" destOrd="0" presId="urn:microsoft.com/office/officeart/2005/8/layout/hierarchy3"/>
    <dgm:cxn modelId="{EF6A62A5-AC37-49FB-ADCB-529662D334A1}" type="presParOf" srcId="{6B48D69B-FEE9-4B66-9052-AC0C0D9F1F12}" destId="{A9961C57-B42C-4CBE-965B-BB441E9D68FF}" srcOrd="1" destOrd="0" presId="urn:microsoft.com/office/officeart/2005/8/layout/hierarchy3"/>
    <dgm:cxn modelId="{E7AC2C43-EF7C-47DE-8C6C-BD119AF4FB65}" type="presParOf" srcId="{A9961C57-B42C-4CBE-965B-BB441E9D68FF}" destId="{B9D6E39B-4209-478D-8050-DCC000A9C465}" srcOrd="0" destOrd="0" presId="urn:microsoft.com/office/officeart/2005/8/layout/hierarchy3"/>
    <dgm:cxn modelId="{3A37D853-C19F-467D-BB9A-B7123D09F094}" type="presParOf" srcId="{A9961C57-B42C-4CBE-965B-BB441E9D68FF}" destId="{0262CDE6-246B-4A82-9AF7-796119D990EB}" srcOrd="1" destOrd="0" presId="urn:microsoft.com/office/officeart/2005/8/layout/hierarchy3"/>
    <dgm:cxn modelId="{E7CDDDF9-C72B-4299-A27A-6ED50B955586}" type="presParOf" srcId="{A9961C57-B42C-4CBE-965B-BB441E9D68FF}" destId="{2C77065E-E9A7-499A-8CF2-F7FB36DE9296}" srcOrd="2" destOrd="0" presId="urn:microsoft.com/office/officeart/2005/8/layout/hierarchy3"/>
    <dgm:cxn modelId="{43E2540C-B21B-401D-9672-3219FBA2D2CE}" type="presParOf" srcId="{A9961C57-B42C-4CBE-965B-BB441E9D68FF}" destId="{640C22FE-649A-4CD9-8362-A211A6D4785B}" srcOrd="3" destOrd="0" presId="urn:microsoft.com/office/officeart/2005/8/layout/hierarchy3"/>
    <dgm:cxn modelId="{0FA3896D-70EC-42D3-9961-9B2BB16117E1}" type="presParOf" srcId="{A9961C57-B42C-4CBE-965B-BB441E9D68FF}" destId="{B1D151AF-CBF3-41F7-AB5B-871F4EE84C2B}" srcOrd="4" destOrd="0" presId="urn:microsoft.com/office/officeart/2005/8/layout/hierarchy3"/>
    <dgm:cxn modelId="{8942838C-A4F6-431C-BC80-BF6EF23B6F6C}" type="presParOf" srcId="{A9961C57-B42C-4CBE-965B-BB441E9D68FF}" destId="{83F19A95-267F-4AAF-A075-554617687178}" srcOrd="5" destOrd="0" presId="urn:microsoft.com/office/officeart/2005/8/layout/hierarchy3"/>
    <dgm:cxn modelId="{918C2299-5CE2-4EF6-BB55-FF1025AF2A94}" type="presParOf" srcId="{A9961C57-B42C-4CBE-965B-BB441E9D68FF}" destId="{6562EAE3-E088-4457-8313-E8A9D75EFC20}" srcOrd="6" destOrd="0" presId="urn:microsoft.com/office/officeart/2005/8/layout/hierarchy3"/>
    <dgm:cxn modelId="{AC193694-9CC2-4185-8DCB-B6D7D014FEFD}" type="presParOf" srcId="{A9961C57-B42C-4CBE-965B-BB441E9D68FF}" destId="{29C79B6D-E6B3-4B4B-B4D1-EC56C2D8C8F1}" srcOrd="7" destOrd="0" presId="urn:microsoft.com/office/officeart/2005/8/layout/hierarchy3"/>
    <dgm:cxn modelId="{D82C90D2-1046-4D43-B387-BAF04C1B9F63}" type="presParOf" srcId="{A9961C57-B42C-4CBE-965B-BB441E9D68FF}" destId="{4D7CB7AC-12AB-4486-821F-295A4D635ED8}" srcOrd="8" destOrd="0" presId="urn:microsoft.com/office/officeart/2005/8/layout/hierarchy3"/>
    <dgm:cxn modelId="{B9CCB94B-0581-4999-9D00-C4F091109578}" type="presParOf" srcId="{A9961C57-B42C-4CBE-965B-BB441E9D68FF}" destId="{3303B58D-18FA-478A-9658-E66D90BB69D8}" srcOrd="9" destOrd="0" presId="urn:microsoft.com/office/officeart/2005/8/layout/hierarchy3"/>
    <dgm:cxn modelId="{E124DB71-41D1-4AB8-9CBB-8509586036CD}" type="presParOf" srcId="{A9961C57-B42C-4CBE-965B-BB441E9D68FF}" destId="{83A1FCDA-7D68-4A9A-B2B6-75FAF443E11F}" srcOrd="10" destOrd="0" presId="urn:microsoft.com/office/officeart/2005/8/layout/hierarchy3"/>
    <dgm:cxn modelId="{E55C0581-85E5-479B-A55E-DF4003A6E545}" type="presParOf" srcId="{A9961C57-B42C-4CBE-965B-BB441E9D68FF}" destId="{FD23EF76-72EB-4075-AD15-C703F9A1955E}" srcOrd="11" destOrd="0" presId="urn:microsoft.com/office/officeart/2005/8/layout/hierarchy3"/>
    <dgm:cxn modelId="{6B35BA24-1257-4DE4-832B-4A74B3DCF430}" type="presParOf" srcId="{A9961C57-B42C-4CBE-965B-BB441E9D68FF}" destId="{760190E8-E47F-46F3-BCF4-DF65643ED876}" srcOrd="12" destOrd="0" presId="urn:microsoft.com/office/officeart/2005/8/layout/hierarchy3"/>
    <dgm:cxn modelId="{08A754C6-E279-4A4F-8BA5-5513975B742F}" type="presParOf" srcId="{A9961C57-B42C-4CBE-965B-BB441E9D68FF}" destId="{A12F4A93-83C0-424F-B4DA-615C5FF2ED88}" srcOrd="13" destOrd="0" presId="urn:microsoft.com/office/officeart/2005/8/layout/hierarchy3"/>
    <dgm:cxn modelId="{FB7F8955-DD4E-4D2A-B5C7-1C58762DB8D1}" type="presParOf" srcId="{CAB79041-566D-4371-B8E0-6426214AA969}" destId="{CAF9ADCE-0519-4624-95B2-E4904DB1A886}" srcOrd="3" destOrd="0" presId="urn:microsoft.com/office/officeart/2005/8/layout/hierarchy3"/>
    <dgm:cxn modelId="{C9E2B3B9-0DAA-4787-AA32-A1F5D5CDED16}" type="presParOf" srcId="{CAF9ADCE-0519-4624-95B2-E4904DB1A886}" destId="{CF178123-AB59-43A6-8247-79124A27CE86}" srcOrd="0" destOrd="0" presId="urn:microsoft.com/office/officeart/2005/8/layout/hierarchy3"/>
    <dgm:cxn modelId="{6EFE7394-391C-43AF-AC86-07F09A57F69B}" type="presParOf" srcId="{CF178123-AB59-43A6-8247-79124A27CE86}" destId="{86843DA0-BFF9-4F4E-B787-273660AE3401}" srcOrd="0" destOrd="0" presId="urn:microsoft.com/office/officeart/2005/8/layout/hierarchy3"/>
    <dgm:cxn modelId="{29516AE5-FD8E-49D0-9299-06B9B12156F8}" type="presParOf" srcId="{CF178123-AB59-43A6-8247-79124A27CE86}" destId="{C5FB0DCC-4F8B-4BDD-AFB7-8D544671EFB6}" srcOrd="1" destOrd="0" presId="urn:microsoft.com/office/officeart/2005/8/layout/hierarchy3"/>
    <dgm:cxn modelId="{9C07CB98-87DA-4E59-AD24-FB755E1154D6}" type="presParOf" srcId="{CAF9ADCE-0519-4624-95B2-E4904DB1A886}" destId="{8758261F-BBD8-479D-849B-59B6323D4E5E}" srcOrd="1" destOrd="0" presId="urn:microsoft.com/office/officeart/2005/8/layout/hierarchy3"/>
    <dgm:cxn modelId="{5FDB6091-5985-4F75-BE98-CB0F5515CF25}" type="presParOf" srcId="{8758261F-BBD8-479D-849B-59B6323D4E5E}" destId="{FDDA2CB4-BE81-4ECF-9DED-38A3A0697438}" srcOrd="0" destOrd="0" presId="urn:microsoft.com/office/officeart/2005/8/layout/hierarchy3"/>
    <dgm:cxn modelId="{2ED3AB9C-E4D7-4532-999C-F6FB181775EC}" type="presParOf" srcId="{8758261F-BBD8-479D-849B-59B6323D4E5E}" destId="{72358F74-97BE-450C-B81D-76F2B7EA7270}" srcOrd="1" destOrd="0" presId="urn:microsoft.com/office/officeart/2005/8/layout/hierarchy3"/>
    <dgm:cxn modelId="{42AF6CC7-184C-4805-8A6A-CB80CE63341C}" type="presParOf" srcId="{8758261F-BBD8-479D-849B-59B6323D4E5E}" destId="{AE2B158D-F677-4ECE-B6A4-170BEAB89F8B}" srcOrd="2" destOrd="0" presId="urn:microsoft.com/office/officeart/2005/8/layout/hierarchy3"/>
    <dgm:cxn modelId="{DC434F97-06D2-4AF3-81B7-BC164FC75222}" type="presParOf" srcId="{8758261F-BBD8-479D-849B-59B6323D4E5E}" destId="{F82104FD-D71A-47FC-8F61-38C9464B64CF}" srcOrd="3" destOrd="0" presId="urn:microsoft.com/office/officeart/2005/8/layout/hierarchy3"/>
    <dgm:cxn modelId="{B8E7F523-0D05-4CB2-A163-4FD6B7B4E2B6}" type="presParOf" srcId="{8758261F-BBD8-479D-849B-59B6323D4E5E}" destId="{1F3AE316-C3A3-4FC4-85DF-8D195FD03945}" srcOrd="4" destOrd="0" presId="urn:microsoft.com/office/officeart/2005/8/layout/hierarchy3"/>
    <dgm:cxn modelId="{22932D9F-24DA-4070-AA57-C8FB8D683C69}" type="presParOf" srcId="{8758261F-BBD8-479D-849B-59B6323D4E5E}" destId="{7104489E-E08B-4AD2-9B29-C5A202B614BC}" srcOrd="5" destOrd="0" presId="urn:microsoft.com/office/officeart/2005/8/layout/hierarchy3"/>
    <dgm:cxn modelId="{5CD3874D-4B73-49AD-9C55-0A7374A8C206}" type="presParOf" srcId="{8758261F-BBD8-479D-849B-59B6323D4E5E}" destId="{6D853913-F38B-46A4-BEF0-4BABF61E9177}" srcOrd="6" destOrd="0" presId="urn:microsoft.com/office/officeart/2005/8/layout/hierarchy3"/>
    <dgm:cxn modelId="{D0DA43A2-5503-4538-A44C-87B4C1493B81}" type="presParOf" srcId="{8758261F-BBD8-479D-849B-59B6323D4E5E}" destId="{F1227D25-1839-4A5D-B709-CBB63C18EFE1}" srcOrd="7" destOrd="0" presId="urn:microsoft.com/office/officeart/2005/8/layout/hierarchy3"/>
    <dgm:cxn modelId="{842F99FD-AB35-4CE5-A993-31BD31BDB10B}" type="presParOf" srcId="{8758261F-BBD8-479D-849B-59B6323D4E5E}" destId="{307A9472-21D9-434D-ACBD-FED579108E39}" srcOrd="8" destOrd="0" presId="urn:microsoft.com/office/officeart/2005/8/layout/hierarchy3"/>
    <dgm:cxn modelId="{0FC0139A-83AF-4AEF-9126-179457771AB9}" type="presParOf" srcId="{8758261F-BBD8-479D-849B-59B6323D4E5E}" destId="{AFF1FA43-738C-4794-B719-C067855D8075}" srcOrd="9" destOrd="0" presId="urn:microsoft.com/office/officeart/2005/8/layout/hierarchy3"/>
    <dgm:cxn modelId="{90AE3DD1-F8B6-4517-BCE9-2249BA413DB9}" type="presParOf" srcId="{8758261F-BBD8-479D-849B-59B6323D4E5E}" destId="{05DFB095-7200-4572-93AB-B546B27F4DF4}" srcOrd="10" destOrd="0" presId="urn:microsoft.com/office/officeart/2005/8/layout/hierarchy3"/>
    <dgm:cxn modelId="{EEFA3EE9-C8C1-45BE-BBDF-070FBF41C146}" type="presParOf" srcId="{8758261F-BBD8-479D-849B-59B6323D4E5E}" destId="{DBFC3025-D1D8-4650-B8A1-66D44FF4693F}" srcOrd="1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DB1DA-A938-49B4-A87F-0435F1AAB6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FBADA0-5917-4BDD-BABF-9C2A844C4899}">
      <dgm:prSet phldrT="[Text]" custT="1"/>
      <dgm:spPr/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Data API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18F70FC5-E7DE-4CF9-8780-44E44CA6C164}" type="parTrans" cxnId="{D314FF42-55E0-47E2-9A60-53E555B6EB51}">
      <dgm:prSet/>
      <dgm:spPr/>
      <dgm:t>
        <a:bodyPr/>
        <a:lstStyle/>
        <a:p>
          <a:endParaRPr lang="en-US"/>
        </a:p>
      </dgm:t>
    </dgm:pt>
    <dgm:pt modelId="{88A02B97-9427-4AF3-B3A9-C6B929A3639B}" type="sibTrans" cxnId="{D314FF42-55E0-47E2-9A60-53E555B6EB51}">
      <dgm:prSet/>
      <dgm:spPr/>
      <dgm:t>
        <a:bodyPr/>
        <a:lstStyle/>
        <a:p>
          <a:endParaRPr lang="en-US"/>
        </a:p>
      </dgm:t>
    </dgm:pt>
    <dgm:pt modelId="{688174DE-01DF-4C2E-B732-BC43BBCA2CCB}">
      <dgm:prSet phldrT="[Text]" custT="1"/>
      <dgm:spPr/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Control API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F9F67ABE-AB64-42B4-A916-5D7538C3F290}" type="parTrans" cxnId="{C60786BD-07A7-4CC0-AE35-63DE47370D86}">
      <dgm:prSet/>
      <dgm:spPr/>
      <dgm:t>
        <a:bodyPr/>
        <a:lstStyle/>
        <a:p>
          <a:endParaRPr lang="en-US"/>
        </a:p>
      </dgm:t>
    </dgm:pt>
    <dgm:pt modelId="{74F5EF74-527B-40AD-9253-C9562F3A7CC9}" type="sibTrans" cxnId="{C60786BD-07A7-4CC0-AE35-63DE47370D86}">
      <dgm:prSet/>
      <dgm:spPr/>
      <dgm:t>
        <a:bodyPr/>
        <a:lstStyle/>
        <a:p>
          <a:endParaRPr lang="en-US"/>
        </a:p>
      </dgm:t>
    </dgm:pt>
    <dgm:pt modelId="{FCF31B89-47BC-4362-B526-7D0EA8C6DD9A}">
      <dgm:prSet phldrT="[Text]" custT="1"/>
      <dgm:spPr/>
      <dgm:t>
        <a:bodyPr/>
        <a:lstStyle/>
        <a:p>
          <a:r>
            <a:rPr lang="en-US" sz="2000" dirty="0" smtClean="0">
              <a:latin typeface="Comic Sans MS" panose="030F0702030302020204" pitchFamily="66" charset="0"/>
            </a:rPr>
            <a:t>Management API</a:t>
          </a:r>
          <a:endParaRPr lang="en-US" sz="2000" dirty="0">
            <a:latin typeface="Comic Sans MS" panose="030F0702030302020204" pitchFamily="66" charset="0"/>
          </a:endParaRPr>
        </a:p>
      </dgm:t>
    </dgm:pt>
    <dgm:pt modelId="{ECECD611-3D68-46C1-820E-4DCB38D16BFE}" type="parTrans" cxnId="{54485EF4-FA94-4AA5-8494-FE7743278AE9}">
      <dgm:prSet/>
      <dgm:spPr/>
      <dgm:t>
        <a:bodyPr/>
        <a:lstStyle/>
        <a:p>
          <a:endParaRPr lang="en-US"/>
        </a:p>
      </dgm:t>
    </dgm:pt>
    <dgm:pt modelId="{DDA2D64C-1519-4251-9525-AF6AB2687168}" type="sibTrans" cxnId="{54485EF4-FA94-4AA5-8494-FE7743278AE9}">
      <dgm:prSet/>
      <dgm:spPr/>
      <dgm:t>
        <a:bodyPr/>
        <a:lstStyle/>
        <a:p>
          <a:endParaRPr lang="en-US"/>
        </a:p>
      </dgm:t>
    </dgm:pt>
    <dgm:pt modelId="{78BE6FCA-8756-4D46-A681-2BB26FE4A8F2}">
      <dgm:prSet phldrT="[Text]"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g_ipsec_la_packet_encap</a:t>
          </a:r>
          <a:r>
            <a:rPr lang="en-US" sz="1200" dirty="0" smtClean="0">
              <a:latin typeface="Comic Sans MS" panose="030F0702030302020204" pitchFamily="66" charset="0"/>
            </a:rPr>
            <a:t>()</a:t>
          </a:r>
          <a:endParaRPr lang="en-US" sz="1200" dirty="0">
            <a:latin typeface="Comic Sans MS" panose="030F0702030302020204" pitchFamily="66" charset="0"/>
          </a:endParaRPr>
        </a:p>
      </dgm:t>
    </dgm:pt>
    <dgm:pt modelId="{84CC17C6-F8B2-4433-AF1C-6588546BC11D}" type="parTrans" cxnId="{E6652F62-8B3D-4025-AC2A-DF3B2E0B602C}">
      <dgm:prSet/>
      <dgm:spPr/>
      <dgm:t>
        <a:bodyPr/>
        <a:lstStyle/>
        <a:p>
          <a:endParaRPr lang="en-US"/>
        </a:p>
      </dgm:t>
    </dgm:pt>
    <dgm:pt modelId="{3E90641F-0B01-4939-B78D-7D873E7CE8C7}" type="sibTrans" cxnId="{E6652F62-8B3D-4025-AC2A-DF3B2E0B602C}">
      <dgm:prSet/>
      <dgm:spPr/>
      <dgm:t>
        <a:bodyPr/>
        <a:lstStyle/>
        <a:p>
          <a:endParaRPr lang="en-US"/>
        </a:p>
      </dgm:t>
    </dgm:pt>
    <dgm:pt modelId="{EBF6C957-9D99-4F10-A1B8-9C79C0F9F0F8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g_ipsec_la_packet_decap(</a:t>
          </a:r>
          <a:r>
            <a:rPr lang="en-US" sz="1200" dirty="0" smtClean="0">
              <a:latin typeface="Comic Sans MS" panose="030F0702030302020204" pitchFamily="66" charset="0"/>
            </a:rPr>
            <a:t>)</a:t>
          </a:r>
          <a:endParaRPr lang="en-US" sz="1200" dirty="0">
            <a:latin typeface="Comic Sans MS" panose="030F0702030302020204" pitchFamily="66" charset="0"/>
          </a:endParaRPr>
        </a:p>
      </dgm:t>
    </dgm:pt>
    <dgm:pt modelId="{92A980ED-E0E4-43E5-B35A-C605CD3E36CD}" type="parTrans" cxnId="{3E39C384-A28D-4F4C-82B2-BE4D7A49AB37}">
      <dgm:prSet/>
      <dgm:spPr/>
      <dgm:t>
        <a:bodyPr/>
        <a:lstStyle/>
        <a:p>
          <a:endParaRPr lang="en-US"/>
        </a:p>
      </dgm:t>
    </dgm:pt>
    <dgm:pt modelId="{98334F32-7FCE-40E2-88C4-470FD98DE15D}" type="sibTrans" cxnId="{3E39C384-A28D-4F4C-82B2-BE4D7A49AB37}">
      <dgm:prSet/>
      <dgm:spPr/>
      <dgm:t>
        <a:bodyPr/>
        <a:lstStyle/>
        <a:p>
          <a:endParaRPr lang="en-US"/>
        </a:p>
      </dgm:t>
    </dgm:pt>
    <dgm:pt modelId="{CD08F982-1762-497C-BB13-D0DB3CE90DCE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g_ipsec_la_mult_packet_encap()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19FDF492-DAF4-4AC9-97DF-478C963D99CE}" type="parTrans" cxnId="{3E002029-2606-4B9F-AD06-9B26647CC8E7}">
      <dgm:prSet/>
      <dgm:spPr/>
      <dgm:t>
        <a:bodyPr/>
        <a:lstStyle/>
        <a:p>
          <a:endParaRPr lang="en-US"/>
        </a:p>
      </dgm:t>
    </dgm:pt>
    <dgm:pt modelId="{C0937B6B-C7E6-4F66-9CE1-03E8C0401045}" type="sibTrans" cxnId="{3E002029-2606-4B9F-AD06-9B26647CC8E7}">
      <dgm:prSet/>
      <dgm:spPr/>
      <dgm:t>
        <a:bodyPr/>
        <a:lstStyle/>
        <a:p>
          <a:endParaRPr lang="en-US"/>
        </a:p>
      </dgm:t>
    </dgm:pt>
    <dgm:pt modelId="{22D77290-0B57-4EDE-A732-CCE99B0BD3C7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g_ipsec_la_multi_packet_decap()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9CF8D0DF-A3B4-4B4B-8B7B-043A17504BE9}" type="parTrans" cxnId="{278A1A80-12C3-46FC-9B24-C92B18B59748}">
      <dgm:prSet/>
      <dgm:spPr/>
      <dgm:t>
        <a:bodyPr/>
        <a:lstStyle/>
        <a:p>
          <a:endParaRPr lang="en-US"/>
        </a:p>
      </dgm:t>
    </dgm:pt>
    <dgm:pt modelId="{EAFA547D-480D-4414-8CCF-5CE26A1A8F45}" type="sibTrans" cxnId="{278A1A80-12C3-46FC-9B24-C92B18B59748}">
      <dgm:prSet/>
      <dgm:spPr/>
      <dgm:t>
        <a:bodyPr/>
        <a:lstStyle/>
        <a:p>
          <a:endParaRPr lang="en-US"/>
        </a:p>
      </dgm:t>
    </dgm:pt>
    <dgm:pt modelId="{068D74F2-7A68-4228-8E02-92C80CFBA529}">
      <dgm:prSet phldrT="[Text]"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g_ipsec_la_capabilities_get()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AB8D9E79-1723-4E65-96B6-D44F2A11688F}" type="parTrans" cxnId="{0FC42F9B-94B2-41FF-8559-AEC884AA1EDE}">
      <dgm:prSet/>
      <dgm:spPr/>
      <dgm:t>
        <a:bodyPr/>
        <a:lstStyle/>
        <a:p>
          <a:endParaRPr lang="en-US"/>
        </a:p>
      </dgm:t>
    </dgm:pt>
    <dgm:pt modelId="{61F9DE35-3E3F-4A6E-BABC-D6C034EEA7F9}" type="sibTrans" cxnId="{0FC42F9B-94B2-41FF-8559-AEC884AA1EDE}">
      <dgm:prSet/>
      <dgm:spPr/>
      <dgm:t>
        <a:bodyPr/>
        <a:lstStyle/>
        <a:p>
          <a:endParaRPr lang="en-US"/>
        </a:p>
      </dgm:t>
    </dgm:pt>
    <dgm:pt modelId="{8CC0B7AA-8F5C-47ED-B894-DBA21210E0EB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g_ipsec_la_sa_add()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01656E6E-21AD-4BEE-9216-0AC168E5F9D7}" type="parTrans" cxnId="{CED388BB-6511-490C-BC25-1A58E0AE76CB}">
      <dgm:prSet/>
      <dgm:spPr/>
      <dgm:t>
        <a:bodyPr/>
        <a:lstStyle/>
        <a:p>
          <a:endParaRPr lang="en-US"/>
        </a:p>
      </dgm:t>
    </dgm:pt>
    <dgm:pt modelId="{C71E5D14-B633-466D-A909-0BBCD48E054F}" type="sibTrans" cxnId="{CED388BB-6511-490C-BC25-1A58E0AE76CB}">
      <dgm:prSet/>
      <dgm:spPr/>
      <dgm:t>
        <a:bodyPr/>
        <a:lstStyle/>
        <a:p>
          <a:endParaRPr lang="en-US"/>
        </a:p>
      </dgm:t>
    </dgm:pt>
    <dgm:pt modelId="{4CE49B51-8AF4-49E9-997E-044389DDA958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g_ipsec_la_sa_del()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B9066226-ACBD-4FF2-8C4E-29D01D29B289}" type="parTrans" cxnId="{A129045E-0553-4B3F-9E50-5587BA21FEC1}">
      <dgm:prSet/>
      <dgm:spPr/>
      <dgm:t>
        <a:bodyPr/>
        <a:lstStyle/>
        <a:p>
          <a:endParaRPr lang="en-US"/>
        </a:p>
      </dgm:t>
    </dgm:pt>
    <dgm:pt modelId="{B62AF2E2-08E9-4433-9C5E-7EC4D6EC2AC6}" type="sibTrans" cxnId="{A129045E-0553-4B3F-9E50-5587BA21FEC1}">
      <dgm:prSet/>
      <dgm:spPr/>
      <dgm:t>
        <a:bodyPr/>
        <a:lstStyle/>
        <a:p>
          <a:endParaRPr lang="en-US"/>
        </a:p>
      </dgm:t>
    </dgm:pt>
    <dgm:pt modelId="{42B360B4-DFEB-4016-8611-458273F5D86C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g_ipsec_la_sa_mod()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07D427AE-50E3-4FD8-AEA3-408B37B0C6AB}" type="parTrans" cxnId="{160009A2-9FF1-4287-BE0E-EA39FCA3A9F1}">
      <dgm:prSet/>
      <dgm:spPr/>
      <dgm:t>
        <a:bodyPr/>
        <a:lstStyle/>
        <a:p>
          <a:endParaRPr lang="en-US"/>
        </a:p>
      </dgm:t>
    </dgm:pt>
    <dgm:pt modelId="{37D27A74-194C-4701-9CC5-4E72E54BC122}" type="sibTrans" cxnId="{160009A2-9FF1-4287-BE0E-EA39FCA3A9F1}">
      <dgm:prSet/>
      <dgm:spPr/>
      <dgm:t>
        <a:bodyPr/>
        <a:lstStyle/>
        <a:p>
          <a:endParaRPr lang="en-US"/>
        </a:p>
      </dgm:t>
    </dgm:pt>
    <dgm:pt modelId="{D84D2CCA-8D2D-48BD-947E-67861F2F310F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g_ipsec_la_sa_flush()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2E533114-5C46-45E5-A363-30E1475630C3}" type="parTrans" cxnId="{6E5E5333-7624-46B2-B21D-1417D0E51410}">
      <dgm:prSet/>
      <dgm:spPr/>
      <dgm:t>
        <a:bodyPr/>
        <a:lstStyle/>
        <a:p>
          <a:endParaRPr lang="en-US"/>
        </a:p>
      </dgm:t>
    </dgm:pt>
    <dgm:pt modelId="{F3B894FD-A3D2-493D-ABEC-919BE559A612}" type="sibTrans" cxnId="{6E5E5333-7624-46B2-B21D-1417D0E51410}">
      <dgm:prSet/>
      <dgm:spPr/>
      <dgm:t>
        <a:bodyPr/>
        <a:lstStyle/>
        <a:p>
          <a:endParaRPr lang="en-US"/>
        </a:p>
      </dgm:t>
    </dgm:pt>
    <dgm:pt modelId="{5001FE29-AA89-4EED-AF40-6B653623B81A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g_ipsec_la_sa_get()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7B234B84-D71B-48F5-80C2-D27DBA96A859}" type="parTrans" cxnId="{87F0ED45-C1A0-4CF9-A4BA-56E59B954F76}">
      <dgm:prSet/>
      <dgm:spPr/>
      <dgm:t>
        <a:bodyPr/>
        <a:lstStyle/>
        <a:p>
          <a:endParaRPr lang="en-US"/>
        </a:p>
      </dgm:t>
    </dgm:pt>
    <dgm:pt modelId="{41B2B9F0-F172-4057-9FD0-6DF442E39937}" type="sibTrans" cxnId="{87F0ED45-C1A0-4CF9-A4BA-56E59B954F76}">
      <dgm:prSet/>
      <dgm:spPr/>
      <dgm:t>
        <a:bodyPr/>
        <a:lstStyle/>
        <a:p>
          <a:endParaRPr lang="en-US"/>
        </a:p>
      </dgm:t>
    </dgm:pt>
    <dgm:pt modelId="{06958D0A-0D4E-4F7F-ADD2-A660D37BC12A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g_ipsec_la_notifications_hook_register()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6DDE1E75-41A3-49CC-B32B-919A2448FCB8}" type="parTrans" cxnId="{3E4D9B7B-11A6-43DC-B29A-BD8C852A3917}">
      <dgm:prSet/>
      <dgm:spPr/>
      <dgm:t>
        <a:bodyPr/>
        <a:lstStyle/>
        <a:p>
          <a:endParaRPr lang="en-US"/>
        </a:p>
      </dgm:t>
    </dgm:pt>
    <dgm:pt modelId="{C05DBF7A-95DE-4D8A-8E0D-580EBAB9AB2F}" type="sibTrans" cxnId="{3E4D9B7B-11A6-43DC-B29A-BD8C852A3917}">
      <dgm:prSet/>
      <dgm:spPr/>
      <dgm:t>
        <a:bodyPr/>
        <a:lstStyle/>
        <a:p>
          <a:endParaRPr lang="en-US"/>
        </a:p>
      </dgm:t>
    </dgm:pt>
    <dgm:pt modelId="{0D0BC5D7-ED69-43F0-8F3E-69A0F44015E5}">
      <dgm:prSet phldrT="[Text]"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g_ipsec_la_get_api_version()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29812C3A-764B-4224-BD0C-A0DAE74072CF}" type="parTrans" cxnId="{E28E206E-FC24-44FE-AFE0-7FC15A683E6E}">
      <dgm:prSet/>
      <dgm:spPr/>
      <dgm:t>
        <a:bodyPr/>
        <a:lstStyle/>
        <a:p>
          <a:endParaRPr lang="en-US"/>
        </a:p>
      </dgm:t>
    </dgm:pt>
    <dgm:pt modelId="{45EDBA87-187F-44CE-ACEF-9F0722FA15AA}" type="sibTrans" cxnId="{E28E206E-FC24-44FE-AFE0-7FC15A683E6E}">
      <dgm:prSet/>
      <dgm:spPr/>
      <dgm:t>
        <a:bodyPr/>
        <a:lstStyle/>
        <a:p>
          <a:endParaRPr lang="en-US"/>
        </a:p>
      </dgm:t>
    </dgm:pt>
    <dgm:pt modelId="{D2D5168F-E922-4F7B-A9C3-1ED00CEAC748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g_ipsec_la_avail_devices_getinfo()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07AFC75C-9026-40F5-8AC3-0DCF1DD56956}" type="parTrans" cxnId="{DB75C71A-B923-45B2-90D2-D044CEE98308}">
      <dgm:prSet/>
      <dgm:spPr/>
      <dgm:t>
        <a:bodyPr/>
        <a:lstStyle/>
        <a:p>
          <a:endParaRPr lang="en-US"/>
        </a:p>
      </dgm:t>
    </dgm:pt>
    <dgm:pt modelId="{2D908BBC-A750-40F9-AA11-8BEC951A7E5D}" type="sibTrans" cxnId="{DB75C71A-B923-45B2-90D2-D044CEE98308}">
      <dgm:prSet/>
      <dgm:spPr/>
      <dgm:t>
        <a:bodyPr/>
        <a:lstStyle/>
        <a:p>
          <a:endParaRPr lang="en-US"/>
        </a:p>
      </dgm:t>
    </dgm:pt>
    <dgm:pt modelId="{15D94C74-7907-469E-8320-B67C9533475D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g_ipsec_la_active_devices_getinfo()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30EA0C0A-9EEF-472D-A4C4-A27116141D3A}" type="parTrans" cxnId="{CDA57778-0CDC-4644-8336-FF2741A6369A}">
      <dgm:prSet/>
      <dgm:spPr/>
      <dgm:t>
        <a:bodyPr/>
        <a:lstStyle/>
        <a:p>
          <a:endParaRPr lang="en-US"/>
        </a:p>
      </dgm:t>
    </dgm:pt>
    <dgm:pt modelId="{1AFA069D-47E2-4B37-8864-CA234409755C}" type="sibTrans" cxnId="{CDA57778-0CDC-4644-8336-FF2741A6369A}">
      <dgm:prSet/>
      <dgm:spPr/>
      <dgm:t>
        <a:bodyPr/>
        <a:lstStyle/>
        <a:p>
          <a:endParaRPr lang="en-US"/>
        </a:p>
      </dgm:t>
    </dgm:pt>
    <dgm:pt modelId="{9CFB66BC-A968-4C6B-ACD4-78626C1195D3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g_ipsec_la_open()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FF1A888E-A5A9-4347-BAA6-2BE3E56BBABA}" type="parTrans" cxnId="{863456AC-921E-4F84-8D51-D5F0005D2A03}">
      <dgm:prSet/>
      <dgm:spPr/>
      <dgm:t>
        <a:bodyPr/>
        <a:lstStyle/>
        <a:p>
          <a:endParaRPr lang="en-US"/>
        </a:p>
      </dgm:t>
    </dgm:pt>
    <dgm:pt modelId="{322EADED-D7FF-4BD7-B8E2-C97A40A5A518}" type="sibTrans" cxnId="{863456AC-921E-4F84-8D51-D5F0005D2A03}">
      <dgm:prSet/>
      <dgm:spPr/>
      <dgm:t>
        <a:bodyPr/>
        <a:lstStyle/>
        <a:p>
          <a:endParaRPr lang="en-US"/>
        </a:p>
      </dgm:t>
    </dgm:pt>
    <dgm:pt modelId="{66E8BA71-A2B7-4DF0-850F-97C8F3BF001C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g_ipsec_la_close()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2C256368-D0C0-4ED1-9E55-625B4CBCFBC5}" type="parTrans" cxnId="{A048A975-D026-4341-A082-4810F90E3093}">
      <dgm:prSet/>
      <dgm:spPr/>
      <dgm:t>
        <a:bodyPr/>
        <a:lstStyle/>
        <a:p>
          <a:endParaRPr lang="en-US"/>
        </a:p>
      </dgm:t>
    </dgm:pt>
    <dgm:pt modelId="{96E5AC74-69F9-47D1-92D7-ECA60942602D}" type="sibTrans" cxnId="{A048A975-D026-4341-A082-4810F90E3093}">
      <dgm:prSet/>
      <dgm:spPr/>
      <dgm:t>
        <a:bodyPr/>
        <a:lstStyle/>
        <a:p>
          <a:endParaRPr lang="en-US"/>
        </a:p>
      </dgm:t>
    </dgm:pt>
    <dgm:pt modelId="{47928329-0651-4C1B-AEA4-EFFC469676CD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g_ipsec_la_group_create()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0F04E0B7-83A9-45ED-9FA1-9289390E7E29}" type="parTrans" cxnId="{4CE2D66F-173C-4E18-A33F-EF5585033B70}">
      <dgm:prSet/>
      <dgm:spPr/>
      <dgm:t>
        <a:bodyPr/>
        <a:lstStyle/>
        <a:p>
          <a:endParaRPr lang="en-US"/>
        </a:p>
      </dgm:t>
    </dgm:pt>
    <dgm:pt modelId="{03184447-EBAF-412B-9CF0-3D2FC9B611A2}" type="sibTrans" cxnId="{4CE2D66F-173C-4E18-A33F-EF5585033B70}">
      <dgm:prSet/>
      <dgm:spPr/>
      <dgm:t>
        <a:bodyPr/>
        <a:lstStyle/>
        <a:p>
          <a:endParaRPr lang="en-US"/>
        </a:p>
      </dgm:t>
    </dgm:pt>
    <dgm:pt modelId="{F5497404-D5E8-439E-B143-BC7316368033}">
      <dgm:prSet custT="1"/>
      <dgm:spPr/>
      <dgm:t>
        <a:bodyPr/>
        <a:lstStyle/>
        <a:p>
          <a:r>
            <a:rPr lang="en-US" sz="1200" b="1" dirty="0" smtClean="0">
              <a:latin typeface="Comic Sans MS" panose="030F0702030302020204" pitchFamily="66" charset="0"/>
            </a:rPr>
            <a:t>g_ipsec_la_group_delete()</a:t>
          </a:r>
          <a:endParaRPr lang="en-US" sz="1200" b="1" dirty="0">
            <a:latin typeface="Comic Sans MS" panose="030F0702030302020204" pitchFamily="66" charset="0"/>
          </a:endParaRPr>
        </a:p>
      </dgm:t>
    </dgm:pt>
    <dgm:pt modelId="{B55809E2-3103-4572-B5D0-E3CD4EADFC1C}" type="parTrans" cxnId="{B62380C6-7712-419B-87F0-20E0B5F07842}">
      <dgm:prSet/>
      <dgm:spPr/>
      <dgm:t>
        <a:bodyPr/>
        <a:lstStyle/>
        <a:p>
          <a:endParaRPr lang="en-US"/>
        </a:p>
      </dgm:t>
    </dgm:pt>
    <dgm:pt modelId="{5299A4B2-27F2-4480-9950-61A75BCF30DE}" type="sibTrans" cxnId="{B62380C6-7712-419B-87F0-20E0B5F07842}">
      <dgm:prSet/>
      <dgm:spPr/>
      <dgm:t>
        <a:bodyPr/>
        <a:lstStyle/>
        <a:p>
          <a:endParaRPr lang="en-US"/>
        </a:p>
      </dgm:t>
    </dgm:pt>
    <dgm:pt modelId="{4A7D19AB-4E18-4C87-B19A-0404155E83F5}">
      <dgm:prSet phldrT="[Text]"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Send a packet for encapsulation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EA976215-D73A-4572-A2C3-1EB538C6A75D}" type="parTrans" cxnId="{C0E980D0-6180-4D8D-842A-D71B63D4948F}">
      <dgm:prSet/>
      <dgm:spPr/>
      <dgm:t>
        <a:bodyPr/>
        <a:lstStyle/>
        <a:p>
          <a:endParaRPr lang="en-US"/>
        </a:p>
      </dgm:t>
    </dgm:pt>
    <dgm:pt modelId="{7AC69F30-9982-4188-8E05-E4486B3B0A65}" type="sibTrans" cxnId="{C0E980D0-6180-4D8D-842A-D71B63D4948F}">
      <dgm:prSet/>
      <dgm:spPr/>
      <dgm:t>
        <a:bodyPr/>
        <a:lstStyle/>
        <a:p>
          <a:endParaRPr lang="en-US"/>
        </a:p>
      </dgm:t>
    </dgm:pt>
    <dgm:pt modelId="{6D01117A-B0FC-451E-8595-45B93E83F215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Send a packet for decapsulation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4E1136EA-118F-449A-84AD-92BBA7C0CE83}" type="parTrans" cxnId="{393811D9-9A20-40F6-A92C-1802588B546C}">
      <dgm:prSet/>
      <dgm:spPr/>
      <dgm:t>
        <a:bodyPr/>
        <a:lstStyle/>
        <a:p>
          <a:endParaRPr lang="en-US"/>
        </a:p>
      </dgm:t>
    </dgm:pt>
    <dgm:pt modelId="{D4778108-4976-4258-B44C-1BC43B671F78}" type="sibTrans" cxnId="{393811D9-9A20-40F6-A92C-1802588B546C}">
      <dgm:prSet/>
      <dgm:spPr/>
      <dgm:t>
        <a:bodyPr/>
        <a:lstStyle/>
        <a:p>
          <a:endParaRPr lang="en-US"/>
        </a:p>
      </dgm:t>
    </dgm:pt>
    <dgm:pt modelId="{46510604-7C1C-4263-8F97-7BD798E64A27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Send multiple packets for encapsulation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2FC3FB9C-BBB7-428B-9B7C-2234FF098406}" type="parTrans" cxnId="{CA54EC84-86C2-4BC4-85EF-6575FB9CE1FE}">
      <dgm:prSet/>
      <dgm:spPr/>
      <dgm:t>
        <a:bodyPr/>
        <a:lstStyle/>
        <a:p>
          <a:endParaRPr lang="en-US"/>
        </a:p>
      </dgm:t>
    </dgm:pt>
    <dgm:pt modelId="{410A774D-FAA7-4FC7-99B4-1F29BCAF9242}" type="sibTrans" cxnId="{CA54EC84-86C2-4BC4-85EF-6575FB9CE1FE}">
      <dgm:prSet/>
      <dgm:spPr/>
      <dgm:t>
        <a:bodyPr/>
        <a:lstStyle/>
        <a:p>
          <a:endParaRPr lang="en-US"/>
        </a:p>
      </dgm:t>
    </dgm:pt>
    <dgm:pt modelId="{7A26A49D-6346-4CE3-AAD2-9FF2942B4B7A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Send multiple packets for decapsulation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4FA74121-FF0F-418F-84D9-FFDCAF1A8985}" type="parTrans" cxnId="{7E8A8991-9FB5-4DE6-9547-5874BA0A53E1}">
      <dgm:prSet/>
      <dgm:spPr/>
      <dgm:t>
        <a:bodyPr/>
        <a:lstStyle/>
        <a:p>
          <a:endParaRPr lang="en-US"/>
        </a:p>
      </dgm:t>
    </dgm:pt>
    <dgm:pt modelId="{758E3927-9A69-4531-91D0-CC5FD9B310D3}" type="sibTrans" cxnId="{7E8A8991-9FB5-4DE6-9547-5874BA0A53E1}">
      <dgm:prSet/>
      <dgm:spPr/>
      <dgm:t>
        <a:bodyPr/>
        <a:lstStyle/>
        <a:p>
          <a:endParaRPr lang="en-US"/>
        </a:p>
      </dgm:t>
    </dgm:pt>
    <dgm:pt modelId="{9ADBB728-D78C-4641-A923-E2140D7994C5}">
      <dgm:prSet phldrT="[Text]"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Get the capabilities of the underlying devices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CACEB6EA-2694-4A07-BFF5-B903C0BA78F7}" type="parTrans" cxnId="{ACBFFE41-011B-4E84-AC3F-52BE6622D90C}">
      <dgm:prSet/>
      <dgm:spPr/>
      <dgm:t>
        <a:bodyPr/>
        <a:lstStyle/>
        <a:p>
          <a:endParaRPr lang="en-US"/>
        </a:p>
      </dgm:t>
    </dgm:pt>
    <dgm:pt modelId="{6BB0CE84-C6D3-44B3-BE1B-7E7A18553A6E}" type="sibTrans" cxnId="{ACBFFE41-011B-4E84-AC3F-52BE6622D90C}">
      <dgm:prSet/>
      <dgm:spPr/>
      <dgm:t>
        <a:bodyPr/>
        <a:lstStyle/>
        <a:p>
          <a:endParaRPr lang="en-US"/>
        </a:p>
      </dgm:t>
    </dgm:pt>
    <dgm:pt modelId="{6ABFD848-860A-4E69-91C1-EA12B8647318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Add  SA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3C460086-4DE0-4CA6-9A67-452A7A88DFA9}" type="parTrans" cxnId="{614F5092-DB31-47CB-BBEC-9128F55D0B2F}">
      <dgm:prSet/>
      <dgm:spPr/>
      <dgm:t>
        <a:bodyPr/>
        <a:lstStyle/>
        <a:p>
          <a:endParaRPr lang="en-US"/>
        </a:p>
      </dgm:t>
    </dgm:pt>
    <dgm:pt modelId="{275E9270-4D00-4B6B-A3F6-B3E048370BB2}" type="sibTrans" cxnId="{614F5092-DB31-47CB-BBEC-9128F55D0B2F}">
      <dgm:prSet/>
      <dgm:spPr/>
      <dgm:t>
        <a:bodyPr/>
        <a:lstStyle/>
        <a:p>
          <a:endParaRPr lang="en-US"/>
        </a:p>
      </dgm:t>
    </dgm:pt>
    <dgm:pt modelId="{A31C315A-130D-48ED-A86E-82B811F8B5AB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Delete SA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9930FDC8-7383-4431-A798-C7373D091B63}" type="parTrans" cxnId="{B737A864-225D-4638-BC77-61E0FC3A4495}">
      <dgm:prSet/>
      <dgm:spPr/>
      <dgm:t>
        <a:bodyPr/>
        <a:lstStyle/>
        <a:p>
          <a:endParaRPr lang="en-US"/>
        </a:p>
      </dgm:t>
    </dgm:pt>
    <dgm:pt modelId="{31E0260A-80E6-4187-95EF-F4766CE91C24}" type="sibTrans" cxnId="{B737A864-225D-4638-BC77-61E0FC3A4495}">
      <dgm:prSet/>
      <dgm:spPr/>
      <dgm:t>
        <a:bodyPr/>
        <a:lstStyle/>
        <a:p>
          <a:endParaRPr lang="en-US"/>
        </a:p>
      </dgm:t>
    </dgm:pt>
    <dgm:pt modelId="{D547EF38-28AB-42C8-A9BF-340775F93FD4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Modify SA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D00A0B35-446B-4A66-A31F-F6830FF8200B}" type="parTrans" cxnId="{69E5F11B-C858-4987-93B6-3B8F5E564F45}">
      <dgm:prSet/>
      <dgm:spPr/>
      <dgm:t>
        <a:bodyPr/>
        <a:lstStyle/>
        <a:p>
          <a:endParaRPr lang="en-US"/>
        </a:p>
      </dgm:t>
    </dgm:pt>
    <dgm:pt modelId="{74ADA198-3A84-4751-95B3-DDDED2673036}" type="sibTrans" cxnId="{69E5F11B-C858-4987-93B6-3B8F5E564F45}">
      <dgm:prSet/>
      <dgm:spPr/>
      <dgm:t>
        <a:bodyPr/>
        <a:lstStyle/>
        <a:p>
          <a:endParaRPr lang="en-US"/>
        </a:p>
      </dgm:t>
    </dgm:pt>
    <dgm:pt modelId="{46F85C65-C5DB-451E-A4D9-0FED37E9788A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Flush SA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D0DC5BB2-0FEF-4088-95AE-0762A80AC5BE}" type="parTrans" cxnId="{9577835C-AF54-4A8B-B01C-DBE43A3234A4}">
      <dgm:prSet/>
      <dgm:spPr/>
      <dgm:t>
        <a:bodyPr/>
        <a:lstStyle/>
        <a:p>
          <a:endParaRPr lang="en-US"/>
        </a:p>
      </dgm:t>
    </dgm:pt>
    <dgm:pt modelId="{EE463A58-691C-4486-B6C7-4A7E59DB2745}" type="sibTrans" cxnId="{9577835C-AF54-4A8B-B01C-DBE43A3234A4}">
      <dgm:prSet/>
      <dgm:spPr/>
      <dgm:t>
        <a:bodyPr/>
        <a:lstStyle/>
        <a:p>
          <a:endParaRPr lang="en-US"/>
        </a:p>
      </dgm:t>
    </dgm:pt>
    <dgm:pt modelId="{567383D5-E5F5-4AF9-8823-8DB0BA12FEF4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Read and Traversal SA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D554C98D-B2E7-4A14-95D7-45E256FE36E6}" type="parTrans" cxnId="{3BACD278-DF01-4DEF-B357-FFA3A2C89887}">
      <dgm:prSet/>
      <dgm:spPr/>
      <dgm:t>
        <a:bodyPr/>
        <a:lstStyle/>
        <a:p>
          <a:endParaRPr lang="en-US"/>
        </a:p>
      </dgm:t>
    </dgm:pt>
    <dgm:pt modelId="{6D8FDD2C-C521-4794-BFEA-1D125BC4448B}" type="sibTrans" cxnId="{3BACD278-DF01-4DEF-B357-FFA3A2C89887}">
      <dgm:prSet/>
      <dgm:spPr/>
      <dgm:t>
        <a:bodyPr/>
        <a:lstStyle/>
        <a:p>
          <a:endParaRPr lang="en-US"/>
        </a:p>
      </dgm:t>
    </dgm:pt>
    <dgm:pt modelId="{E9AC7743-9688-4024-97E8-605BB0995E5D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Register hooks for optional notifications such as Sequence number overflow or lifetime in kilobytes expiry etc.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68B355AC-E3E7-48BC-9694-3CD86682EF25}" type="parTrans" cxnId="{5F0FCC94-6C7A-4A95-AEDA-9B3418FCDEC2}">
      <dgm:prSet/>
      <dgm:spPr/>
      <dgm:t>
        <a:bodyPr/>
        <a:lstStyle/>
        <a:p>
          <a:endParaRPr lang="en-US"/>
        </a:p>
      </dgm:t>
    </dgm:pt>
    <dgm:pt modelId="{965C5C8C-E2DE-4C52-B9D7-5ED26B4AC2AB}" type="sibTrans" cxnId="{5F0FCC94-6C7A-4A95-AEDA-9B3418FCDEC2}">
      <dgm:prSet/>
      <dgm:spPr/>
      <dgm:t>
        <a:bodyPr/>
        <a:lstStyle/>
        <a:p>
          <a:endParaRPr lang="en-US"/>
        </a:p>
      </dgm:t>
    </dgm:pt>
    <dgm:pt modelId="{CCC3E26E-E20F-4E21-8F7A-A6AA3B8E74AF}">
      <dgm:prSet phldrT="[Text]"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Get the API version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EEEFFA14-5904-48DE-B9BD-A12CCC8BC182}" type="parTrans" cxnId="{1A808E89-8A3D-40B2-9E70-5C36A1EAF7AE}">
      <dgm:prSet/>
      <dgm:spPr/>
      <dgm:t>
        <a:bodyPr/>
        <a:lstStyle/>
        <a:p>
          <a:endParaRPr lang="en-US"/>
        </a:p>
      </dgm:t>
    </dgm:pt>
    <dgm:pt modelId="{2A84CED6-5F81-420A-9B2F-B6415A24B311}" type="sibTrans" cxnId="{1A808E89-8A3D-40B2-9E70-5C36A1EAF7AE}">
      <dgm:prSet/>
      <dgm:spPr/>
      <dgm:t>
        <a:bodyPr/>
        <a:lstStyle/>
        <a:p>
          <a:endParaRPr lang="en-US"/>
        </a:p>
      </dgm:t>
    </dgm:pt>
    <dgm:pt modelId="{AA48C746-6967-46A2-B444-859B63334937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Get the information on available devices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13B66C48-9CEC-4522-B080-836EAAAFF818}" type="parTrans" cxnId="{5E270521-8B2B-42CC-B437-9BD81C937129}">
      <dgm:prSet/>
      <dgm:spPr/>
      <dgm:t>
        <a:bodyPr/>
        <a:lstStyle/>
        <a:p>
          <a:endParaRPr lang="en-US"/>
        </a:p>
      </dgm:t>
    </dgm:pt>
    <dgm:pt modelId="{3C66177D-D98E-431B-8B78-075FD23D7B10}" type="sibTrans" cxnId="{5E270521-8B2B-42CC-B437-9BD81C937129}">
      <dgm:prSet/>
      <dgm:spPr/>
      <dgm:t>
        <a:bodyPr/>
        <a:lstStyle/>
        <a:p>
          <a:endParaRPr lang="en-US"/>
        </a:p>
      </dgm:t>
    </dgm:pt>
    <dgm:pt modelId="{FDAA75AB-1238-49C4-8EE3-698144B3B328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Get the information on active devices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83130BBB-0BBE-4A6A-BA15-30533EC498C2}" type="parTrans" cxnId="{5E7FB188-C4D9-4968-96C4-B0F6B02576E7}">
      <dgm:prSet/>
      <dgm:spPr/>
      <dgm:t>
        <a:bodyPr/>
        <a:lstStyle/>
        <a:p>
          <a:endParaRPr lang="en-US"/>
        </a:p>
      </dgm:t>
    </dgm:pt>
    <dgm:pt modelId="{43C95DDF-5FA2-405D-8AF3-CF51178D5EA2}" type="sibTrans" cxnId="{5E7FB188-C4D9-4968-96C4-B0F6B02576E7}">
      <dgm:prSet/>
      <dgm:spPr/>
      <dgm:t>
        <a:bodyPr/>
        <a:lstStyle/>
        <a:p>
          <a:endParaRPr lang="en-US"/>
        </a:p>
      </dgm:t>
    </dgm:pt>
    <dgm:pt modelId="{EFF37D69-E884-4C1C-969C-2DE4127D621B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Open a device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C88F73CB-8046-43A7-9013-B409669541F6}" type="parTrans" cxnId="{C364C1F1-EAD5-4F8F-8174-2533E592A7C6}">
      <dgm:prSet/>
      <dgm:spPr/>
      <dgm:t>
        <a:bodyPr/>
        <a:lstStyle/>
        <a:p>
          <a:endParaRPr lang="en-US"/>
        </a:p>
      </dgm:t>
    </dgm:pt>
    <dgm:pt modelId="{DD97B13D-5753-4134-BE7E-4D1165FA468D}" type="sibTrans" cxnId="{C364C1F1-EAD5-4F8F-8174-2533E592A7C6}">
      <dgm:prSet/>
      <dgm:spPr/>
      <dgm:t>
        <a:bodyPr/>
        <a:lstStyle/>
        <a:p>
          <a:endParaRPr lang="en-US"/>
        </a:p>
      </dgm:t>
    </dgm:pt>
    <dgm:pt modelId="{93B11838-FD24-41C5-A544-ADB49FB7A867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Close a device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77A99C6C-E518-49D1-A0C9-FC4DF71228C8}" type="parTrans" cxnId="{D8E66B62-25CF-42EF-9964-3A1733D6D2E9}">
      <dgm:prSet/>
      <dgm:spPr/>
      <dgm:t>
        <a:bodyPr/>
        <a:lstStyle/>
        <a:p>
          <a:endParaRPr lang="en-US"/>
        </a:p>
      </dgm:t>
    </dgm:pt>
    <dgm:pt modelId="{71D7312D-7BB6-4EC6-BE3B-8F32993A1E17}" type="sibTrans" cxnId="{D8E66B62-25CF-42EF-9964-3A1733D6D2E9}">
      <dgm:prSet/>
      <dgm:spPr/>
      <dgm:t>
        <a:bodyPr/>
        <a:lstStyle/>
        <a:p>
          <a:endParaRPr lang="en-US"/>
        </a:p>
      </dgm:t>
    </dgm:pt>
    <dgm:pt modelId="{5D5A1489-11E2-4F79-BE7F-34B63E9E9743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Create a logical group for grouping SAs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977C3002-C0CA-4AEC-B7EA-3F1A281D8447}" type="parTrans" cxnId="{0BD41591-B3B5-4B09-B11C-A95FFB44F3FC}">
      <dgm:prSet/>
      <dgm:spPr/>
      <dgm:t>
        <a:bodyPr/>
        <a:lstStyle/>
        <a:p>
          <a:endParaRPr lang="en-US"/>
        </a:p>
      </dgm:t>
    </dgm:pt>
    <dgm:pt modelId="{BB3BDC46-57DF-40D7-BB85-B58A3D28A882}" type="sibTrans" cxnId="{0BD41591-B3B5-4B09-B11C-A95FFB44F3FC}">
      <dgm:prSet/>
      <dgm:spPr/>
      <dgm:t>
        <a:bodyPr/>
        <a:lstStyle/>
        <a:p>
          <a:endParaRPr lang="en-US"/>
        </a:p>
      </dgm:t>
    </dgm:pt>
    <dgm:pt modelId="{BED9383A-24D8-41C9-AE53-E452AA6BE061}">
      <dgm:prSet custT="1"/>
      <dgm:spPr/>
      <dgm:t>
        <a:bodyPr/>
        <a:lstStyle/>
        <a:p>
          <a:r>
            <a:rPr lang="en-US" sz="1100" dirty="0" smtClean="0">
              <a:latin typeface="Comic Sans MS" panose="030F0702030302020204" pitchFamily="66" charset="0"/>
            </a:rPr>
            <a:t>Delete a logical group</a:t>
          </a:r>
          <a:endParaRPr lang="en-US" sz="1100" dirty="0">
            <a:latin typeface="Comic Sans MS" panose="030F0702030302020204" pitchFamily="66" charset="0"/>
          </a:endParaRPr>
        </a:p>
      </dgm:t>
    </dgm:pt>
    <dgm:pt modelId="{D8728207-CCCB-42F5-A53F-32822DA1CC6C}" type="parTrans" cxnId="{6E167BA7-FBA2-4E17-A209-4B5584DCDD8E}">
      <dgm:prSet/>
      <dgm:spPr/>
      <dgm:t>
        <a:bodyPr/>
        <a:lstStyle/>
        <a:p>
          <a:endParaRPr lang="en-US"/>
        </a:p>
      </dgm:t>
    </dgm:pt>
    <dgm:pt modelId="{2D9333AC-118A-4555-911F-88FE4BF2F0E8}" type="sibTrans" cxnId="{6E167BA7-FBA2-4E17-A209-4B5584DCDD8E}">
      <dgm:prSet/>
      <dgm:spPr/>
      <dgm:t>
        <a:bodyPr/>
        <a:lstStyle/>
        <a:p>
          <a:endParaRPr lang="en-US"/>
        </a:p>
      </dgm:t>
    </dgm:pt>
    <dgm:pt modelId="{02A25DDB-8441-42E7-8AB4-2C8875C082A1}" type="pres">
      <dgm:prSet presAssocID="{B9ADB1DA-A938-49B4-A87F-0435F1AAB6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8F2321-A500-4EB0-A369-DDDCB710FA74}" type="pres">
      <dgm:prSet presAssocID="{84FBADA0-5917-4BDD-BABF-9C2A844C4899}" presName="composite" presStyleCnt="0"/>
      <dgm:spPr/>
    </dgm:pt>
    <dgm:pt modelId="{73839B65-F847-4366-87BA-E643562EF324}" type="pres">
      <dgm:prSet presAssocID="{84FBADA0-5917-4BDD-BABF-9C2A844C4899}" presName="LShape" presStyleLbl="alignNode1" presStyleIdx="0" presStyleCnt="5"/>
      <dgm:spPr/>
    </dgm:pt>
    <dgm:pt modelId="{E7E59907-DC40-47E3-9390-5ABA45243D9D}" type="pres">
      <dgm:prSet presAssocID="{84FBADA0-5917-4BDD-BABF-9C2A844C489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8581-0C15-4781-97C5-E2BC038CAFF1}" type="pres">
      <dgm:prSet presAssocID="{84FBADA0-5917-4BDD-BABF-9C2A844C4899}" presName="Triangle" presStyleLbl="alignNode1" presStyleIdx="1" presStyleCnt="5"/>
      <dgm:spPr/>
    </dgm:pt>
    <dgm:pt modelId="{FB7A6B05-64ED-4A16-9A03-B827BAB4B9E3}" type="pres">
      <dgm:prSet presAssocID="{88A02B97-9427-4AF3-B3A9-C6B929A3639B}" presName="sibTrans" presStyleCnt="0"/>
      <dgm:spPr/>
    </dgm:pt>
    <dgm:pt modelId="{042970AC-51F8-402D-AA60-2A26F0F6BD56}" type="pres">
      <dgm:prSet presAssocID="{88A02B97-9427-4AF3-B3A9-C6B929A3639B}" presName="space" presStyleCnt="0"/>
      <dgm:spPr/>
    </dgm:pt>
    <dgm:pt modelId="{2ECC410C-E191-4AAB-AA07-A35EE7132D19}" type="pres">
      <dgm:prSet presAssocID="{688174DE-01DF-4C2E-B732-BC43BBCA2CCB}" presName="composite" presStyleCnt="0"/>
      <dgm:spPr/>
    </dgm:pt>
    <dgm:pt modelId="{130207D9-416A-4EAA-81F9-04E89A12F7CB}" type="pres">
      <dgm:prSet presAssocID="{688174DE-01DF-4C2E-B732-BC43BBCA2CCB}" presName="LShape" presStyleLbl="alignNode1" presStyleIdx="2" presStyleCnt="5"/>
      <dgm:spPr/>
    </dgm:pt>
    <dgm:pt modelId="{8ED1C4BC-B046-4C13-A2AD-396FEB46095A}" type="pres">
      <dgm:prSet presAssocID="{688174DE-01DF-4C2E-B732-BC43BBCA2CC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C8411-6337-4498-BB9A-7755263545AD}" type="pres">
      <dgm:prSet presAssocID="{688174DE-01DF-4C2E-B732-BC43BBCA2CCB}" presName="Triangle" presStyleLbl="alignNode1" presStyleIdx="3" presStyleCnt="5"/>
      <dgm:spPr/>
    </dgm:pt>
    <dgm:pt modelId="{B16DBBA2-5FE0-449C-BB77-19D9C005019C}" type="pres">
      <dgm:prSet presAssocID="{74F5EF74-527B-40AD-9253-C9562F3A7CC9}" presName="sibTrans" presStyleCnt="0"/>
      <dgm:spPr/>
    </dgm:pt>
    <dgm:pt modelId="{B2AA20E6-9312-4A90-9575-1595BFFE1BFA}" type="pres">
      <dgm:prSet presAssocID="{74F5EF74-527B-40AD-9253-C9562F3A7CC9}" presName="space" presStyleCnt="0"/>
      <dgm:spPr/>
    </dgm:pt>
    <dgm:pt modelId="{C76A4563-F17C-4D60-8AD6-4A6262B6EB7D}" type="pres">
      <dgm:prSet presAssocID="{FCF31B89-47BC-4362-B526-7D0EA8C6DD9A}" presName="composite" presStyleCnt="0"/>
      <dgm:spPr/>
    </dgm:pt>
    <dgm:pt modelId="{324F2E3E-B4DD-40C3-86AB-9DBD7FAB3690}" type="pres">
      <dgm:prSet presAssocID="{FCF31B89-47BC-4362-B526-7D0EA8C6DD9A}" presName="LShape" presStyleLbl="alignNode1" presStyleIdx="4" presStyleCnt="5"/>
      <dgm:spPr/>
    </dgm:pt>
    <dgm:pt modelId="{68AC03BB-D865-4D0A-BCF0-7BA6375A6A25}" type="pres">
      <dgm:prSet presAssocID="{FCF31B89-47BC-4362-B526-7D0EA8C6DD9A}" presName="ParentText" presStyleLbl="revTx" presStyleIdx="2" presStyleCnt="3" custLinFactNeighborX="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DD819-1529-4109-B942-3CB6D67948F7}" type="presOf" srcId="{15D94C74-7907-469E-8320-B67C9533475D}" destId="{68AC03BB-D865-4D0A-BCF0-7BA6375A6A25}" srcOrd="0" destOrd="5" presId="urn:microsoft.com/office/officeart/2009/3/layout/StepUpProcess"/>
    <dgm:cxn modelId="{7E8A8991-9FB5-4DE6-9547-5874BA0A53E1}" srcId="{22D77290-0B57-4EDE-A732-CCE99B0BD3C7}" destId="{7A26A49D-6346-4CE3-AAD2-9FF2942B4B7A}" srcOrd="0" destOrd="0" parTransId="{4FA74121-FF0F-418F-84D9-FFDCAF1A8985}" sibTransId="{758E3927-9A69-4531-91D0-CC5FD9B310D3}"/>
    <dgm:cxn modelId="{E6652F62-8B3D-4025-AC2A-DF3B2E0B602C}" srcId="{84FBADA0-5917-4BDD-BABF-9C2A844C4899}" destId="{78BE6FCA-8756-4D46-A681-2BB26FE4A8F2}" srcOrd="0" destOrd="0" parTransId="{84CC17C6-F8B2-4433-AF1C-6588546BC11D}" sibTransId="{3E90641F-0B01-4939-B78D-7D873E7CE8C7}"/>
    <dgm:cxn modelId="{CD461D8F-FD11-45D7-8E14-75D58EB38CB7}" type="presOf" srcId="{22D77290-0B57-4EDE-A732-CCE99B0BD3C7}" destId="{E7E59907-DC40-47E3-9390-5ABA45243D9D}" srcOrd="0" destOrd="7" presId="urn:microsoft.com/office/officeart/2009/3/layout/StepUpProcess"/>
    <dgm:cxn modelId="{85A588BE-D399-4BA4-9CEC-E97364831C3C}" type="presOf" srcId="{47928329-0651-4C1B-AEA4-EFFC469676CD}" destId="{68AC03BB-D865-4D0A-BCF0-7BA6375A6A25}" srcOrd="0" destOrd="11" presId="urn:microsoft.com/office/officeart/2009/3/layout/StepUpProcess"/>
    <dgm:cxn modelId="{614F5092-DB31-47CB-BBEC-9128F55D0B2F}" srcId="{8CC0B7AA-8F5C-47ED-B894-DBA21210E0EB}" destId="{6ABFD848-860A-4E69-91C1-EA12B8647318}" srcOrd="0" destOrd="0" parTransId="{3C460086-4DE0-4CA6-9A67-452A7A88DFA9}" sibTransId="{275E9270-4D00-4B6B-A3F6-B3E048370BB2}"/>
    <dgm:cxn modelId="{44397386-C3C6-4796-8B15-444598931C6F}" type="presOf" srcId="{66E8BA71-A2B7-4DF0-850F-97C8F3BF001C}" destId="{68AC03BB-D865-4D0A-BCF0-7BA6375A6A25}" srcOrd="0" destOrd="9" presId="urn:microsoft.com/office/officeart/2009/3/layout/StepUpProcess"/>
    <dgm:cxn modelId="{C89636B9-2295-4EC3-B675-5ED21FCE7A0F}" type="presOf" srcId="{0D0BC5D7-ED69-43F0-8F3E-69A0F44015E5}" destId="{68AC03BB-D865-4D0A-BCF0-7BA6375A6A25}" srcOrd="0" destOrd="1" presId="urn:microsoft.com/office/officeart/2009/3/layout/StepUpProcess"/>
    <dgm:cxn modelId="{1FD92020-B6AC-4021-8DB7-5838EE48BDDB}" type="presOf" srcId="{F5497404-D5E8-439E-B143-BC7316368033}" destId="{68AC03BB-D865-4D0A-BCF0-7BA6375A6A25}" srcOrd="0" destOrd="13" presId="urn:microsoft.com/office/officeart/2009/3/layout/StepUpProcess"/>
    <dgm:cxn modelId="{DDEFEC2B-409D-463A-B1B1-151C117515B0}" type="presOf" srcId="{D84D2CCA-8D2D-48BD-947E-67861F2F310F}" destId="{8ED1C4BC-B046-4C13-A2AD-396FEB46095A}" srcOrd="0" destOrd="9" presId="urn:microsoft.com/office/officeart/2009/3/layout/StepUpProcess"/>
    <dgm:cxn modelId="{160009A2-9FF1-4287-BE0E-EA39FCA3A9F1}" srcId="{688174DE-01DF-4C2E-B732-BC43BBCA2CCB}" destId="{42B360B4-DFEB-4016-8611-458273F5D86C}" srcOrd="3" destOrd="0" parTransId="{07D427AE-50E3-4FD8-AEA3-408B37B0C6AB}" sibTransId="{37D27A74-194C-4701-9CC5-4E72E54BC122}"/>
    <dgm:cxn modelId="{F75B4805-BC90-4228-9176-EEB6EA1B1313}" type="presOf" srcId="{46F85C65-C5DB-451E-A4D9-0FED37E9788A}" destId="{8ED1C4BC-B046-4C13-A2AD-396FEB46095A}" srcOrd="0" destOrd="10" presId="urn:microsoft.com/office/officeart/2009/3/layout/StepUpProcess"/>
    <dgm:cxn modelId="{C78456FD-AE02-48B4-8C94-E993328C5A7E}" type="presOf" srcId="{068D74F2-7A68-4228-8E02-92C80CFBA529}" destId="{8ED1C4BC-B046-4C13-A2AD-396FEB46095A}" srcOrd="0" destOrd="1" presId="urn:microsoft.com/office/officeart/2009/3/layout/StepUpProcess"/>
    <dgm:cxn modelId="{0EB3C1AC-FFFA-4980-8DB4-5EA9A6616750}" type="presOf" srcId="{D2D5168F-E922-4F7B-A9C3-1ED00CEAC748}" destId="{68AC03BB-D865-4D0A-BCF0-7BA6375A6A25}" srcOrd="0" destOrd="3" presId="urn:microsoft.com/office/officeart/2009/3/layout/StepUpProcess"/>
    <dgm:cxn modelId="{5E7FB188-C4D9-4968-96C4-B0F6B02576E7}" srcId="{15D94C74-7907-469E-8320-B67C9533475D}" destId="{FDAA75AB-1238-49C4-8EE3-698144B3B328}" srcOrd="0" destOrd="0" parTransId="{83130BBB-0BBE-4A6A-BA15-30533EC498C2}" sibTransId="{43C95DDF-5FA2-405D-8AF3-CF51178D5EA2}"/>
    <dgm:cxn modelId="{4CE2D66F-173C-4E18-A33F-EF5585033B70}" srcId="{FCF31B89-47BC-4362-B526-7D0EA8C6DD9A}" destId="{47928329-0651-4C1B-AEA4-EFFC469676CD}" srcOrd="5" destOrd="0" parTransId="{0F04E0B7-83A9-45ED-9FA1-9289390E7E29}" sibTransId="{03184447-EBAF-412B-9CF0-3D2FC9B611A2}"/>
    <dgm:cxn modelId="{0BD41591-B3B5-4B09-B11C-A95FFB44F3FC}" srcId="{47928329-0651-4C1B-AEA4-EFFC469676CD}" destId="{5D5A1489-11E2-4F79-BE7F-34B63E9E9743}" srcOrd="0" destOrd="0" parTransId="{977C3002-C0CA-4AEC-B7EA-3F1A281D8447}" sibTransId="{BB3BDC46-57DF-40D7-BB85-B58A3D28A882}"/>
    <dgm:cxn modelId="{E0F49D5B-F2E2-4741-8B4A-23DD4CE6804F}" type="presOf" srcId="{93B11838-FD24-41C5-A544-ADB49FB7A867}" destId="{68AC03BB-D865-4D0A-BCF0-7BA6375A6A25}" srcOrd="0" destOrd="10" presId="urn:microsoft.com/office/officeart/2009/3/layout/StepUpProcess"/>
    <dgm:cxn modelId="{789B1B61-922D-4456-BD4D-B73D7C105125}" type="presOf" srcId="{E9AC7743-9688-4024-97E8-605BB0995E5D}" destId="{8ED1C4BC-B046-4C13-A2AD-396FEB46095A}" srcOrd="0" destOrd="14" presId="urn:microsoft.com/office/officeart/2009/3/layout/StepUpProcess"/>
    <dgm:cxn modelId="{C60786BD-07A7-4CC0-AE35-63DE47370D86}" srcId="{B9ADB1DA-A938-49B4-A87F-0435F1AAB653}" destId="{688174DE-01DF-4C2E-B732-BC43BBCA2CCB}" srcOrd="1" destOrd="0" parTransId="{F9F67ABE-AB64-42B4-A916-5D7538C3F290}" sibTransId="{74F5EF74-527B-40AD-9253-C9562F3A7CC9}"/>
    <dgm:cxn modelId="{D314FF42-55E0-47E2-9A60-53E555B6EB51}" srcId="{B9ADB1DA-A938-49B4-A87F-0435F1AAB653}" destId="{84FBADA0-5917-4BDD-BABF-9C2A844C4899}" srcOrd="0" destOrd="0" parTransId="{18F70FC5-E7DE-4CF9-8780-44E44CA6C164}" sibTransId="{88A02B97-9427-4AF3-B3A9-C6B929A3639B}"/>
    <dgm:cxn modelId="{77036A15-D65D-49D0-8EE0-4B95A37280BB}" type="presOf" srcId="{CCC3E26E-E20F-4E21-8F7A-A6AA3B8E74AF}" destId="{68AC03BB-D865-4D0A-BCF0-7BA6375A6A25}" srcOrd="0" destOrd="2" presId="urn:microsoft.com/office/officeart/2009/3/layout/StepUpProcess"/>
    <dgm:cxn modelId="{B3F1B16B-87CD-4CED-B539-76D349942FDF}" type="presOf" srcId="{84FBADA0-5917-4BDD-BABF-9C2A844C4899}" destId="{E7E59907-DC40-47E3-9390-5ABA45243D9D}" srcOrd="0" destOrd="0" presId="urn:microsoft.com/office/officeart/2009/3/layout/StepUpProcess"/>
    <dgm:cxn modelId="{92A8C9AF-EC3A-4893-BC42-8DF5B465C4F4}" type="presOf" srcId="{46510604-7C1C-4263-8F97-7BD798E64A27}" destId="{E7E59907-DC40-47E3-9390-5ABA45243D9D}" srcOrd="0" destOrd="6" presId="urn:microsoft.com/office/officeart/2009/3/layout/StepUpProcess"/>
    <dgm:cxn modelId="{A048A975-D026-4341-A082-4810F90E3093}" srcId="{FCF31B89-47BC-4362-B526-7D0EA8C6DD9A}" destId="{66E8BA71-A2B7-4DF0-850F-97C8F3BF001C}" srcOrd="4" destOrd="0" parTransId="{2C256368-D0C0-4ED1-9E55-625B4CBCFBC5}" sibTransId="{96E5AC74-69F9-47D1-92D7-ECA60942602D}"/>
    <dgm:cxn modelId="{B187E8BF-DF53-419F-B22F-1B0BDE18A2DA}" type="presOf" srcId="{688174DE-01DF-4C2E-B732-BC43BBCA2CCB}" destId="{8ED1C4BC-B046-4C13-A2AD-396FEB46095A}" srcOrd="0" destOrd="0" presId="urn:microsoft.com/office/officeart/2009/3/layout/StepUpProcess"/>
    <dgm:cxn modelId="{5917B7AF-037C-4E18-88D6-9778647E8BEF}" type="presOf" srcId="{7A26A49D-6346-4CE3-AAD2-9FF2942B4B7A}" destId="{E7E59907-DC40-47E3-9390-5ABA45243D9D}" srcOrd="0" destOrd="8" presId="urn:microsoft.com/office/officeart/2009/3/layout/StepUpProcess"/>
    <dgm:cxn modelId="{AEB36937-9794-4F1D-887B-218087DD4608}" type="presOf" srcId="{9ADBB728-D78C-4641-A923-E2140D7994C5}" destId="{8ED1C4BC-B046-4C13-A2AD-396FEB46095A}" srcOrd="0" destOrd="2" presId="urn:microsoft.com/office/officeart/2009/3/layout/StepUpProcess"/>
    <dgm:cxn modelId="{DB75C71A-B923-45B2-90D2-D044CEE98308}" srcId="{FCF31B89-47BC-4362-B526-7D0EA8C6DD9A}" destId="{D2D5168F-E922-4F7B-A9C3-1ED00CEAC748}" srcOrd="1" destOrd="0" parTransId="{07AFC75C-9026-40F5-8AC3-0DCF1DD56956}" sibTransId="{2D908BBC-A750-40F9-AA11-8BEC951A7E5D}"/>
    <dgm:cxn modelId="{0FC42F9B-94B2-41FF-8559-AEC884AA1EDE}" srcId="{688174DE-01DF-4C2E-B732-BC43BBCA2CCB}" destId="{068D74F2-7A68-4228-8E02-92C80CFBA529}" srcOrd="0" destOrd="0" parTransId="{AB8D9E79-1723-4E65-96B6-D44F2A11688F}" sibTransId="{61F9DE35-3E3F-4A6E-BABC-D6C034EEA7F9}"/>
    <dgm:cxn modelId="{69E5F11B-C858-4987-93B6-3B8F5E564F45}" srcId="{42B360B4-DFEB-4016-8611-458273F5D86C}" destId="{D547EF38-28AB-42C8-A9BF-340775F93FD4}" srcOrd="0" destOrd="0" parTransId="{D00A0B35-446B-4A66-A31F-F6830FF8200B}" sibTransId="{74ADA198-3A84-4751-95B3-DDDED2673036}"/>
    <dgm:cxn modelId="{CDA57778-0CDC-4644-8336-FF2741A6369A}" srcId="{FCF31B89-47BC-4362-B526-7D0EA8C6DD9A}" destId="{15D94C74-7907-469E-8320-B67C9533475D}" srcOrd="2" destOrd="0" parTransId="{30EA0C0A-9EEF-472D-A4C4-A27116141D3A}" sibTransId="{1AFA069D-47E2-4B37-8864-CA234409755C}"/>
    <dgm:cxn modelId="{BC65D73B-FADC-486E-ABA5-08529953370A}" type="presOf" srcId="{EFF37D69-E884-4C1C-969C-2DE4127D621B}" destId="{68AC03BB-D865-4D0A-BCF0-7BA6375A6A25}" srcOrd="0" destOrd="8" presId="urn:microsoft.com/office/officeart/2009/3/layout/StepUpProcess"/>
    <dgm:cxn modelId="{393811D9-9A20-40F6-A92C-1802588B546C}" srcId="{EBF6C957-9D99-4F10-A1B8-9C79C0F9F0F8}" destId="{6D01117A-B0FC-451E-8595-45B93E83F215}" srcOrd="0" destOrd="0" parTransId="{4E1136EA-118F-449A-84AD-92BBA7C0CE83}" sibTransId="{D4778108-4976-4258-B44C-1BC43B671F78}"/>
    <dgm:cxn modelId="{47D65D46-DA0D-40BD-81CF-83A1B25887CC}" type="presOf" srcId="{6ABFD848-860A-4E69-91C1-EA12B8647318}" destId="{8ED1C4BC-B046-4C13-A2AD-396FEB46095A}" srcOrd="0" destOrd="4" presId="urn:microsoft.com/office/officeart/2009/3/layout/StepUpProcess"/>
    <dgm:cxn modelId="{E8D35507-5A34-4BF3-9D0D-26AEAB6CF6E2}" type="presOf" srcId="{A31C315A-130D-48ED-A86E-82B811F8B5AB}" destId="{8ED1C4BC-B046-4C13-A2AD-396FEB46095A}" srcOrd="0" destOrd="6" presId="urn:microsoft.com/office/officeart/2009/3/layout/StepUpProcess"/>
    <dgm:cxn modelId="{23EA6FB5-563F-4507-A459-FF5F77276E2A}" type="presOf" srcId="{8CC0B7AA-8F5C-47ED-B894-DBA21210E0EB}" destId="{8ED1C4BC-B046-4C13-A2AD-396FEB46095A}" srcOrd="0" destOrd="3" presId="urn:microsoft.com/office/officeart/2009/3/layout/StepUpProcess"/>
    <dgm:cxn modelId="{C0E980D0-6180-4D8D-842A-D71B63D4948F}" srcId="{78BE6FCA-8756-4D46-A681-2BB26FE4A8F2}" destId="{4A7D19AB-4E18-4C87-B19A-0404155E83F5}" srcOrd="0" destOrd="0" parTransId="{EA976215-D73A-4572-A2C3-1EB538C6A75D}" sibTransId="{7AC69F30-9982-4188-8E05-E4486B3B0A65}"/>
    <dgm:cxn modelId="{CED388BB-6511-490C-BC25-1A58E0AE76CB}" srcId="{688174DE-01DF-4C2E-B732-BC43BBCA2CCB}" destId="{8CC0B7AA-8F5C-47ED-B894-DBA21210E0EB}" srcOrd="1" destOrd="0" parTransId="{01656E6E-21AD-4BEE-9216-0AC168E5F9D7}" sibTransId="{C71E5D14-B633-466D-A909-0BBCD48E054F}"/>
    <dgm:cxn modelId="{9577835C-AF54-4A8B-B01C-DBE43A3234A4}" srcId="{D84D2CCA-8D2D-48BD-947E-67861F2F310F}" destId="{46F85C65-C5DB-451E-A4D9-0FED37E9788A}" srcOrd="0" destOrd="0" parTransId="{D0DC5BB2-0FEF-4088-95AE-0762A80AC5BE}" sibTransId="{EE463A58-691C-4486-B6C7-4A7E59DB2745}"/>
    <dgm:cxn modelId="{22A16D29-F380-41DC-8385-9EDE66912C32}" type="presOf" srcId="{5D5A1489-11E2-4F79-BE7F-34B63E9E9743}" destId="{68AC03BB-D865-4D0A-BCF0-7BA6375A6A25}" srcOrd="0" destOrd="12" presId="urn:microsoft.com/office/officeart/2009/3/layout/StepUpProcess"/>
    <dgm:cxn modelId="{3BACD278-DF01-4DEF-B357-FFA3A2C89887}" srcId="{5001FE29-AA89-4EED-AF40-6B653623B81A}" destId="{567383D5-E5F5-4AF9-8823-8DB0BA12FEF4}" srcOrd="0" destOrd="0" parTransId="{D554C98D-B2E7-4A14-95D7-45E256FE36E6}" sibTransId="{6D8FDD2C-C521-4794-BFEA-1D125BC4448B}"/>
    <dgm:cxn modelId="{EEBEF71B-13A3-450D-8B20-E05F1E876CD3}" type="presOf" srcId="{567383D5-E5F5-4AF9-8823-8DB0BA12FEF4}" destId="{8ED1C4BC-B046-4C13-A2AD-396FEB46095A}" srcOrd="0" destOrd="12" presId="urn:microsoft.com/office/officeart/2009/3/layout/StepUpProcess"/>
    <dgm:cxn modelId="{741F3343-62E6-4AB1-80F7-4629BD1E7908}" type="presOf" srcId="{4CE49B51-8AF4-49E9-997E-044389DDA958}" destId="{8ED1C4BC-B046-4C13-A2AD-396FEB46095A}" srcOrd="0" destOrd="5" presId="urn:microsoft.com/office/officeart/2009/3/layout/StepUpProcess"/>
    <dgm:cxn modelId="{3E002029-2606-4B9F-AD06-9B26647CC8E7}" srcId="{84FBADA0-5917-4BDD-BABF-9C2A844C4899}" destId="{CD08F982-1762-497C-BB13-D0DB3CE90DCE}" srcOrd="2" destOrd="0" parTransId="{19FDF492-DAF4-4AC9-97DF-478C963D99CE}" sibTransId="{C0937B6B-C7E6-4F66-9CE1-03E8C0401045}"/>
    <dgm:cxn modelId="{606772E8-6436-41FD-8C9B-39C5B8477FC3}" type="presOf" srcId="{5001FE29-AA89-4EED-AF40-6B653623B81A}" destId="{8ED1C4BC-B046-4C13-A2AD-396FEB46095A}" srcOrd="0" destOrd="11" presId="urn:microsoft.com/office/officeart/2009/3/layout/StepUpProcess"/>
    <dgm:cxn modelId="{C46B0CE8-BDE4-4A54-AB7A-526133541962}" type="presOf" srcId="{B9ADB1DA-A938-49B4-A87F-0435F1AAB653}" destId="{02A25DDB-8441-42E7-8AB4-2C8875C082A1}" srcOrd="0" destOrd="0" presId="urn:microsoft.com/office/officeart/2009/3/layout/StepUpProcess"/>
    <dgm:cxn modelId="{278A1A80-12C3-46FC-9B24-C92B18B59748}" srcId="{84FBADA0-5917-4BDD-BABF-9C2A844C4899}" destId="{22D77290-0B57-4EDE-A732-CCE99B0BD3C7}" srcOrd="3" destOrd="0" parTransId="{9CF8D0DF-A3B4-4B4B-8B7B-043A17504BE9}" sibTransId="{EAFA547D-480D-4414-8CCF-5CE26A1A8F45}"/>
    <dgm:cxn modelId="{3395F63C-09C7-4BA3-BB35-B64AC4C62972}" type="presOf" srcId="{D547EF38-28AB-42C8-A9BF-340775F93FD4}" destId="{8ED1C4BC-B046-4C13-A2AD-396FEB46095A}" srcOrd="0" destOrd="8" presId="urn:microsoft.com/office/officeart/2009/3/layout/StepUpProcess"/>
    <dgm:cxn modelId="{D8E66B62-25CF-42EF-9964-3A1733D6D2E9}" srcId="{66E8BA71-A2B7-4DF0-850F-97C8F3BF001C}" destId="{93B11838-FD24-41C5-A544-ADB49FB7A867}" srcOrd="0" destOrd="0" parTransId="{77A99C6C-E518-49D1-A0C9-FC4DF71228C8}" sibTransId="{71D7312D-7BB6-4EC6-BE3B-8F32993A1E17}"/>
    <dgm:cxn modelId="{5C0B01D1-3BA8-4E14-8CBD-158EBEAF9B54}" type="presOf" srcId="{BED9383A-24D8-41C9-AE53-E452AA6BE061}" destId="{68AC03BB-D865-4D0A-BCF0-7BA6375A6A25}" srcOrd="0" destOrd="14" presId="urn:microsoft.com/office/officeart/2009/3/layout/StepUpProcess"/>
    <dgm:cxn modelId="{E28E206E-FC24-44FE-AFE0-7FC15A683E6E}" srcId="{FCF31B89-47BC-4362-B526-7D0EA8C6DD9A}" destId="{0D0BC5D7-ED69-43F0-8F3E-69A0F44015E5}" srcOrd="0" destOrd="0" parTransId="{29812C3A-764B-4224-BD0C-A0DAE74072CF}" sibTransId="{45EDBA87-187F-44CE-ACEF-9F0722FA15AA}"/>
    <dgm:cxn modelId="{879CFDCE-B744-4151-B45E-EC6AAE885C8E}" type="presOf" srcId="{CD08F982-1762-497C-BB13-D0DB3CE90DCE}" destId="{E7E59907-DC40-47E3-9390-5ABA45243D9D}" srcOrd="0" destOrd="5" presId="urn:microsoft.com/office/officeart/2009/3/layout/StepUpProcess"/>
    <dgm:cxn modelId="{A129045E-0553-4B3F-9E50-5587BA21FEC1}" srcId="{688174DE-01DF-4C2E-B732-BC43BBCA2CCB}" destId="{4CE49B51-8AF4-49E9-997E-044389DDA958}" srcOrd="2" destOrd="0" parTransId="{B9066226-ACBD-4FF2-8C4E-29D01D29B289}" sibTransId="{B62AF2E2-08E9-4433-9C5E-7EC4D6EC2AC6}"/>
    <dgm:cxn modelId="{F966A3BA-E4AA-41C1-B3DD-C7A2620020BE}" type="presOf" srcId="{42B360B4-DFEB-4016-8611-458273F5D86C}" destId="{8ED1C4BC-B046-4C13-A2AD-396FEB46095A}" srcOrd="0" destOrd="7" presId="urn:microsoft.com/office/officeart/2009/3/layout/StepUpProcess"/>
    <dgm:cxn modelId="{54485EF4-FA94-4AA5-8494-FE7743278AE9}" srcId="{B9ADB1DA-A938-49B4-A87F-0435F1AAB653}" destId="{FCF31B89-47BC-4362-B526-7D0EA8C6DD9A}" srcOrd="2" destOrd="0" parTransId="{ECECD611-3D68-46C1-820E-4DCB38D16BFE}" sibTransId="{DDA2D64C-1519-4251-9525-AF6AB2687168}"/>
    <dgm:cxn modelId="{E8E724CF-3E5D-446E-BFCD-D2DEA6338D88}" type="presOf" srcId="{FCF31B89-47BC-4362-B526-7D0EA8C6DD9A}" destId="{68AC03BB-D865-4D0A-BCF0-7BA6375A6A25}" srcOrd="0" destOrd="0" presId="urn:microsoft.com/office/officeart/2009/3/layout/StepUpProcess"/>
    <dgm:cxn modelId="{863456AC-921E-4F84-8D51-D5F0005D2A03}" srcId="{FCF31B89-47BC-4362-B526-7D0EA8C6DD9A}" destId="{9CFB66BC-A968-4C6B-ACD4-78626C1195D3}" srcOrd="3" destOrd="0" parTransId="{FF1A888E-A5A9-4347-BAA6-2BE3E56BBABA}" sibTransId="{322EADED-D7FF-4BD7-B8E2-C97A40A5A518}"/>
    <dgm:cxn modelId="{CA54EC84-86C2-4BC4-85EF-6575FB9CE1FE}" srcId="{CD08F982-1762-497C-BB13-D0DB3CE90DCE}" destId="{46510604-7C1C-4263-8F97-7BD798E64A27}" srcOrd="0" destOrd="0" parTransId="{2FC3FB9C-BBB7-428B-9B7C-2234FF098406}" sibTransId="{410A774D-FAA7-4FC7-99B4-1F29BCAF9242}"/>
    <dgm:cxn modelId="{6E167BA7-FBA2-4E17-A209-4B5584DCDD8E}" srcId="{F5497404-D5E8-439E-B143-BC7316368033}" destId="{BED9383A-24D8-41C9-AE53-E452AA6BE061}" srcOrd="0" destOrd="0" parTransId="{D8728207-CCCB-42F5-A53F-32822DA1CC6C}" sibTransId="{2D9333AC-118A-4555-911F-88FE4BF2F0E8}"/>
    <dgm:cxn modelId="{C364C1F1-EAD5-4F8F-8174-2533E592A7C6}" srcId="{9CFB66BC-A968-4C6B-ACD4-78626C1195D3}" destId="{EFF37D69-E884-4C1C-969C-2DE4127D621B}" srcOrd="0" destOrd="0" parTransId="{C88F73CB-8046-43A7-9013-B409669541F6}" sibTransId="{DD97B13D-5753-4134-BE7E-4D1165FA468D}"/>
    <dgm:cxn modelId="{E98354FC-76B6-4BAA-8D90-FE90224C4082}" type="presOf" srcId="{6D01117A-B0FC-451E-8595-45B93E83F215}" destId="{E7E59907-DC40-47E3-9390-5ABA45243D9D}" srcOrd="0" destOrd="4" presId="urn:microsoft.com/office/officeart/2009/3/layout/StepUpProcess"/>
    <dgm:cxn modelId="{5F0FCC94-6C7A-4A95-AEDA-9B3418FCDEC2}" srcId="{06958D0A-0D4E-4F7F-ADD2-A660D37BC12A}" destId="{E9AC7743-9688-4024-97E8-605BB0995E5D}" srcOrd="0" destOrd="0" parTransId="{68B355AC-E3E7-48BC-9694-3CD86682EF25}" sibTransId="{965C5C8C-E2DE-4C52-B9D7-5ED26B4AC2AB}"/>
    <dgm:cxn modelId="{87F0ED45-C1A0-4CF9-A4BA-56E59B954F76}" srcId="{688174DE-01DF-4C2E-B732-BC43BBCA2CCB}" destId="{5001FE29-AA89-4EED-AF40-6B653623B81A}" srcOrd="5" destOrd="0" parTransId="{7B234B84-D71B-48F5-80C2-D27DBA96A859}" sibTransId="{41B2B9F0-F172-4057-9FD0-6DF442E39937}"/>
    <dgm:cxn modelId="{ACBFFE41-011B-4E84-AC3F-52BE6622D90C}" srcId="{068D74F2-7A68-4228-8E02-92C80CFBA529}" destId="{9ADBB728-D78C-4641-A923-E2140D7994C5}" srcOrd="0" destOrd="0" parTransId="{CACEB6EA-2694-4A07-BFF5-B903C0BA78F7}" sibTransId="{6BB0CE84-C6D3-44B3-BE1B-7E7A18553A6E}"/>
    <dgm:cxn modelId="{B737A864-225D-4638-BC77-61E0FC3A4495}" srcId="{4CE49B51-8AF4-49E9-997E-044389DDA958}" destId="{A31C315A-130D-48ED-A86E-82B811F8B5AB}" srcOrd="0" destOrd="0" parTransId="{9930FDC8-7383-4431-A798-C7373D091B63}" sibTransId="{31E0260A-80E6-4187-95EF-F4766CE91C24}"/>
    <dgm:cxn modelId="{DF6EC08F-BEDE-4516-8452-925B701910E9}" type="presOf" srcId="{06958D0A-0D4E-4F7F-ADD2-A660D37BC12A}" destId="{8ED1C4BC-B046-4C13-A2AD-396FEB46095A}" srcOrd="0" destOrd="13" presId="urn:microsoft.com/office/officeart/2009/3/layout/StepUpProcess"/>
    <dgm:cxn modelId="{5E270521-8B2B-42CC-B437-9BD81C937129}" srcId="{D2D5168F-E922-4F7B-A9C3-1ED00CEAC748}" destId="{AA48C746-6967-46A2-B444-859B63334937}" srcOrd="0" destOrd="0" parTransId="{13B66C48-9CEC-4522-B080-836EAAAFF818}" sibTransId="{3C66177D-D98E-431B-8B78-075FD23D7B10}"/>
    <dgm:cxn modelId="{D569C4F9-5616-4C48-998A-9A37D0E03FB5}" type="presOf" srcId="{EBF6C957-9D99-4F10-A1B8-9C79C0F9F0F8}" destId="{E7E59907-DC40-47E3-9390-5ABA45243D9D}" srcOrd="0" destOrd="3" presId="urn:microsoft.com/office/officeart/2009/3/layout/StepUpProcess"/>
    <dgm:cxn modelId="{3E4D9B7B-11A6-43DC-B29A-BD8C852A3917}" srcId="{688174DE-01DF-4C2E-B732-BC43BBCA2CCB}" destId="{06958D0A-0D4E-4F7F-ADD2-A660D37BC12A}" srcOrd="6" destOrd="0" parTransId="{6DDE1E75-41A3-49CC-B32B-919A2448FCB8}" sibTransId="{C05DBF7A-95DE-4D8A-8E0D-580EBAB9AB2F}"/>
    <dgm:cxn modelId="{614998C9-7610-4BB4-8F57-A56E50062C8F}" type="presOf" srcId="{AA48C746-6967-46A2-B444-859B63334937}" destId="{68AC03BB-D865-4D0A-BCF0-7BA6375A6A25}" srcOrd="0" destOrd="4" presId="urn:microsoft.com/office/officeart/2009/3/layout/StepUpProcess"/>
    <dgm:cxn modelId="{1A808E89-8A3D-40B2-9E70-5C36A1EAF7AE}" srcId="{0D0BC5D7-ED69-43F0-8F3E-69A0F44015E5}" destId="{CCC3E26E-E20F-4E21-8F7A-A6AA3B8E74AF}" srcOrd="0" destOrd="0" parTransId="{EEEFFA14-5904-48DE-B9BD-A12CCC8BC182}" sibTransId="{2A84CED6-5F81-420A-9B2F-B6415A24B311}"/>
    <dgm:cxn modelId="{93757BFA-072D-449D-9B6D-4888C982A6F5}" type="presOf" srcId="{78BE6FCA-8756-4D46-A681-2BB26FE4A8F2}" destId="{E7E59907-DC40-47E3-9390-5ABA45243D9D}" srcOrd="0" destOrd="1" presId="urn:microsoft.com/office/officeart/2009/3/layout/StepUpProcess"/>
    <dgm:cxn modelId="{C1528A3A-869B-477D-A6F0-3ACA38C8FFD7}" type="presOf" srcId="{9CFB66BC-A968-4C6B-ACD4-78626C1195D3}" destId="{68AC03BB-D865-4D0A-BCF0-7BA6375A6A25}" srcOrd="0" destOrd="7" presId="urn:microsoft.com/office/officeart/2009/3/layout/StepUpProcess"/>
    <dgm:cxn modelId="{B62380C6-7712-419B-87F0-20E0B5F07842}" srcId="{FCF31B89-47BC-4362-B526-7D0EA8C6DD9A}" destId="{F5497404-D5E8-439E-B143-BC7316368033}" srcOrd="6" destOrd="0" parTransId="{B55809E2-3103-4572-B5D0-E3CD4EADFC1C}" sibTransId="{5299A4B2-27F2-4480-9950-61A75BCF30DE}"/>
    <dgm:cxn modelId="{449AE809-B472-4C96-8D5E-B8CEDDF5931E}" type="presOf" srcId="{FDAA75AB-1238-49C4-8EE3-698144B3B328}" destId="{68AC03BB-D865-4D0A-BCF0-7BA6375A6A25}" srcOrd="0" destOrd="6" presId="urn:microsoft.com/office/officeart/2009/3/layout/StepUpProcess"/>
    <dgm:cxn modelId="{88157924-65A9-4856-984A-87D9B2C66C18}" type="presOf" srcId="{4A7D19AB-4E18-4C87-B19A-0404155E83F5}" destId="{E7E59907-DC40-47E3-9390-5ABA45243D9D}" srcOrd="0" destOrd="2" presId="urn:microsoft.com/office/officeart/2009/3/layout/StepUpProcess"/>
    <dgm:cxn modelId="{3E39C384-A28D-4F4C-82B2-BE4D7A49AB37}" srcId="{84FBADA0-5917-4BDD-BABF-9C2A844C4899}" destId="{EBF6C957-9D99-4F10-A1B8-9C79C0F9F0F8}" srcOrd="1" destOrd="0" parTransId="{92A980ED-E0E4-43E5-B35A-C605CD3E36CD}" sibTransId="{98334F32-7FCE-40E2-88C4-470FD98DE15D}"/>
    <dgm:cxn modelId="{6E5E5333-7624-46B2-B21D-1417D0E51410}" srcId="{688174DE-01DF-4C2E-B732-BC43BBCA2CCB}" destId="{D84D2CCA-8D2D-48BD-947E-67861F2F310F}" srcOrd="4" destOrd="0" parTransId="{2E533114-5C46-45E5-A363-30E1475630C3}" sibTransId="{F3B894FD-A3D2-493D-ABEC-919BE559A612}"/>
    <dgm:cxn modelId="{83DD9AC6-53B9-428C-A20A-7BE0B187FE86}" type="presParOf" srcId="{02A25DDB-8441-42E7-8AB4-2C8875C082A1}" destId="{218F2321-A500-4EB0-A369-DDDCB710FA74}" srcOrd="0" destOrd="0" presId="urn:microsoft.com/office/officeart/2009/3/layout/StepUpProcess"/>
    <dgm:cxn modelId="{424FE672-1787-459F-943F-AADA453A767B}" type="presParOf" srcId="{218F2321-A500-4EB0-A369-DDDCB710FA74}" destId="{73839B65-F847-4366-87BA-E643562EF324}" srcOrd="0" destOrd="0" presId="urn:microsoft.com/office/officeart/2009/3/layout/StepUpProcess"/>
    <dgm:cxn modelId="{A4573E5A-8C11-4F04-8C03-79FD6631B8D6}" type="presParOf" srcId="{218F2321-A500-4EB0-A369-DDDCB710FA74}" destId="{E7E59907-DC40-47E3-9390-5ABA45243D9D}" srcOrd="1" destOrd="0" presId="urn:microsoft.com/office/officeart/2009/3/layout/StepUpProcess"/>
    <dgm:cxn modelId="{424AEA9F-D09E-46E7-A8F5-EBF40B52AD02}" type="presParOf" srcId="{218F2321-A500-4EB0-A369-DDDCB710FA74}" destId="{F8958581-0C15-4781-97C5-E2BC038CAFF1}" srcOrd="2" destOrd="0" presId="urn:microsoft.com/office/officeart/2009/3/layout/StepUpProcess"/>
    <dgm:cxn modelId="{E7CFE016-5055-478B-8C7E-C9E78325DE68}" type="presParOf" srcId="{02A25DDB-8441-42E7-8AB4-2C8875C082A1}" destId="{FB7A6B05-64ED-4A16-9A03-B827BAB4B9E3}" srcOrd="1" destOrd="0" presId="urn:microsoft.com/office/officeart/2009/3/layout/StepUpProcess"/>
    <dgm:cxn modelId="{4D6A8B3B-A68A-426C-924E-ABC46005DFC4}" type="presParOf" srcId="{FB7A6B05-64ED-4A16-9A03-B827BAB4B9E3}" destId="{042970AC-51F8-402D-AA60-2A26F0F6BD56}" srcOrd="0" destOrd="0" presId="urn:microsoft.com/office/officeart/2009/3/layout/StepUpProcess"/>
    <dgm:cxn modelId="{B74567B9-4536-4F2C-B036-0EBDF23C8684}" type="presParOf" srcId="{02A25DDB-8441-42E7-8AB4-2C8875C082A1}" destId="{2ECC410C-E191-4AAB-AA07-A35EE7132D19}" srcOrd="2" destOrd="0" presId="urn:microsoft.com/office/officeart/2009/3/layout/StepUpProcess"/>
    <dgm:cxn modelId="{F54A4083-9579-4DE9-B6C3-31B301FFD8A3}" type="presParOf" srcId="{2ECC410C-E191-4AAB-AA07-A35EE7132D19}" destId="{130207D9-416A-4EAA-81F9-04E89A12F7CB}" srcOrd="0" destOrd="0" presId="urn:microsoft.com/office/officeart/2009/3/layout/StepUpProcess"/>
    <dgm:cxn modelId="{250BD7F6-2465-4422-A672-D191DF37F147}" type="presParOf" srcId="{2ECC410C-E191-4AAB-AA07-A35EE7132D19}" destId="{8ED1C4BC-B046-4C13-A2AD-396FEB46095A}" srcOrd="1" destOrd="0" presId="urn:microsoft.com/office/officeart/2009/3/layout/StepUpProcess"/>
    <dgm:cxn modelId="{8F0C26DF-1C3B-4F13-8B0A-320BA4363C48}" type="presParOf" srcId="{2ECC410C-E191-4AAB-AA07-A35EE7132D19}" destId="{545C8411-6337-4498-BB9A-7755263545AD}" srcOrd="2" destOrd="0" presId="urn:microsoft.com/office/officeart/2009/3/layout/StepUpProcess"/>
    <dgm:cxn modelId="{6EC95900-A781-4DF5-A956-D7A2E9D8A6D1}" type="presParOf" srcId="{02A25DDB-8441-42E7-8AB4-2C8875C082A1}" destId="{B16DBBA2-5FE0-449C-BB77-19D9C005019C}" srcOrd="3" destOrd="0" presId="urn:microsoft.com/office/officeart/2009/3/layout/StepUpProcess"/>
    <dgm:cxn modelId="{F11968B2-056B-4C53-A3C9-A65BF74F32B4}" type="presParOf" srcId="{B16DBBA2-5FE0-449C-BB77-19D9C005019C}" destId="{B2AA20E6-9312-4A90-9575-1595BFFE1BFA}" srcOrd="0" destOrd="0" presId="urn:microsoft.com/office/officeart/2009/3/layout/StepUpProcess"/>
    <dgm:cxn modelId="{C0AA7C37-EF29-4425-BAB9-812C516EAE56}" type="presParOf" srcId="{02A25DDB-8441-42E7-8AB4-2C8875C082A1}" destId="{C76A4563-F17C-4D60-8AD6-4A6262B6EB7D}" srcOrd="4" destOrd="0" presId="urn:microsoft.com/office/officeart/2009/3/layout/StepUpProcess"/>
    <dgm:cxn modelId="{A1A4FC83-14FA-4780-AC78-C0253D597969}" type="presParOf" srcId="{C76A4563-F17C-4D60-8AD6-4A6262B6EB7D}" destId="{324F2E3E-B4DD-40C3-86AB-9DBD7FAB3690}" srcOrd="0" destOrd="0" presId="urn:microsoft.com/office/officeart/2009/3/layout/StepUpProcess"/>
    <dgm:cxn modelId="{DA95E2DC-F3D8-4FB6-8AFA-A96602926959}" type="presParOf" srcId="{C76A4563-F17C-4D60-8AD6-4A6262B6EB7D}" destId="{68AC03BB-D865-4D0A-BCF0-7BA6375A6A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475849-0A50-43DC-A742-21CC4EDF4F28}" type="doc">
      <dgm:prSet loTypeId="urn:microsoft.com/office/officeart/2005/8/layout/radial1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4AF955-910F-49F6-A3B9-33CEB5B00C96}">
      <dgm:prSet phldrT="[Text]" custT="1"/>
      <dgm:spPr/>
      <dgm:t>
        <a:bodyPr/>
        <a:lstStyle/>
        <a:p>
          <a:r>
            <a:rPr lang="en-US" sz="2400" dirty="0" smtClean="0"/>
            <a:t>Default IPsec Device </a:t>
          </a:r>
          <a:endParaRPr lang="en-US" sz="2400" dirty="0"/>
        </a:p>
      </dgm:t>
    </dgm:pt>
    <dgm:pt modelId="{F6B8A159-889F-4B40-8504-79ED5CBC6670}" type="parTrans" cxnId="{A22A2481-A645-4DB1-8BD6-8A0B155B53B4}">
      <dgm:prSet/>
      <dgm:spPr/>
      <dgm:t>
        <a:bodyPr/>
        <a:lstStyle/>
        <a:p>
          <a:endParaRPr lang="en-US"/>
        </a:p>
      </dgm:t>
    </dgm:pt>
    <dgm:pt modelId="{12BCC032-E0D4-4381-9FFF-4395B7771EF7}" type="sibTrans" cxnId="{A22A2481-A645-4DB1-8BD6-8A0B155B53B4}">
      <dgm:prSet/>
      <dgm:spPr/>
      <dgm:t>
        <a:bodyPr/>
        <a:lstStyle/>
        <a:p>
          <a:endParaRPr lang="en-US"/>
        </a:p>
      </dgm:t>
    </dgm:pt>
    <dgm:pt modelId="{BA3114AF-4385-4EC0-B35E-30E17ABBF918}">
      <dgm:prSet phldrT="[Text]"/>
      <dgm:spPr/>
      <dgm:t>
        <a:bodyPr/>
        <a:lstStyle/>
        <a:p>
          <a:r>
            <a:rPr lang="en-US" dirty="0" smtClean="0"/>
            <a:t>Transport mode</a:t>
          </a:r>
          <a:endParaRPr lang="en-US" dirty="0"/>
        </a:p>
      </dgm:t>
    </dgm:pt>
    <dgm:pt modelId="{A8C93D5E-0EDF-49F4-9629-C189D5ACADE7}" type="parTrans" cxnId="{CC379EB2-57E4-42A5-9BA5-1DFD81F43D4E}">
      <dgm:prSet/>
      <dgm:spPr/>
      <dgm:t>
        <a:bodyPr/>
        <a:lstStyle/>
        <a:p>
          <a:endParaRPr lang="en-US" dirty="0"/>
        </a:p>
      </dgm:t>
    </dgm:pt>
    <dgm:pt modelId="{F67CA423-52D5-4268-B263-4D3C768EA811}" type="sibTrans" cxnId="{CC379EB2-57E4-42A5-9BA5-1DFD81F43D4E}">
      <dgm:prSet/>
      <dgm:spPr/>
      <dgm:t>
        <a:bodyPr/>
        <a:lstStyle/>
        <a:p>
          <a:endParaRPr lang="en-US"/>
        </a:p>
      </dgm:t>
    </dgm:pt>
    <dgm:pt modelId="{6CF3EA75-734A-49C2-A786-2B386903DF2F}">
      <dgm:prSet phldrT="[Text]"/>
      <dgm:spPr/>
      <dgm:t>
        <a:bodyPr/>
        <a:lstStyle/>
        <a:p>
          <a:r>
            <a:rPr lang="en-US" dirty="0" smtClean="0"/>
            <a:t>Tunnel mode</a:t>
          </a:r>
          <a:endParaRPr lang="en-US" dirty="0"/>
        </a:p>
      </dgm:t>
    </dgm:pt>
    <dgm:pt modelId="{0892BAC9-FE62-4BB7-B411-107541203661}" type="parTrans" cxnId="{70249E87-7B82-4445-92CF-C4B12481892D}">
      <dgm:prSet/>
      <dgm:spPr/>
      <dgm:t>
        <a:bodyPr/>
        <a:lstStyle/>
        <a:p>
          <a:endParaRPr lang="en-US" dirty="0"/>
        </a:p>
      </dgm:t>
    </dgm:pt>
    <dgm:pt modelId="{2414B911-19CE-46F7-815D-EDC0C530E515}" type="sibTrans" cxnId="{70249E87-7B82-4445-92CF-C4B12481892D}">
      <dgm:prSet/>
      <dgm:spPr/>
      <dgm:t>
        <a:bodyPr/>
        <a:lstStyle/>
        <a:p>
          <a:endParaRPr lang="en-US"/>
        </a:p>
      </dgm:t>
    </dgm:pt>
    <dgm:pt modelId="{1A2741B6-E40D-4932-9F9F-1780EEA204E0}">
      <dgm:prSet phldrT="[Text]"/>
      <dgm:spPr/>
      <dgm:t>
        <a:bodyPr/>
        <a:lstStyle/>
        <a:p>
          <a:r>
            <a:rPr lang="en-US" dirty="0" smtClean="0"/>
            <a:t>IPv4</a:t>
          </a:r>
          <a:endParaRPr lang="en-US" dirty="0"/>
        </a:p>
      </dgm:t>
    </dgm:pt>
    <dgm:pt modelId="{AF0B1F2D-2E2F-45DC-85F3-A85F14B66CBD}" type="parTrans" cxnId="{AAF389E9-9FB1-4668-BDE0-1D183F13E044}">
      <dgm:prSet/>
      <dgm:spPr/>
      <dgm:t>
        <a:bodyPr/>
        <a:lstStyle/>
        <a:p>
          <a:endParaRPr lang="en-US" dirty="0"/>
        </a:p>
      </dgm:t>
    </dgm:pt>
    <dgm:pt modelId="{ED6D8020-A9DC-4A2A-B5EC-AF4A160F9B19}" type="sibTrans" cxnId="{AAF389E9-9FB1-4668-BDE0-1D183F13E044}">
      <dgm:prSet/>
      <dgm:spPr/>
      <dgm:t>
        <a:bodyPr/>
        <a:lstStyle/>
        <a:p>
          <a:endParaRPr lang="en-US"/>
        </a:p>
      </dgm:t>
    </dgm:pt>
    <dgm:pt modelId="{32738DDA-37F6-420E-BEF6-7E41FAE76DBE}">
      <dgm:prSet phldrT="[Text]"/>
      <dgm:spPr/>
      <dgm:t>
        <a:bodyPr/>
        <a:lstStyle/>
        <a:p>
          <a:r>
            <a:rPr lang="en-US" dirty="0" smtClean="0"/>
            <a:t>ESP Protocol</a:t>
          </a:r>
          <a:endParaRPr lang="en-US" dirty="0"/>
        </a:p>
      </dgm:t>
    </dgm:pt>
    <dgm:pt modelId="{CBF61537-6228-4EEC-955F-F7832894C72D}" type="parTrans" cxnId="{46A6347C-6FEF-4CD9-88A0-721FA4F6850D}">
      <dgm:prSet/>
      <dgm:spPr/>
      <dgm:t>
        <a:bodyPr/>
        <a:lstStyle/>
        <a:p>
          <a:endParaRPr lang="en-US" dirty="0"/>
        </a:p>
      </dgm:t>
    </dgm:pt>
    <dgm:pt modelId="{1407CEB5-4316-4307-95B9-09C1B534F870}" type="sibTrans" cxnId="{46A6347C-6FEF-4CD9-88A0-721FA4F6850D}">
      <dgm:prSet/>
      <dgm:spPr/>
      <dgm:t>
        <a:bodyPr/>
        <a:lstStyle/>
        <a:p>
          <a:endParaRPr lang="en-US"/>
        </a:p>
      </dgm:t>
    </dgm:pt>
    <dgm:pt modelId="{F68AE01A-8C04-4404-AD06-EF89E508ACD6}">
      <dgm:prSet/>
      <dgm:spPr/>
      <dgm:t>
        <a:bodyPr/>
        <a:lstStyle/>
        <a:p>
          <a:endParaRPr lang="en-US" dirty="0" smtClean="0"/>
        </a:p>
        <a:p>
          <a:r>
            <a:rPr lang="en-US" dirty="0" smtClean="0"/>
            <a:t>IP checksum computation of tunnel packets</a:t>
          </a:r>
          <a:endParaRPr lang="en-US" dirty="0"/>
        </a:p>
      </dgm:t>
    </dgm:pt>
    <dgm:pt modelId="{B3A5581C-2B9C-487C-8EE7-70A20FF79D81}" type="parTrans" cxnId="{640E7134-4E24-43C5-8BA1-1236B3609267}">
      <dgm:prSet/>
      <dgm:spPr/>
      <dgm:t>
        <a:bodyPr/>
        <a:lstStyle/>
        <a:p>
          <a:endParaRPr lang="en-US" dirty="0"/>
        </a:p>
      </dgm:t>
    </dgm:pt>
    <dgm:pt modelId="{29BC5DAC-03C9-4968-94A4-502FBE5E17FA}" type="sibTrans" cxnId="{640E7134-4E24-43C5-8BA1-1236B3609267}">
      <dgm:prSet/>
      <dgm:spPr/>
      <dgm:t>
        <a:bodyPr/>
        <a:lstStyle/>
        <a:p>
          <a:endParaRPr lang="en-US"/>
        </a:p>
      </dgm:t>
    </dgm:pt>
    <dgm:pt modelId="{4C9F854F-9789-4FD1-9F82-4F14040F385B}" type="pres">
      <dgm:prSet presAssocID="{AB475849-0A50-43DC-A742-21CC4EDF4F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F3B12-DB91-4A68-AF79-E2538490D62A}" type="pres">
      <dgm:prSet presAssocID="{164AF955-910F-49F6-A3B9-33CEB5B00C96}" presName="centerShape" presStyleLbl="node0" presStyleIdx="0" presStyleCnt="1"/>
      <dgm:spPr/>
      <dgm:t>
        <a:bodyPr/>
        <a:lstStyle/>
        <a:p>
          <a:endParaRPr lang="en-US"/>
        </a:p>
      </dgm:t>
    </dgm:pt>
    <dgm:pt modelId="{0EA01A84-DA90-449C-B192-1B8024C52B21}" type="pres">
      <dgm:prSet presAssocID="{A8C93D5E-0EDF-49F4-9629-C189D5ACADE7}" presName="Name9" presStyleLbl="parChTrans1D2" presStyleIdx="0" presStyleCnt="5"/>
      <dgm:spPr/>
      <dgm:t>
        <a:bodyPr/>
        <a:lstStyle/>
        <a:p>
          <a:endParaRPr lang="en-US"/>
        </a:p>
      </dgm:t>
    </dgm:pt>
    <dgm:pt modelId="{799430E6-119A-477C-AFE0-7DAF71DF02ED}" type="pres">
      <dgm:prSet presAssocID="{A8C93D5E-0EDF-49F4-9629-C189D5ACADE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BBA5FEC-6579-4CEF-B061-D6CEB7C21E3E}" type="pres">
      <dgm:prSet presAssocID="{BA3114AF-4385-4EC0-B35E-30E17ABBF91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55346-A423-48CE-9798-B7322657E1AC}" type="pres">
      <dgm:prSet presAssocID="{0892BAC9-FE62-4BB7-B411-107541203661}" presName="Name9" presStyleLbl="parChTrans1D2" presStyleIdx="1" presStyleCnt="5"/>
      <dgm:spPr/>
      <dgm:t>
        <a:bodyPr/>
        <a:lstStyle/>
        <a:p>
          <a:endParaRPr lang="en-US"/>
        </a:p>
      </dgm:t>
    </dgm:pt>
    <dgm:pt modelId="{0F56776A-7F63-4469-8141-B273D6ED8418}" type="pres">
      <dgm:prSet presAssocID="{0892BAC9-FE62-4BB7-B411-10754120366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F1E723A-62ED-44F4-9EBC-6A2D497BAE49}" type="pres">
      <dgm:prSet presAssocID="{6CF3EA75-734A-49C2-A786-2B386903DF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BEF1-EF37-4E2C-AC0A-3E3FD9C892F6}" type="pres">
      <dgm:prSet presAssocID="{AF0B1F2D-2E2F-45DC-85F3-A85F14B66CBD}" presName="Name9" presStyleLbl="parChTrans1D2" presStyleIdx="2" presStyleCnt="5"/>
      <dgm:spPr/>
      <dgm:t>
        <a:bodyPr/>
        <a:lstStyle/>
        <a:p>
          <a:endParaRPr lang="en-US"/>
        </a:p>
      </dgm:t>
    </dgm:pt>
    <dgm:pt modelId="{98380BF0-3643-4AAC-9D42-48B8F7D94F46}" type="pres">
      <dgm:prSet presAssocID="{AF0B1F2D-2E2F-45DC-85F3-A85F14B66CB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A75B2BC-5737-417A-8EBD-1E3D858FA268}" type="pres">
      <dgm:prSet presAssocID="{1A2741B6-E40D-4932-9F9F-1780EEA204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930B3-8F1F-4840-BDA9-C79417F6BC64}" type="pres">
      <dgm:prSet presAssocID="{CBF61537-6228-4EEC-955F-F7832894C72D}" presName="Name9" presStyleLbl="parChTrans1D2" presStyleIdx="3" presStyleCnt="5"/>
      <dgm:spPr/>
      <dgm:t>
        <a:bodyPr/>
        <a:lstStyle/>
        <a:p>
          <a:endParaRPr lang="en-US"/>
        </a:p>
      </dgm:t>
    </dgm:pt>
    <dgm:pt modelId="{F384C9A3-5CDC-4562-B423-375E8F4D4B0C}" type="pres">
      <dgm:prSet presAssocID="{CBF61537-6228-4EEC-955F-F7832894C72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8F092CC-DCEC-4418-815E-309615EB2367}" type="pres">
      <dgm:prSet presAssocID="{32738DDA-37F6-420E-BEF6-7E41FAE76D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549F6-CCB3-4E75-BD0B-25470B7413DC}" type="pres">
      <dgm:prSet presAssocID="{B3A5581C-2B9C-487C-8EE7-70A20FF79D81}" presName="Name9" presStyleLbl="parChTrans1D2" presStyleIdx="4" presStyleCnt="5"/>
      <dgm:spPr/>
      <dgm:t>
        <a:bodyPr/>
        <a:lstStyle/>
        <a:p>
          <a:endParaRPr lang="en-US"/>
        </a:p>
      </dgm:t>
    </dgm:pt>
    <dgm:pt modelId="{F18CC9C2-7460-4241-82B8-103D7D4159A9}" type="pres">
      <dgm:prSet presAssocID="{B3A5581C-2B9C-487C-8EE7-70A20FF79D8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8F539C5-5BE3-4F2F-8897-E25503A0A589}" type="pres">
      <dgm:prSet presAssocID="{F68AE01A-8C04-4404-AD06-EF89E508AC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E7134-4E24-43C5-8BA1-1236B3609267}" srcId="{164AF955-910F-49F6-A3B9-33CEB5B00C96}" destId="{F68AE01A-8C04-4404-AD06-EF89E508ACD6}" srcOrd="4" destOrd="0" parTransId="{B3A5581C-2B9C-487C-8EE7-70A20FF79D81}" sibTransId="{29BC5DAC-03C9-4968-94A4-502FBE5E17FA}"/>
    <dgm:cxn modelId="{D1063863-A897-4982-BAD7-AAFB56CDF51E}" type="presOf" srcId="{AF0B1F2D-2E2F-45DC-85F3-A85F14B66CBD}" destId="{E8EBBEF1-EF37-4E2C-AC0A-3E3FD9C892F6}" srcOrd="0" destOrd="0" presId="urn:microsoft.com/office/officeart/2005/8/layout/radial1"/>
    <dgm:cxn modelId="{A2B1CABF-D35E-4AB9-8844-8E10C4C8FB34}" type="presOf" srcId="{0892BAC9-FE62-4BB7-B411-107541203661}" destId="{01C55346-A423-48CE-9798-B7322657E1AC}" srcOrd="0" destOrd="0" presId="urn:microsoft.com/office/officeart/2005/8/layout/radial1"/>
    <dgm:cxn modelId="{39CA233A-7948-4578-A8BC-F4864DB0C6A5}" type="presOf" srcId="{0892BAC9-FE62-4BB7-B411-107541203661}" destId="{0F56776A-7F63-4469-8141-B273D6ED8418}" srcOrd="1" destOrd="0" presId="urn:microsoft.com/office/officeart/2005/8/layout/radial1"/>
    <dgm:cxn modelId="{A089BADB-D6A8-4499-A7E8-6A0ABAF180DB}" type="presOf" srcId="{F68AE01A-8C04-4404-AD06-EF89E508ACD6}" destId="{18F539C5-5BE3-4F2F-8897-E25503A0A589}" srcOrd="0" destOrd="0" presId="urn:microsoft.com/office/officeart/2005/8/layout/radial1"/>
    <dgm:cxn modelId="{8B8E1CAE-3CAF-4BCA-93B7-B1CEDAF2BDE9}" type="presOf" srcId="{32738DDA-37F6-420E-BEF6-7E41FAE76DBE}" destId="{08F092CC-DCEC-4418-815E-309615EB2367}" srcOrd="0" destOrd="0" presId="urn:microsoft.com/office/officeart/2005/8/layout/radial1"/>
    <dgm:cxn modelId="{AAF389E9-9FB1-4668-BDE0-1D183F13E044}" srcId="{164AF955-910F-49F6-A3B9-33CEB5B00C96}" destId="{1A2741B6-E40D-4932-9F9F-1780EEA204E0}" srcOrd="2" destOrd="0" parTransId="{AF0B1F2D-2E2F-45DC-85F3-A85F14B66CBD}" sibTransId="{ED6D8020-A9DC-4A2A-B5EC-AF4A160F9B19}"/>
    <dgm:cxn modelId="{A386FC0D-C104-41B7-A8ED-9E740210524A}" type="presOf" srcId="{6CF3EA75-734A-49C2-A786-2B386903DF2F}" destId="{0F1E723A-62ED-44F4-9EBC-6A2D497BAE49}" srcOrd="0" destOrd="0" presId="urn:microsoft.com/office/officeart/2005/8/layout/radial1"/>
    <dgm:cxn modelId="{46A6347C-6FEF-4CD9-88A0-721FA4F6850D}" srcId="{164AF955-910F-49F6-A3B9-33CEB5B00C96}" destId="{32738DDA-37F6-420E-BEF6-7E41FAE76DBE}" srcOrd="3" destOrd="0" parTransId="{CBF61537-6228-4EEC-955F-F7832894C72D}" sibTransId="{1407CEB5-4316-4307-95B9-09C1B534F870}"/>
    <dgm:cxn modelId="{01C9EA88-AF00-42F9-BA10-F494D765A7DF}" type="presOf" srcId="{1A2741B6-E40D-4932-9F9F-1780EEA204E0}" destId="{4A75B2BC-5737-417A-8EBD-1E3D858FA268}" srcOrd="0" destOrd="0" presId="urn:microsoft.com/office/officeart/2005/8/layout/radial1"/>
    <dgm:cxn modelId="{8696EB5A-2A4A-49A6-9EBD-9343FF0F9DFA}" type="presOf" srcId="{BA3114AF-4385-4EC0-B35E-30E17ABBF918}" destId="{EBBA5FEC-6579-4CEF-B061-D6CEB7C21E3E}" srcOrd="0" destOrd="0" presId="urn:microsoft.com/office/officeart/2005/8/layout/radial1"/>
    <dgm:cxn modelId="{70249E87-7B82-4445-92CF-C4B12481892D}" srcId="{164AF955-910F-49F6-A3B9-33CEB5B00C96}" destId="{6CF3EA75-734A-49C2-A786-2B386903DF2F}" srcOrd="1" destOrd="0" parTransId="{0892BAC9-FE62-4BB7-B411-107541203661}" sibTransId="{2414B911-19CE-46F7-815D-EDC0C530E515}"/>
    <dgm:cxn modelId="{F37B807F-CEB7-4578-9C1F-E46330425F77}" type="presOf" srcId="{B3A5581C-2B9C-487C-8EE7-70A20FF79D81}" destId="{F18CC9C2-7460-4241-82B8-103D7D4159A9}" srcOrd="1" destOrd="0" presId="urn:microsoft.com/office/officeart/2005/8/layout/radial1"/>
    <dgm:cxn modelId="{CC379EB2-57E4-42A5-9BA5-1DFD81F43D4E}" srcId="{164AF955-910F-49F6-A3B9-33CEB5B00C96}" destId="{BA3114AF-4385-4EC0-B35E-30E17ABBF918}" srcOrd="0" destOrd="0" parTransId="{A8C93D5E-0EDF-49F4-9629-C189D5ACADE7}" sibTransId="{F67CA423-52D5-4268-B263-4D3C768EA811}"/>
    <dgm:cxn modelId="{FDFE34F7-0A5F-4AD8-95BE-8AD88935DE49}" type="presOf" srcId="{164AF955-910F-49F6-A3B9-33CEB5B00C96}" destId="{37AF3B12-DB91-4A68-AF79-E2538490D62A}" srcOrd="0" destOrd="0" presId="urn:microsoft.com/office/officeart/2005/8/layout/radial1"/>
    <dgm:cxn modelId="{2F0C89A0-2223-4D62-9723-55EA1665CD0A}" type="presOf" srcId="{A8C93D5E-0EDF-49F4-9629-C189D5ACADE7}" destId="{0EA01A84-DA90-449C-B192-1B8024C52B21}" srcOrd="0" destOrd="0" presId="urn:microsoft.com/office/officeart/2005/8/layout/radial1"/>
    <dgm:cxn modelId="{A22A2481-A645-4DB1-8BD6-8A0B155B53B4}" srcId="{AB475849-0A50-43DC-A742-21CC4EDF4F28}" destId="{164AF955-910F-49F6-A3B9-33CEB5B00C96}" srcOrd="0" destOrd="0" parTransId="{F6B8A159-889F-4B40-8504-79ED5CBC6670}" sibTransId="{12BCC032-E0D4-4381-9FFF-4395B7771EF7}"/>
    <dgm:cxn modelId="{98EF279D-BE92-497C-B98E-038094EA412A}" type="presOf" srcId="{AF0B1F2D-2E2F-45DC-85F3-A85F14B66CBD}" destId="{98380BF0-3643-4AAC-9D42-48B8F7D94F46}" srcOrd="1" destOrd="0" presId="urn:microsoft.com/office/officeart/2005/8/layout/radial1"/>
    <dgm:cxn modelId="{00220060-AEEA-4AEE-A8AE-9B1797145E95}" type="presOf" srcId="{A8C93D5E-0EDF-49F4-9629-C189D5ACADE7}" destId="{799430E6-119A-477C-AFE0-7DAF71DF02ED}" srcOrd="1" destOrd="0" presId="urn:microsoft.com/office/officeart/2005/8/layout/radial1"/>
    <dgm:cxn modelId="{0D2A4E6B-B6B8-4FF7-ABB4-CA936A31ABCC}" type="presOf" srcId="{B3A5581C-2B9C-487C-8EE7-70A20FF79D81}" destId="{B09549F6-CCB3-4E75-BD0B-25470B7413DC}" srcOrd="0" destOrd="0" presId="urn:microsoft.com/office/officeart/2005/8/layout/radial1"/>
    <dgm:cxn modelId="{B38F9EA3-DC2B-41A3-8B58-826C18F529B6}" type="presOf" srcId="{CBF61537-6228-4EEC-955F-F7832894C72D}" destId="{F384C9A3-5CDC-4562-B423-375E8F4D4B0C}" srcOrd="1" destOrd="0" presId="urn:microsoft.com/office/officeart/2005/8/layout/radial1"/>
    <dgm:cxn modelId="{E91BBAEC-900D-40D9-BDB1-DEC53979CDA8}" type="presOf" srcId="{CBF61537-6228-4EEC-955F-F7832894C72D}" destId="{D5C930B3-8F1F-4840-BDA9-C79417F6BC64}" srcOrd="0" destOrd="0" presId="urn:microsoft.com/office/officeart/2005/8/layout/radial1"/>
    <dgm:cxn modelId="{E57DDEDF-8000-4CF8-A624-C7AA41059670}" type="presOf" srcId="{AB475849-0A50-43DC-A742-21CC4EDF4F28}" destId="{4C9F854F-9789-4FD1-9F82-4F14040F385B}" srcOrd="0" destOrd="0" presId="urn:microsoft.com/office/officeart/2005/8/layout/radial1"/>
    <dgm:cxn modelId="{79EC20F5-BC43-4DDF-BA93-A41F5F0936BD}" type="presParOf" srcId="{4C9F854F-9789-4FD1-9F82-4F14040F385B}" destId="{37AF3B12-DB91-4A68-AF79-E2538490D62A}" srcOrd="0" destOrd="0" presId="urn:microsoft.com/office/officeart/2005/8/layout/radial1"/>
    <dgm:cxn modelId="{BD9971A7-4568-4EF2-835B-1C9437CC1CDE}" type="presParOf" srcId="{4C9F854F-9789-4FD1-9F82-4F14040F385B}" destId="{0EA01A84-DA90-449C-B192-1B8024C52B21}" srcOrd="1" destOrd="0" presId="urn:microsoft.com/office/officeart/2005/8/layout/radial1"/>
    <dgm:cxn modelId="{A6EEB106-C111-4391-A825-2F7B078BBAD7}" type="presParOf" srcId="{0EA01A84-DA90-449C-B192-1B8024C52B21}" destId="{799430E6-119A-477C-AFE0-7DAF71DF02ED}" srcOrd="0" destOrd="0" presId="urn:microsoft.com/office/officeart/2005/8/layout/radial1"/>
    <dgm:cxn modelId="{F36324DD-4126-4058-90A9-D13408D20A41}" type="presParOf" srcId="{4C9F854F-9789-4FD1-9F82-4F14040F385B}" destId="{EBBA5FEC-6579-4CEF-B061-D6CEB7C21E3E}" srcOrd="2" destOrd="0" presId="urn:microsoft.com/office/officeart/2005/8/layout/radial1"/>
    <dgm:cxn modelId="{FC3D6D26-B000-4464-BF31-9B51B2E06566}" type="presParOf" srcId="{4C9F854F-9789-4FD1-9F82-4F14040F385B}" destId="{01C55346-A423-48CE-9798-B7322657E1AC}" srcOrd="3" destOrd="0" presId="urn:microsoft.com/office/officeart/2005/8/layout/radial1"/>
    <dgm:cxn modelId="{947F0C47-E54A-4976-ADB1-7CE6398CB6C4}" type="presParOf" srcId="{01C55346-A423-48CE-9798-B7322657E1AC}" destId="{0F56776A-7F63-4469-8141-B273D6ED8418}" srcOrd="0" destOrd="0" presId="urn:microsoft.com/office/officeart/2005/8/layout/radial1"/>
    <dgm:cxn modelId="{0A9F4356-D824-49EB-90F5-526F6E6509D2}" type="presParOf" srcId="{4C9F854F-9789-4FD1-9F82-4F14040F385B}" destId="{0F1E723A-62ED-44F4-9EBC-6A2D497BAE49}" srcOrd="4" destOrd="0" presId="urn:microsoft.com/office/officeart/2005/8/layout/radial1"/>
    <dgm:cxn modelId="{110B1E37-4031-4697-94B1-84769862D33E}" type="presParOf" srcId="{4C9F854F-9789-4FD1-9F82-4F14040F385B}" destId="{E8EBBEF1-EF37-4E2C-AC0A-3E3FD9C892F6}" srcOrd="5" destOrd="0" presId="urn:microsoft.com/office/officeart/2005/8/layout/radial1"/>
    <dgm:cxn modelId="{F2DCEFA5-E203-47DF-B1D9-497431013A53}" type="presParOf" srcId="{E8EBBEF1-EF37-4E2C-AC0A-3E3FD9C892F6}" destId="{98380BF0-3643-4AAC-9D42-48B8F7D94F46}" srcOrd="0" destOrd="0" presId="urn:microsoft.com/office/officeart/2005/8/layout/radial1"/>
    <dgm:cxn modelId="{8B50842E-7B41-419C-82AC-2C0BE8B00693}" type="presParOf" srcId="{4C9F854F-9789-4FD1-9F82-4F14040F385B}" destId="{4A75B2BC-5737-417A-8EBD-1E3D858FA268}" srcOrd="6" destOrd="0" presId="urn:microsoft.com/office/officeart/2005/8/layout/radial1"/>
    <dgm:cxn modelId="{5A2CFFE0-5B0C-4E3A-B3EC-BE6A4AF752C4}" type="presParOf" srcId="{4C9F854F-9789-4FD1-9F82-4F14040F385B}" destId="{D5C930B3-8F1F-4840-BDA9-C79417F6BC64}" srcOrd="7" destOrd="0" presId="urn:microsoft.com/office/officeart/2005/8/layout/radial1"/>
    <dgm:cxn modelId="{5D4F0CFB-E192-46D0-8376-DA23FEB2AD3F}" type="presParOf" srcId="{D5C930B3-8F1F-4840-BDA9-C79417F6BC64}" destId="{F384C9A3-5CDC-4562-B423-375E8F4D4B0C}" srcOrd="0" destOrd="0" presId="urn:microsoft.com/office/officeart/2005/8/layout/radial1"/>
    <dgm:cxn modelId="{50ACB0CC-4432-4334-883F-14E5E05B8B20}" type="presParOf" srcId="{4C9F854F-9789-4FD1-9F82-4F14040F385B}" destId="{08F092CC-DCEC-4418-815E-309615EB2367}" srcOrd="8" destOrd="0" presId="urn:microsoft.com/office/officeart/2005/8/layout/radial1"/>
    <dgm:cxn modelId="{8940B250-9042-4BBC-B6A6-068E6DF155AD}" type="presParOf" srcId="{4C9F854F-9789-4FD1-9F82-4F14040F385B}" destId="{B09549F6-CCB3-4E75-BD0B-25470B7413DC}" srcOrd="9" destOrd="0" presId="urn:microsoft.com/office/officeart/2005/8/layout/radial1"/>
    <dgm:cxn modelId="{C990DB41-04EC-4748-904F-4CF75F691C46}" type="presParOf" srcId="{B09549F6-CCB3-4E75-BD0B-25470B7413DC}" destId="{F18CC9C2-7460-4241-82B8-103D7D4159A9}" srcOrd="0" destOrd="0" presId="urn:microsoft.com/office/officeart/2005/8/layout/radial1"/>
    <dgm:cxn modelId="{E28CE0BF-00A1-4138-8D5D-AD91E4820160}" type="presParOf" srcId="{4C9F854F-9789-4FD1-9F82-4F14040F385B}" destId="{18F539C5-5BE3-4F2F-8897-E25503A0A58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6EE0B5-B117-48F7-B3E6-9F4207FDFD0B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4AD3A6-19B1-42FA-B006-2F08CB28E3A9}">
      <dgm:prSet phldrT="[Text]"/>
      <dgm:spPr/>
      <dgm:t>
        <a:bodyPr/>
        <a:lstStyle/>
        <a:p>
          <a:r>
            <a:rPr lang="en-US" dirty="0" smtClean="0"/>
            <a:t>Feature Bits</a:t>
          </a:r>
          <a:endParaRPr lang="en-US" dirty="0"/>
        </a:p>
      </dgm:t>
    </dgm:pt>
    <dgm:pt modelId="{4010B7D0-6824-4DAB-87C0-396168900CC7}" type="parTrans" cxnId="{472891BE-2FEA-402B-9D5B-E248AAD7537F}">
      <dgm:prSet/>
      <dgm:spPr/>
      <dgm:t>
        <a:bodyPr/>
        <a:lstStyle/>
        <a:p>
          <a:endParaRPr lang="en-US"/>
        </a:p>
      </dgm:t>
    </dgm:pt>
    <dgm:pt modelId="{755526CE-4B39-400D-8743-D292F2462EF2}" type="sibTrans" cxnId="{472891BE-2FEA-402B-9D5B-E248AAD7537F}">
      <dgm:prSet/>
      <dgm:spPr/>
      <dgm:t>
        <a:bodyPr/>
        <a:lstStyle/>
        <a:p>
          <a:endParaRPr lang="en-US"/>
        </a:p>
      </dgm:t>
    </dgm:pt>
    <dgm:pt modelId="{DC818E76-BF50-4F0D-896A-6F9F8FB0110A}">
      <dgm:prSet phldrT="[Text]"/>
      <dgm:spPr/>
      <dgm:t>
        <a:bodyPr/>
        <a:lstStyle/>
        <a:p>
          <a:pPr algn="l"/>
          <a:r>
            <a:rPr lang="en-US" dirty="0" smtClean="0"/>
            <a:t>VIRTIO_IPSEC_F_SG_BUFFERS</a:t>
          </a:r>
          <a:endParaRPr lang="en-US" dirty="0"/>
        </a:p>
      </dgm:t>
    </dgm:pt>
    <dgm:pt modelId="{0D50E174-3C47-4837-BDB5-A92E24D26102}" type="parTrans" cxnId="{8E37FABB-2A6A-4ADC-87E1-5AAAC41C2BF8}">
      <dgm:prSet/>
      <dgm:spPr/>
      <dgm:t>
        <a:bodyPr/>
        <a:lstStyle/>
        <a:p>
          <a:endParaRPr lang="en-US"/>
        </a:p>
      </dgm:t>
    </dgm:pt>
    <dgm:pt modelId="{890B7A69-1E23-41B1-80FB-2EF978A76D91}" type="sibTrans" cxnId="{8E37FABB-2A6A-4ADC-87E1-5AAAC41C2BF8}">
      <dgm:prSet/>
      <dgm:spPr/>
      <dgm:t>
        <a:bodyPr/>
        <a:lstStyle/>
        <a:p>
          <a:endParaRPr lang="en-US"/>
        </a:p>
      </dgm:t>
    </dgm:pt>
    <dgm:pt modelId="{C1756878-C01C-4C34-8C00-6656BAB187F1}">
      <dgm:prSet phldrT="[Text]"/>
      <dgm:spPr/>
      <dgm:t>
        <a:bodyPr/>
        <a:lstStyle/>
        <a:p>
          <a:pPr algn="l"/>
          <a:r>
            <a:rPr lang="en-US" dirty="0" smtClean="0"/>
            <a:t>VIRTIO_IPSEC_F_AH</a:t>
          </a:r>
          <a:endParaRPr lang="en-US" dirty="0"/>
        </a:p>
      </dgm:t>
    </dgm:pt>
    <dgm:pt modelId="{C2E25E02-D99E-40CE-A10D-D31CD69A8566}" type="parTrans" cxnId="{E80C1B0D-D68B-414B-919F-80E84785E55A}">
      <dgm:prSet/>
      <dgm:spPr/>
      <dgm:t>
        <a:bodyPr/>
        <a:lstStyle/>
        <a:p>
          <a:endParaRPr lang="en-US"/>
        </a:p>
      </dgm:t>
    </dgm:pt>
    <dgm:pt modelId="{C40FFBE9-5C1B-4732-AB59-98171C0A2EB9}" type="sibTrans" cxnId="{E80C1B0D-D68B-414B-919F-80E84785E55A}">
      <dgm:prSet/>
      <dgm:spPr/>
      <dgm:t>
        <a:bodyPr/>
        <a:lstStyle/>
        <a:p>
          <a:endParaRPr lang="en-US"/>
        </a:p>
      </dgm:t>
    </dgm:pt>
    <dgm:pt modelId="{92996637-5D8A-4542-8300-94568357A45F}">
      <dgm:prSet/>
      <dgm:spPr/>
      <dgm:t>
        <a:bodyPr/>
        <a:lstStyle/>
        <a:p>
          <a:pPr algn="l"/>
          <a:r>
            <a:rPr lang="en-US" dirty="0" smtClean="0"/>
            <a:t>VIRTIO_IPSEC_F_WESP</a:t>
          </a:r>
          <a:endParaRPr lang="en-US" dirty="0"/>
        </a:p>
      </dgm:t>
    </dgm:pt>
    <dgm:pt modelId="{44C23F4B-86B9-4791-BB7E-13EA7E3C4FA7}" type="parTrans" cxnId="{1E00BC67-BFA3-411D-AC4C-7BF3546A542D}">
      <dgm:prSet/>
      <dgm:spPr/>
      <dgm:t>
        <a:bodyPr/>
        <a:lstStyle/>
        <a:p>
          <a:endParaRPr lang="en-US"/>
        </a:p>
      </dgm:t>
    </dgm:pt>
    <dgm:pt modelId="{3C748607-2554-4FA2-A886-90FF1F5830A5}" type="sibTrans" cxnId="{1E00BC67-BFA3-411D-AC4C-7BF3546A542D}">
      <dgm:prSet/>
      <dgm:spPr/>
      <dgm:t>
        <a:bodyPr/>
        <a:lstStyle/>
        <a:p>
          <a:endParaRPr lang="en-US"/>
        </a:p>
      </dgm:t>
    </dgm:pt>
    <dgm:pt modelId="{E429DAC9-43DA-4229-BFBD-8CF7B0D687B8}">
      <dgm:prSet/>
      <dgm:spPr/>
      <dgm:t>
        <a:bodyPr/>
        <a:lstStyle/>
        <a:p>
          <a:pPr algn="l"/>
          <a:r>
            <a:rPr lang="en-US" dirty="0" smtClean="0"/>
            <a:t>VIRTIO_IPSEC_F_SA_BUNDLES</a:t>
          </a:r>
          <a:endParaRPr lang="en-US" dirty="0"/>
        </a:p>
      </dgm:t>
    </dgm:pt>
    <dgm:pt modelId="{04F0FF7B-F01F-43EA-8367-1116B72E4560}" type="parTrans" cxnId="{D4C7CBE7-1A00-4EF1-B12D-2BB9C17AE62F}">
      <dgm:prSet/>
      <dgm:spPr/>
      <dgm:t>
        <a:bodyPr/>
        <a:lstStyle/>
        <a:p>
          <a:endParaRPr lang="en-US"/>
        </a:p>
      </dgm:t>
    </dgm:pt>
    <dgm:pt modelId="{AC916E4C-C1D7-4B6D-B84E-60194422B657}" type="sibTrans" cxnId="{D4C7CBE7-1A00-4EF1-B12D-2BB9C17AE62F}">
      <dgm:prSet/>
      <dgm:spPr/>
      <dgm:t>
        <a:bodyPr/>
        <a:lstStyle/>
        <a:p>
          <a:endParaRPr lang="en-US"/>
        </a:p>
      </dgm:t>
    </dgm:pt>
    <dgm:pt modelId="{5ACB3B2A-1AA6-4A82-8821-2E0F24959E32}">
      <dgm:prSet/>
      <dgm:spPr/>
      <dgm:t>
        <a:bodyPr/>
        <a:lstStyle/>
        <a:p>
          <a:pPr algn="l"/>
          <a:r>
            <a:rPr lang="en-US" dirty="0" smtClean="0"/>
            <a:t>VIRTIO_IPSEC_F_UDP_ENCAPSULATION</a:t>
          </a:r>
          <a:endParaRPr lang="en-US" dirty="0"/>
        </a:p>
      </dgm:t>
    </dgm:pt>
    <dgm:pt modelId="{B99EE038-75A5-43F6-A86F-6CC544EE19B3}" type="parTrans" cxnId="{77B5BA92-32F8-4A37-A47E-CA55EB6F99A5}">
      <dgm:prSet/>
      <dgm:spPr/>
      <dgm:t>
        <a:bodyPr/>
        <a:lstStyle/>
        <a:p>
          <a:endParaRPr lang="en-US"/>
        </a:p>
      </dgm:t>
    </dgm:pt>
    <dgm:pt modelId="{8CBEEAE6-1297-472B-B368-17FBB09EA57C}" type="sibTrans" cxnId="{77B5BA92-32F8-4A37-A47E-CA55EB6F99A5}">
      <dgm:prSet/>
      <dgm:spPr/>
      <dgm:t>
        <a:bodyPr/>
        <a:lstStyle/>
        <a:p>
          <a:endParaRPr lang="en-US"/>
        </a:p>
      </dgm:t>
    </dgm:pt>
    <dgm:pt modelId="{F8481D14-E94A-4E2A-866A-78C9A75B3457}">
      <dgm:prSet/>
      <dgm:spPr/>
      <dgm:t>
        <a:bodyPr/>
        <a:lstStyle/>
        <a:p>
          <a:pPr algn="l"/>
          <a:r>
            <a:rPr lang="en-US" dirty="0" smtClean="0"/>
            <a:t>VIRTIO_IPSEC_F_SOFT_LIFETIME_BYTES_NOTIFY	</a:t>
          </a:r>
          <a:endParaRPr lang="en-US" dirty="0"/>
        </a:p>
      </dgm:t>
    </dgm:pt>
    <dgm:pt modelId="{CF17AC5F-1C02-4CC4-ACC7-80A744F85C9A}" type="parTrans" cxnId="{57A5B610-D634-4CD9-A97E-E66FCD124D56}">
      <dgm:prSet/>
      <dgm:spPr/>
      <dgm:t>
        <a:bodyPr/>
        <a:lstStyle/>
        <a:p>
          <a:endParaRPr lang="en-US"/>
        </a:p>
      </dgm:t>
    </dgm:pt>
    <dgm:pt modelId="{BA67C61F-3F90-49B8-A07A-B58E2B83D4CC}" type="sibTrans" cxnId="{57A5B610-D634-4CD9-A97E-E66FCD124D56}">
      <dgm:prSet/>
      <dgm:spPr/>
      <dgm:t>
        <a:bodyPr/>
        <a:lstStyle/>
        <a:p>
          <a:endParaRPr lang="en-US"/>
        </a:p>
      </dgm:t>
    </dgm:pt>
    <dgm:pt modelId="{588F9F21-68E0-4F9F-AEAC-581D862C7BFD}">
      <dgm:prSet/>
      <dgm:spPr/>
      <dgm:t>
        <a:bodyPr/>
        <a:lstStyle/>
        <a:p>
          <a:pPr algn="l"/>
          <a:r>
            <a:rPr lang="en-US" dirty="0" smtClean="0"/>
            <a:t>VIRTIO_RING_F_INDIRECT_DESC</a:t>
          </a:r>
          <a:endParaRPr lang="en-US" dirty="0"/>
        </a:p>
      </dgm:t>
    </dgm:pt>
    <dgm:pt modelId="{618D82E1-16B3-410D-B8CB-A490C4737C26}" type="parTrans" cxnId="{3614A2C9-1CEB-4219-ABD8-A5BB5BE9CCB2}">
      <dgm:prSet/>
      <dgm:spPr/>
      <dgm:t>
        <a:bodyPr/>
        <a:lstStyle/>
        <a:p>
          <a:endParaRPr lang="en-US"/>
        </a:p>
      </dgm:t>
    </dgm:pt>
    <dgm:pt modelId="{327728DC-B80E-4FC0-9BAE-481714933A6F}" type="sibTrans" cxnId="{3614A2C9-1CEB-4219-ABD8-A5BB5BE9CCB2}">
      <dgm:prSet/>
      <dgm:spPr/>
      <dgm:t>
        <a:bodyPr/>
        <a:lstStyle/>
        <a:p>
          <a:endParaRPr lang="en-US"/>
        </a:p>
      </dgm:t>
    </dgm:pt>
    <dgm:pt modelId="{9EFBA2D3-705E-4C7D-94DD-9FA6D5401200}">
      <dgm:prSet/>
      <dgm:spPr/>
      <dgm:t>
        <a:bodyPr/>
        <a:lstStyle/>
        <a:p>
          <a:pPr algn="l"/>
          <a:r>
            <a:rPr lang="en-US" dirty="0" smtClean="0"/>
            <a:t>VIRTIO_IPSEC_F_TFC		</a:t>
          </a:r>
          <a:endParaRPr lang="en-US" dirty="0"/>
        </a:p>
      </dgm:t>
    </dgm:pt>
    <dgm:pt modelId="{C1CFE114-76C9-474F-A3F5-D8329286E9A0}" type="parTrans" cxnId="{A2DB4E6A-6861-43AB-AB8F-13954222382B}">
      <dgm:prSet/>
      <dgm:spPr/>
      <dgm:t>
        <a:bodyPr/>
        <a:lstStyle/>
        <a:p>
          <a:endParaRPr lang="en-US"/>
        </a:p>
      </dgm:t>
    </dgm:pt>
    <dgm:pt modelId="{4472B9BB-BAE3-4086-A038-2A413CFE971B}" type="sibTrans" cxnId="{A2DB4E6A-6861-43AB-AB8F-13954222382B}">
      <dgm:prSet/>
      <dgm:spPr/>
      <dgm:t>
        <a:bodyPr/>
        <a:lstStyle/>
        <a:p>
          <a:endParaRPr lang="en-US"/>
        </a:p>
      </dgm:t>
    </dgm:pt>
    <dgm:pt modelId="{45EF9F4C-C526-4588-8286-433E14EBABA5}">
      <dgm:prSet/>
      <dgm:spPr/>
      <dgm:t>
        <a:bodyPr/>
        <a:lstStyle/>
        <a:p>
          <a:pPr algn="l"/>
          <a:r>
            <a:rPr lang="en-US" dirty="0" smtClean="0"/>
            <a:t>VIRTIO_IPSEC_F_ESN		</a:t>
          </a:r>
          <a:endParaRPr lang="en-US" dirty="0"/>
        </a:p>
      </dgm:t>
    </dgm:pt>
    <dgm:pt modelId="{221E1E8A-DAF0-4640-B5EA-F15E2A7DE7F2}" type="parTrans" cxnId="{AB4494F7-2454-48AC-AFDF-888BDE96DAE8}">
      <dgm:prSet/>
      <dgm:spPr/>
      <dgm:t>
        <a:bodyPr/>
        <a:lstStyle/>
        <a:p>
          <a:endParaRPr lang="en-US"/>
        </a:p>
      </dgm:t>
    </dgm:pt>
    <dgm:pt modelId="{784A1073-1FC6-49CF-A5AA-F4A5ACB0649A}" type="sibTrans" cxnId="{AB4494F7-2454-48AC-AFDF-888BDE96DAE8}">
      <dgm:prSet/>
      <dgm:spPr/>
      <dgm:t>
        <a:bodyPr/>
        <a:lstStyle/>
        <a:p>
          <a:endParaRPr lang="en-US"/>
        </a:p>
      </dgm:t>
    </dgm:pt>
    <dgm:pt modelId="{6D2CC4D5-9D46-48C2-BE04-A0AB2C8112FC}">
      <dgm:prSet/>
      <dgm:spPr/>
      <dgm:t>
        <a:bodyPr/>
        <a:lstStyle/>
        <a:p>
          <a:pPr algn="l"/>
          <a:r>
            <a:rPr lang="en-US" dirty="0" smtClean="0"/>
            <a:t>VIRTIO_IPSEC_F_ECN		</a:t>
          </a:r>
          <a:endParaRPr lang="en-US" dirty="0"/>
        </a:p>
      </dgm:t>
    </dgm:pt>
    <dgm:pt modelId="{73FC5F88-4951-4EBE-8E15-8DF4F6C412C6}" type="parTrans" cxnId="{A2ED34CC-EC39-43F3-A5CD-60DBABAF92D8}">
      <dgm:prSet/>
      <dgm:spPr/>
      <dgm:t>
        <a:bodyPr/>
        <a:lstStyle/>
        <a:p>
          <a:endParaRPr lang="en-US"/>
        </a:p>
      </dgm:t>
    </dgm:pt>
    <dgm:pt modelId="{557BA96A-71A9-40DA-BB9B-520990F7690C}" type="sibTrans" cxnId="{A2ED34CC-EC39-43F3-A5CD-60DBABAF92D8}">
      <dgm:prSet/>
      <dgm:spPr/>
      <dgm:t>
        <a:bodyPr/>
        <a:lstStyle/>
        <a:p>
          <a:endParaRPr lang="en-US"/>
        </a:p>
      </dgm:t>
    </dgm:pt>
    <dgm:pt modelId="{99D1277E-6691-4C6D-A260-CDDFD19E7634}">
      <dgm:prSet/>
      <dgm:spPr/>
      <dgm:t>
        <a:bodyPr/>
        <a:lstStyle/>
        <a:p>
          <a:pPr algn="l"/>
          <a:r>
            <a:rPr lang="en-US" dirty="0" smtClean="0"/>
            <a:t>VIRTIO_IPSEC_F_DF		</a:t>
          </a:r>
          <a:endParaRPr lang="en-US" dirty="0"/>
        </a:p>
      </dgm:t>
    </dgm:pt>
    <dgm:pt modelId="{B611668F-7946-4B68-B14A-73E0C4E1D7EC}" type="parTrans" cxnId="{EDBD4AC6-B6F9-486E-B0FB-45495FF12BE0}">
      <dgm:prSet/>
      <dgm:spPr/>
      <dgm:t>
        <a:bodyPr/>
        <a:lstStyle/>
        <a:p>
          <a:endParaRPr lang="en-US"/>
        </a:p>
      </dgm:t>
    </dgm:pt>
    <dgm:pt modelId="{DA17C400-5A9A-4DD2-B313-5B6991909E6C}" type="sibTrans" cxnId="{EDBD4AC6-B6F9-486E-B0FB-45495FF12BE0}">
      <dgm:prSet/>
      <dgm:spPr/>
      <dgm:t>
        <a:bodyPr/>
        <a:lstStyle/>
        <a:p>
          <a:endParaRPr lang="en-US"/>
        </a:p>
      </dgm:t>
    </dgm:pt>
    <dgm:pt modelId="{EEEF8A92-4910-4608-B540-56AE1ECFB1CC}">
      <dgm:prSet/>
      <dgm:spPr/>
      <dgm:t>
        <a:bodyPr/>
        <a:lstStyle/>
        <a:p>
          <a:pPr algn="l"/>
          <a:r>
            <a:rPr lang="en-US" dirty="0" smtClean="0"/>
            <a:t>VIRTIO_IPSEC_F_ANTI_REPLAY_CHECK	</a:t>
          </a:r>
          <a:endParaRPr lang="en-US" dirty="0"/>
        </a:p>
      </dgm:t>
    </dgm:pt>
    <dgm:pt modelId="{E170C811-7151-49FB-BAB0-24F7A14776AD}" type="parTrans" cxnId="{8DC37AB5-063F-44ED-9ECF-E0B9DE5CC240}">
      <dgm:prSet/>
      <dgm:spPr/>
      <dgm:t>
        <a:bodyPr/>
        <a:lstStyle/>
        <a:p>
          <a:endParaRPr lang="en-US"/>
        </a:p>
      </dgm:t>
    </dgm:pt>
    <dgm:pt modelId="{715AD654-CFC6-4EC0-8BD7-503766837B73}" type="sibTrans" cxnId="{8DC37AB5-063F-44ED-9ECF-E0B9DE5CC240}">
      <dgm:prSet/>
      <dgm:spPr/>
      <dgm:t>
        <a:bodyPr/>
        <a:lstStyle/>
        <a:p>
          <a:endParaRPr lang="en-US"/>
        </a:p>
      </dgm:t>
    </dgm:pt>
    <dgm:pt modelId="{9E8563B4-28D4-455C-9A36-2DCB97C4AA88}">
      <dgm:prSet/>
      <dgm:spPr/>
      <dgm:t>
        <a:bodyPr/>
        <a:lstStyle/>
        <a:p>
          <a:pPr algn="l"/>
          <a:r>
            <a:rPr lang="en-US" dirty="0" smtClean="0"/>
            <a:t>VIRTIO_IPSEC_IPV6_SUPPORT		</a:t>
          </a:r>
          <a:endParaRPr lang="en-US" dirty="0"/>
        </a:p>
      </dgm:t>
    </dgm:pt>
    <dgm:pt modelId="{A8C7A4DB-52A8-467B-B919-A4C23E97D0EC}" type="parTrans" cxnId="{5FF5FDC0-2692-43AD-91BF-C17A48A19ECA}">
      <dgm:prSet/>
      <dgm:spPr/>
      <dgm:t>
        <a:bodyPr/>
        <a:lstStyle/>
        <a:p>
          <a:endParaRPr lang="en-US"/>
        </a:p>
      </dgm:t>
    </dgm:pt>
    <dgm:pt modelId="{8CC76AE3-6620-4730-9EF9-23D9C7BD3A2A}" type="sibTrans" cxnId="{5FF5FDC0-2692-43AD-91BF-C17A48A19ECA}">
      <dgm:prSet/>
      <dgm:spPr/>
      <dgm:t>
        <a:bodyPr/>
        <a:lstStyle/>
        <a:p>
          <a:endParaRPr lang="en-US"/>
        </a:p>
      </dgm:t>
    </dgm:pt>
    <dgm:pt modelId="{3DD3D3BC-0991-428C-BCB9-25B89659CADC}">
      <dgm:prSet/>
      <dgm:spPr/>
      <dgm:t>
        <a:bodyPr/>
        <a:lstStyle/>
        <a:p>
          <a:pPr algn="l"/>
          <a:r>
            <a:rPr lang="en-US" dirty="0" smtClean="0"/>
            <a:t>VIRTIO_IPSEC_F_SEQNUM_OVERFLOW_NOTIFY	</a:t>
          </a:r>
          <a:endParaRPr lang="en-US" dirty="0"/>
        </a:p>
      </dgm:t>
    </dgm:pt>
    <dgm:pt modelId="{60AA3935-D6EF-48C4-B622-6D30A7FDBFEA}" type="parTrans" cxnId="{D2A8F622-71C0-469A-B7A5-FC38615328E2}">
      <dgm:prSet/>
      <dgm:spPr/>
      <dgm:t>
        <a:bodyPr/>
        <a:lstStyle/>
        <a:p>
          <a:endParaRPr lang="en-US"/>
        </a:p>
      </dgm:t>
    </dgm:pt>
    <dgm:pt modelId="{5E52DB36-F39A-4C99-ABC7-172572A8D8EE}" type="sibTrans" cxnId="{D2A8F622-71C0-469A-B7A5-FC38615328E2}">
      <dgm:prSet/>
      <dgm:spPr/>
      <dgm:t>
        <a:bodyPr/>
        <a:lstStyle/>
        <a:p>
          <a:endParaRPr lang="en-US"/>
        </a:p>
      </dgm:t>
    </dgm:pt>
    <dgm:pt modelId="{CFAD7410-8D88-4751-B497-92BF185FCC49}">
      <dgm:prSet/>
      <dgm:spPr/>
      <dgm:t>
        <a:bodyPr/>
        <a:lstStyle/>
        <a:p>
          <a:pPr algn="l"/>
          <a:r>
            <a:rPr lang="en-US" dirty="0" smtClean="0"/>
            <a:t>VIRTIO_IPSEC_F_SEQNUM_PERIODIC_NOTIFY</a:t>
          </a:r>
          <a:endParaRPr lang="en-US" dirty="0"/>
        </a:p>
      </dgm:t>
    </dgm:pt>
    <dgm:pt modelId="{EFA7CFA6-5DC5-41D9-B924-DE52C5454A26}" type="parTrans" cxnId="{351AF1A6-C047-43CA-B8B8-6A023516BB75}">
      <dgm:prSet/>
      <dgm:spPr/>
      <dgm:t>
        <a:bodyPr/>
        <a:lstStyle/>
        <a:p>
          <a:endParaRPr lang="en-US"/>
        </a:p>
      </dgm:t>
    </dgm:pt>
    <dgm:pt modelId="{5B49DD2D-09E8-482E-AB78-D1F618E8B6D9}" type="sibTrans" cxnId="{351AF1A6-C047-43CA-B8B8-6A023516BB75}">
      <dgm:prSet/>
      <dgm:spPr/>
      <dgm:t>
        <a:bodyPr/>
        <a:lstStyle/>
        <a:p>
          <a:endParaRPr lang="en-US"/>
        </a:p>
      </dgm:t>
    </dgm:pt>
    <dgm:pt modelId="{07B25EB8-9F6B-428E-A476-CCE18D1807DB}">
      <dgm:prSet/>
      <dgm:spPr/>
      <dgm:t>
        <a:bodyPr/>
        <a:lstStyle/>
        <a:p>
          <a:pPr algn="l"/>
          <a:r>
            <a:rPr lang="en-US" dirty="0" smtClean="0"/>
            <a:t>VIRTIO_RING_F_EVENT_IDX		</a:t>
          </a:r>
          <a:endParaRPr lang="en-US" dirty="0"/>
        </a:p>
      </dgm:t>
    </dgm:pt>
    <dgm:pt modelId="{7EAD5D12-65BC-4F66-AEBD-572FEE30C056}" type="parTrans" cxnId="{4837FA4F-C2A2-4C26-97D8-4611C9E07785}">
      <dgm:prSet/>
      <dgm:spPr/>
      <dgm:t>
        <a:bodyPr/>
        <a:lstStyle/>
        <a:p>
          <a:endParaRPr lang="en-US"/>
        </a:p>
      </dgm:t>
    </dgm:pt>
    <dgm:pt modelId="{6D02AA91-5C9B-4988-B60B-6B2AF3DECB83}" type="sibTrans" cxnId="{4837FA4F-C2A2-4C26-97D8-4611C9E07785}">
      <dgm:prSet/>
      <dgm:spPr/>
      <dgm:t>
        <a:bodyPr/>
        <a:lstStyle/>
        <a:p>
          <a:endParaRPr lang="en-US"/>
        </a:p>
      </dgm:t>
    </dgm:pt>
    <dgm:pt modelId="{A4F4B760-FE4C-40B5-A2D8-209E8FDCFE0D}" type="pres">
      <dgm:prSet presAssocID="{5D6EE0B5-B117-48F7-B3E6-9F4207FDFD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EAC995-E2A5-44DB-8E3D-370382AF5ED9}" type="pres">
      <dgm:prSet presAssocID="{BC4AD3A6-19B1-42FA-B006-2F08CB28E3A9}" presName="root" presStyleCnt="0"/>
      <dgm:spPr/>
    </dgm:pt>
    <dgm:pt modelId="{5D000BAF-198D-47EC-86A9-38B16AA6103E}" type="pres">
      <dgm:prSet presAssocID="{BC4AD3A6-19B1-42FA-B006-2F08CB28E3A9}" presName="rootComposite" presStyleCnt="0"/>
      <dgm:spPr/>
    </dgm:pt>
    <dgm:pt modelId="{AC1EC6DE-64D3-4F22-93E5-353D83D904B1}" type="pres">
      <dgm:prSet presAssocID="{BC4AD3A6-19B1-42FA-B006-2F08CB28E3A9}" presName="rootText" presStyleLbl="node1" presStyleIdx="0" presStyleCnt="1" custScaleX="247375" custLinFactNeighborX="6851" custLinFactNeighborY="-72"/>
      <dgm:spPr/>
      <dgm:t>
        <a:bodyPr/>
        <a:lstStyle/>
        <a:p>
          <a:endParaRPr lang="en-US"/>
        </a:p>
      </dgm:t>
    </dgm:pt>
    <dgm:pt modelId="{E845D722-BF1B-46EF-A853-16E3FB089754}" type="pres">
      <dgm:prSet presAssocID="{BC4AD3A6-19B1-42FA-B006-2F08CB28E3A9}" presName="rootConnector" presStyleLbl="node1" presStyleIdx="0" presStyleCnt="1"/>
      <dgm:spPr/>
      <dgm:t>
        <a:bodyPr/>
        <a:lstStyle/>
        <a:p>
          <a:endParaRPr lang="en-US"/>
        </a:p>
      </dgm:t>
    </dgm:pt>
    <dgm:pt modelId="{42551E1E-8200-40EC-AD78-3E26061906AD}" type="pres">
      <dgm:prSet presAssocID="{BC4AD3A6-19B1-42FA-B006-2F08CB28E3A9}" presName="childShape" presStyleCnt="0"/>
      <dgm:spPr/>
    </dgm:pt>
    <dgm:pt modelId="{F07094D4-0F66-4779-9A59-DA9AB6292EAC}" type="pres">
      <dgm:prSet presAssocID="{0D50E174-3C47-4837-BDB5-A92E24D26102}" presName="Name13" presStyleLbl="parChTrans1D2" presStyleIdx="0" presStyleCnt="16"/>
      <dgm:spPr/>
      <dgm:t>
        <a:bodyPr/>
        <a:lstStyle/>
        <a:p>
          <a:endParaRPr lang="en-US"/>
        </a:p>
      </dgm:t>
    </dgm:pt>
    <dgm:pt modelId="{DFEA1B50-CB94-49FB-8198-56858B8BC90D}" type="pres">
      <dgm:prSet presAssocID="{DC818E76-BF50-4F0D-896A-6F9F8FB0110A}" presName="childText" presStyleLbl="bgAcc1" presStyleIdx="0" presStyleCnt="16" custScaleX="488136" custScaleY="56482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5D7D0-4C73-4C78-9E60-C35D28228599}" type="pres">
      <dgm:prSet presAssocID="{C2E25E02-D99E-40CE-A10D-D31CD69A8566}" presName="Name13" presStyleLbl="parChTrans1D2" presStyleIdx="1" presStyleCnt="16"/>
      <dgm:spPr/>
      <dgm:t>
        <a:bodyPr/>
        <a:lstStyle/>
        <a:p>
          <a:endParaRPr lang="en-US"/>
        </a:p>
      </dgm:t>
    </dgm:pt>
    <dgm:pt modelId="{FA60F66A-ACB7-4862-BE4D-90FBA1A6B2CE}" type="pres">
      <dgm:prSet presAssocID="{C1756878-C01C-4C34-8C00-6656BAB187F1}" presName="childText" presStyleLbl="bgAcc1" presStyleIdx="1" presStyleCnt="16" custScaleX="488136" custScaleY="56482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FC511-6AE4-4C44-AB20-89163C203C48}" type="pres">
      <dgm:prSet presAssocID="{44C23F4B-86B9-4791-BB7E-13EA7E3C4FA7}" presName="Name13" presStyleLbl="parChTrans1D2" presStyleIdx="2" presStyleCnt="16"/>
      <dgm:spPr/>
      <dgm:t>
        <a:bodyPr/>
        <a:lstStyle/>
        <a:p>
          <a:endParaRPr lang="en-US"/>
        </a:p>
      </dgm:t>
    </dgm:pt>
    <dgm:pt modelId="{127686CF-0F32-4AE8-AFFA-50FF5E097DD5}" type="pres">
      <dgm:prSet presAssocID="{92996637-5D8A-4542-8300-94568357A45F}" presName="childText" presStyleLbl="bgAcc1" presStyleIdx="2" presStyleCnt="16" custScaleX="488136" custScaleY="56482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67E6-DBEC-4628-9D94-C78DD94D8336}" type="pres">
      <dgm:prSet presAssocID="{04F0FF7B-F01F-43EA-8367-1116B72E4560}" presName="Name13" presStyleLbl="parChTrans1D2" presStyleIdx="3" presStyleCnt="16"/>
      <dgm:spPr/>
      <dgm:t>
        <a:bodyPr/>
        <a:lstStyle/>
        <a:p>
          <a:endParaRPr lang="en-US"/>
        </a:p>
      </dgm:t>
    </dgm:pt>
    <dgm:pt modelId="{5AE1E42A-4988-4DD3-901E-9AFC15C8BD36}" type="pres">
      <dgm:prSet presAssocID="{E429DAC9-43DA-4229-BFBD-8CF7B0D687B8}" presName="childText" presStyleLbl="bgAcc1" presStyleIdx="3" presStyleCnt="16" custScaleX="488136" custScaleY="56482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C375-F909-4E32-A634-8E95121AA3F6}" type="pres">
      <dgm:prSet presAssocID="{B99EE038-75A5-43F6-A86F-6CC544EE19B3}" presName="Name13" presStyleLbl="parChTrans1D2" presStyleIdx="4" presStyleCnt="16"/>
      <dgm:spPr/>
      <dgm:t>
        <a:bodyPr/>
        <a:lstStyle/>
        <a:p>
          <a:endParaRPr lang="en-US"/>
        </a:p>
      </dgm:t>
    </dgm:pt>
    <dgm:pt modelId="{387ADEBC-3140-4BA3-ABF2-DB29C9BA2BFC}" type="pres">
      <dgm:prSet presAssocID="{5ACB3B2A-1AA6-4A82-8821-2E0F24959E32}" presName="childText" presStyleLbl="bgAcc1" presStyleIdx="4" presStyleCnt="16" custScaleX="488136" custScaleY="56482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D3BA1-DB7E-4038-AAC4-D6035CE30084}" type="pres">
      <dgm:prSet presAssocID="{C1CFE114-76C9-474F-A3F5-D8329286E9A0}" presName="Name13" presStyleLbl="parChTrans1D2" presStyleIdx="5" presStyleCnt="16"/>
      <dgm:spPr/>
      <dgm:t>
        <a:bodyPr/>
        <a:lstStyle/>
        <a:p>
          <a:endParaRPr lang="en-US"/>
        </a:p>
      </dgm:t>
    </dgm:pt>
    <dgm:pt modelId="{03699CC8-BE19-45D4-B42C-89919BA69D9B}" type="pres">
      <dgm:prSet presAssocID="{9EFBA2D3-705E-4C7D-94DD-9FA6D5401200}" presName="childText" presStyleLbl="bgAcc1" presStyleIdx="5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698E-8BC5-420D-8A2B-AA512A2291B6}" type="pres">
      <dgm:prSet presAssocID="{221E1E8A-DAF0-4640-B5EA-F15E2A7DE7F2}" presName="Name13" presStyleLbl="parChTrans1D2" presStyleIdx="6" presStyleCnt="16"/>
      <dgm:spPr/>
      <dgm:t>
        <a:bodyPr/>
        <a:lstStyle/>
        <a:p>
          <a:endParaRPr lang="en-US"/>
        </a:p>
      </dgm:t>
    </dgm:pt>
    <dgm:pt modelId="{C79A60B2-F6FF-4B97-B9F2-0953C27CAC73}" type="pres">
      <dgm:prSet presAssocID="{45EF9F4C-C526-4588-8286-433E14EBABA5}" presName="childText" presStyleLbl="bgAcc1" presStyleIdx="6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BB1D-AE96-4C71-930B-67F74A9558D5}" type="pres">
      <dgm:prSet presAssocID="{73FC5F88-4951-4EBE-8E15-8DF4F6C412C6}" presName="Name13" presStyleLbl="parChTrans1D2" presStyleIdx="7" presStyleCnt="16"/>
      <dgm:spPr/>
      <dgm:t>
        <a:bodyPr/>
        <a:lstStyle/>
        <a:p>
          <a:endParaRPr lang="en-US"/>
        </a:p>
      </dgm:t>
    </dgm:pt>
    <dgm:pt modelId="{D1EC88D9-D623-4325-8C9D-476C55B4C4A2}" type="pres">
      <dgm:prSet presAssocID="{6D2CC4D5-9D46-48C2-BE04-A0AB2C8112FC}" presName="childText" presStyleLbl="bgAcc1" presStyleIdx="7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E321F-56B2-4A48-9483-4DA47304AF0D}" type="pres">
      <dgm:prSet presAssocID="{B611668F-7946-4B68-B14A-73E0C4E1D7EC}" presName="Name13" presStyleLbl="parChTrans1D2" presStyleIdx="8" presStyleCnt="16"/>
      <dgm:spPr/>
      <dgm:t>
        <a:bodyPr/>
        <a:lstStyle/>
        <a:p>
          <a:endParaRPr lang="en-US"/>
        </a:p>
      </dgm:t>
    </dgm:pt>
    <dgm:pt modelId="{0EEF7831-D00C-432B-8EF9-C40AFACB910A}" type="pres">
      <dgm:prSet presAssocID="{99D1277E-6691-4C6D-A260-CDDFD19E7634}" presName="childText" presStyleLbl="bgAcc1" presStyleIdx="8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F97C-28AB-4744-A75B-5CFEC0098B6B}" type="pres">
      <dgm:prSet presAssocID="{E170C811-7151-49FB-BAB0-24F7A14776AD}" presName="Name13" presStyleLbl="parChTrans1D2" presStyleIdx="9" presStyleCnt="16"/>
      <dgm:spPr/>
      <dgm:t>
        <a:bodyPr/>
        <a:lstStyle/>
        <a:p>
          <a:endParaRPr lang="en-US"/>
        </a:p>
      </dgm:t>
    </dgm:pt>
    <dgm:pt modelId="{2A506120-E58E-4B30-B923-F268E2878E80}" type="pres">
      <dgm:prSet presAssocID="{EEEF8A92-4910-4608-B540-56AE1ECFB1CC}" presName="childText" presStyleLbl="bgAcc1" presStyleIdx="9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219EA-F5A7-47D6-A272-78A3301C9AC8}" type="pres">
      <dgm:prSet presAssocID="{A8C7A4DB-52A8-467B-B919-A4C23E97D0EC}" presName="Name13" presStyleLbl="parChTrans1D2" presStyleIdx="10" presStyleCnt="16"/>
      <dgm:spPr/>
      <dgm:t>
        <a:bodyPr/>
        <a:lstStyle/>
        <a:p>
          <a:endParaRPr lang="en-US"/>
        </a:p>
      </dgm:t>
    </dgm:pt>
    <dgm:pt modelId="{DE50CE26-7D24-4AEC-827A-9FF082EB61BF}" type="pres">
      <dgm:prSet presAssocID="{9E8563B4-28D4-455C-9A36-2DCB97C4AA88}" presName="childText" presStyleLbl="bgAcc1" presStyleIdx="10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6CB4F-7260-4DAE-857D-DB6C2F2DE26B}" type="pres">
      <dgm:prSet presAssocID="{CF17AC5F-1C02-4CC4-ACC7-80A744F85C9A}" presName="Name13" presStyleLbl="parChTrans1D2" presStyleIdx="11" presStyleCnt="16"/>
      <dgm:spPr/>
      <dgm:t>
        <a:bodyPr/>
        <a:lstStyle/>
        <a:p>
          <a:endParaRPr lang="en-US"/>
        </a:p>
      </dgm:t>
    </dgm:pt>
    <dgm:pt modelId="{1DEC476A-E34C-4E24-AB15-A8921E9B1A0D}" type="pres">
      <dgm:prSet presAssocID="{F8481D14-E94A-4E2A-866A-78C9A75B3457}" presName="childText" presStyleLbl="bgAcc1" presStyleIdx="11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1788-F243-4A64-99C0-8EFF5501F68B}" type="pres">
      <dgm:prSet presAssocID="{60AA3935-D6EF-48C4-B622-6D30A7FDBFEA}" presName="Name13" presStyleLbl="parChTrans1D2" presStyleIdx="12" presStyleCnt="16"/>
      <dgm:spPr/>
      <dgm:t>
        <a:bodyPr/>
        <a:lstStyle/>
        <a:p>
          <a:endParaRPr lang="en-US"/>
        </a:p>
      </dgm:t>
    </dgm:pt>
    <dgm:pt modelId="{0443C348-6ADE-4B81-897B-8C70C1F9307F}" type="pres">
      <dgm:prSet presAssocID="{3DD3D3BC-0991-428C-BCB9-25B89659CADC}" presName="childText" presStyleLbl="bgAcc1" presStyleIdx="12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6CF56-EDDD-4ACA-8C91-AEAD7A3F1B41}" type="pres">
      <dgm:prSet presAssocID="{EFA7CFA6-5DC5-41D9-B924-DE52C5454A26}" presName="Name13" presStyleLbl="parChTrans1D2" presStyleIdx="13" presStyleCnt="16"/>
      <dgm:spPr/>
      <dgm:t>
        <a:bodyPr/>
        <a:lstStyle/>
        <a:p>
          <a:endParaRPr lang="en-US"/>
        </a:p>
      </dgm:t>
    </dgm:pt>
    <dgm:pt modelId="{133105E1-C6F6-4223-AC90-BA25CE419B2A}" type="pres">
      <dgm:prSet presAssocID="{CFAD7410-8D88-4751-B497-92BF185FCC49}" presName="childText" presStyleLbl="bgAcc1" presStyleIdx="13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6DA26-28BA-49AE-9E8B-5D7F6DED5B90}" type="pres">
      <dgm:prSet presAssocID="{618D82E1-16B3-410D-B8CB-A490C4737C26}" presName="Name13" presStyleLbl="parChTrans1D2" presStyleIdx="14" presStyleCnt="16"/>
      <dgm:spPr/>
      <dgm:t>
        <a:bodyPr/>
        <a:lstStyle/>
        <a:p>
          <a:endParaRPr lang="en-US"/>
        </a:p>
      </dgm:t>
    </dgm:pt>
    <dgm:pt modelId="{5AFD4181-A883-4005-9E4D-A48730FC64C6}" type="pres">
      <dgm:prSet presAssocID="{588F9F21-68E0-4F9F-AEAC-581D862C7BFD}" presName="childText" presStyleLbl="bgAcc1" presStyleIdx="14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EC269-F314-433B-9C26-C3A3B46E42D9}" type="pres">
      <dgm:prSet presAssocID="{7EAD5D12-65BC-4F66-AEBD-572FEE30C056}" presName="Name13" presStyleLbl="parChTrans1D2" presStyleIdx="15" presStyleCnt="16"/>
      <dgm:spPr/>
      <dgm:t>
        <a:bodyPr/>
        <a:lstStyle/>
        <a:p>
          <a:endParaRPr lang="en-US"/>
        </a:p>
      </dgm:t>
    </dgm:pt>
    <dgm:pt modelId="{65C2BD2D-FFA3-4FDF-8BD3-398B404C3691}" type="pres">
      <dgm:prSet presAssocID="{07B25EB8-9F6B-428E-A476-CCE18D1807DB}" presName="childText" presStyleLbl="bgAcc1" presStyleIdx="15" presStyleCnt="16" custScaleX="488136" custScaleY="56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7FABB-2A6A-4ADC-87E1-5AAAC41C2BF8}" srcId="{BC4AD3A6-19B1-42FA-B006-2F08CB28E3A9}" destId="{DC818E76-BF50-4F0D-896A-6F9F8FB0110A}" srcOrd="0" destOrd="0" parTransId="{0D50E174-3C47-4837-BDB5-A92E24D26102}" sibTransId="{890B7A69-1E23-41B1-80FB-2EF978A76D91}"/>
    <dgm:cxn modelId="{54660065-6704-40D9-BAB9-3A38988C17BD}" type="presOf" srcId="{618D82E1-16B3-410D-B8CB-A490C4737C26}" destId="{1E66DA26-28BA-49AE-9E8B-5D7F6DED5B90}" srcOrd="0" destOrd="0" presId="urn:microsoft.com/office/officeart/2005/8/layout/hierarchy3"/>
    <dgm:cxn modelId="{1E00BC67-BFA3-411D-AC4C-7BF3546A542D}" srcId="{BC4AD3A6-19B1-42FA-B006-2F08CB28E3A9}" destId="{92996637-5D8A-4542-8300-94568357A45F}" srcOrd="2" destOrd="0" parTransId="{44C23F4B-86B9-4791-BB7E-13EA7E3C4FA7}" sibTransId="{3C748607-2554-4FA2-A886-90FF1F5830A5}"/>
    <dgm:cxn modelId="{A2ED34CC-EC39-43F3-A5CD-60DBABAF92D8}" srcId="{BC4AD3A6-19B1-42FA-B006-2F08CB28E3A9}" destId="{6D2CC4D5-9D46-48C2-BE04-A0AB2C8112FC}" srcOrd="7" destOrd="0" parTransId="{73FC5F88-4951-4EBE-8E15-8DF4F6C412C6}" sibTransId="{557BA96A-71A9-40DA-BB9B-520990F7690C}"/>
    <dgm:cxn modelId="{7A10BF19-84D9-488A-9F79-CC380B21FF94}" type="presOf" srcId="{0D50E174-3C47-4837-BDB5-A92E24D26102}" destId="{F07094D4-0F66-4779-9A59-DA9AB6292EAC}" srcOrd="0" destOrd="0" presId="urn:microsoft.com/office/officeart/2005/8/layout/hierarchy3"/>
    <dgm:cxn modelId="{5AB2B897-6BA8-4828-8224-6334DE158FCD}" type="presOf" srcId="{04F0FF7B-F01F-43EA-8367-1116B72E4560}" destId="{262D67E6-DBEC-4628-9D94-C78DD94D8336}" srcOrd="0" destOrd="0" presId="urn:microsoft.com/office/officeart/2005/8/layout/hierarchy3"/>
    <dgm:cxn modelId="{8FFC3004-7BCC-4362-8F31-09994C360168}" type="presOf" srcId="{45EF9F4C-C526-4588-8286-433E14EBABA5}" destId="{C79A60B2-F6FF-4B97-B9F2-0953C27CAC73}" srcOrd="0" destOrd="0" presId="urn:microsoft.com/office/officeart/2005/8/layout/hierarchy3"/>
    <dgm:cxn modelId="{74FC6B02-8596-4C53-8D4C-C277FFF6571D}" type="presOf" srcId="{6D2CC4D5-9D46-48C2-BE04-A0AB2C8112FC}" destId="{D1EC88D9-D623-4325-8C9D-476C55B4C4A2}" srcOrd="0" destOrd="0" presId="urn:microsoft.com/office/officeart/2005/8/layout/hierarchy3"/>
    <dgm:cxn modelId="{7AD6E790-1922-4EE2-A9D6-02FFAF0A13ED}" type="presOf" srcId="{EEEF8A92-4910-4608-B540-56AE1ECFB1CC}" destId="{2A506120-E58E-4B30-B923-F268E2878E80}" srcOrd="0" destOrd="0" presId="urn:microsoft.com/office/officeart/2005/8/layout/hierarchy3"/>
    <dgm:cxn modelId="{EDBD4AC6-B6F9-486E-B0FB-45495FF12BE0}" srcId="{BC4AD3A6-19B1-42FA-B006-2F08CB28E3A9}" destId="{99D1277E-6691-4C6D-A260-CDDFD19E7634}" srcOrd="8" destOrd="0" parTransId="{B611668F-7946-4B68-B14A-73E0C4E1D7EC}" sibTransId="{DA17C400-5A9A-4DD2-B313-5B6991909E6C}"/>
    <dgm:cxn modelId="{7B27C1CD-EFC2-4D19-8D61-A2D666A3148D}" type="presOf" srcId="{99D1277E-6691-4C6D-A260-CDDFD19E7634}" destId="{0EEF7831-D00C-432B-8EF9-C40AFACB910A}" srcOrd="0" destOrd="0" presId="urn:microsoft.com/office/officeart/2005/8/layout/hierarchy3"/>
    <dgm:cxn modelId="{4837FA4F-C2A2-4C26-97D8-4611C9E07785}" srcId="{BC4AD3A6-19B1-42FA-B006-2F08CB28E3A9}" destId="{07B25EB8-9F6B-428E-A476-CCE18D1807DB}" srcOrd="15" destOrd="0" parTransId="{7EAD5D12-65BC-4F66-AEBD-572FEE30C056}" sibTransId="{6D02AA91-5C9B-4988-B60B-6B2AF3DECB83}"/>
    <dgm:cxn modelId="{5FF5FDC0-2692-43AD-91BF-C17A48A19ECA}" srcId="{BC4AD3A6-19B1-42FA-B006-2F08CB28E3A9}" destId="{9E8563B4-28D4-455C-9A36-2DCB97C4AA88}" srcOrd="10" destOrd="0" parTransId="{A8C7A4DB-52A8-467B-B919-A4C23E97D0EC}" sibTransId="{8CC76AE3-6620-4730-9EF9-23D9C7BD3A2A}"/>
    <dgm:cxn modelId="{77B5BA92-32F8-4A37-A47E-CA55EB6F99A5}" srcId="{BC4AD3A6-19B1-42FA-B006-2F08CB28E3A9}" destId="{5ACB3B2A-1AA6-4A82-8821-2E0F24959E32}" srcOrd="4" destOrd="0" parTransId="{B99EE038-75A5-43F6-A86F-6CC544EE19B3}" sibTransId="{8CBEEAE6-1297-472B-B368-17FBB09EA57C}"/>
    <dgm:cxn modelId="{4C986B12-84D4-4811-ADD8-8D9D73078395}" type="presOf" srcId="{DC818E76-BF50-4F0D-896A-6F9F8FB0110A}" destId="{DFEA1B50-CB94-49FB-8198-56858B8BC90D}" srcOrd="0" destOrd="0" presId="urn:microsoft.com/office/officeart/2005/8/layout/hierarchy3"/>
    <dgm:cxn modelId="{472891BE-2FEA-402B-9D5B-E248AAD7537F}" srcId="{5D6EE0B5-B117-48F7-B3E6-9F4207FDFD0B}" destId="{BC4AD3A6-19B1-42FA-B006-2F08CB28E3A9}" srcOrd="0" destOrd="0" parTransId="{4010B7D0-6824-4DAB-87C0-396168900CC7}" sibTransId="{755526CE-4B39-400D-8743-D292F2462EF2}"/>
    <dgm:cxn modelId="{7E768995-B957-47C3-BB9B-B81A50322C66}" type="presOf" srcId="{C1CFE114-76C9-474F-A3F5-D8329286E9A0}" destId="{12CD3BA1-DB7E-4038-AAC4-D6035CE30084}" srcOrd="0" destOrd="0" presId="urn:microsoft.com/office/officeart/2005/8/layout/hierarchy3"/>
    <dgm:cxn modelId="{8DC37AB5-063F-44ED-9ECF-E0B9DE5CC240}" srcId="{BC4AD3A6-19B1-42FA-B006-2F08CB28E3A9}" destId="{EEEF8A92-4910-4608-B540-56AE1ECFB1CC}" srcOrd="9" destOrd="0" parTransId="{E170C811-7151-49FB-BAB0-24F7A14776AD}" sibTransId="{715AD654-CFC6-4EC0-8BD7-503766837B73}"/>
    <dgm:cxn modelId="{E3A9D873-78E4-428D-A3C5-006DC457BAF9}" type="presOf" srcId="{BC4AD3A6-19B1-42FA-B006-2F08CB28E3A9}" destId="{AC1EC6DE-64D3-4F22-93E5-353D83D904B1}" srcOrd="0" destOrd="0" presId="urn:microsoft.com/office/officeart/2005/8/layout/hierarchy3"/>
    <dgm:cxn modelId="{B60CB17F-57FF-42AC-9948-723AC523C233}" type="presOf" srcId="{92996637-5D8A-4542-8300-94568357A45F}" destId="{127686CF-0F32-4AE8-AFFA-50FF5E097DD5}" srcOrd="0" destOrd="0" presId="urn:microsoft.com/office/officeart/2005/8/layout/hierarchy3"/>
    <dgm:cxn modelId="{34844C6B-316C-43B0-A10D-527344638FAE}" type="presOf" srcId="{07B25EB8-9F6B-428E-A476-CCE18D1807DB}" destId="{65C2BD2D-FFA3-4FDF-8BD3-398B404C3691}" srcOrd="0" destOrd="0" presId="urn:microsoft.com/office/officeart/2005/8/layout/hierarchy3"/>
    <dgm:cxn modelId="{E2AF4DE9-6308-4BD2-80B5-4FF7AD49E8DA}" type="presOf" srcId="{C2E25E02-D99E-40CE-A10D-D31CD69A8566}" destId="{66B5D7D0-4C73-4C78-9E60-C35D28228599}" srcOrd="0" destOrd="0" presId="urn:microsoft.com/office/officeart/2005/8/layout/hierarchy3"/>
    <dgm:cxn modelId="{3614A2C9-1CEB-4219-ABD8-A5BB5BE9CCB2}" srcId="{BC4AD3A6-19B1-42FA-B006-2F08CB28E3A9}" destId="{588F9F21-68E0-4F9F-AEAC-581D862C7BFD}" srcOrd="14" destOrd="0" parTransId="{618D82E1-16B3-410D-B8CB-A490C4737C26}" sibTransId="{327728DC-B80E-4FC0-9BAE-481714933A6F}"/>
    <dgm:cxn modelId="{66E8DAE5-50B0-45FA-A1B2-12B4D32C7A32}" type="presOf" srcId="{B99EE038-75A5-43F6-A86F-6CC544EE19B3}" destId="{2DDCC375-F909-4E32-A634-8E95121AA3F6}" srcOrd="0" destOrd="0" presId="urn:microsoft.com/office/officeart/2005/8/layout/hierarchy3"/>
    <dgm:cxn modelId="{F8E8F38D-C914-496B-ADEF-A3308FBBC3DD}" type="presOf" srcId="{F8481D14-E94A-4E2A-866A-78C9A75B3457}" destId="{1DEC476A-E34C-4E24-AB15-A8921E9B1A0D}" srcOrd="0" destOrd="0" presId="urn:microsoft.com/office/officeart/2005/8/layout/hierarchy3"/>
    <dgm:cxn modelId="{3C2B084E-A78C-4D5D-B75F-0F982180DF89}" type="presOf" srcId="{C1756878-C01C-4C34-8C00-6656BAB187F1}" destId="{FA60F66A-ACB7-4862-BE4D-90FBA1A6B2CE}" srcOrd="0" destOrd="0" presId="urn:microsoft.com/office/officeart/2005/8/layout/hierarchy3"/>
    <dgm:cxn modelId="{0342DAA8-D284-4277-92D1-064D0E71D97A}" type="presOf" srcId="{7EAD5D12-65BC-4F66-AEBD-572FEE30C056}" destId="{059EC269-F314-433B-9C26-C3A3B46E42D9}" srcOrd="0" destOrd="0" presId="urn:microsoft.com/office/officeart/2005/8/layout/hierarchy3"/>
    <dgm:cxn modelId="{89558616-D730-4622-8F13-A0A9A04E9227}" type="presOf" srcId="{73FC5F88-4951-4EBE-8E15-8DF4F6C412C6}" destId="{1742BB1D-AE96-4C71-930B-67F74A9558D5}" srcOrd="0" destOrd="0" presId="urn:microsoft.com/office/officeart/2005/8/layout/hierarchy3"/>
    <dgm:cxn modelId="{05461B54-6733-45C9-BADD-E234C7B7D39B}" type="presOf" srcId="{BC4AD3A6-19B1-42FA-B006-2F08CB28E3A9}" destId="{E845D722-BF1B-46EF-A853-16E3FB089754}" srcOrd="1" destOrd="0" presId="urn:microsoft.com/office/officeart/2005/8/layout/hierarchy3"/>
    <dgm:cxn modelId="{EC1C9664-0894-468B-8BBC-1184B73D2B91}" type="presOf" srcId="{44C23F4B-86B9-4791-BB7E-13EA7E3C4FA7}" destId="{F20FC511-6AE4-4C44-AB20-89163C203C48}" srcOrd="0" destOrd="0" presId="urn:microsoft.com/office/officeart/2005/8/layout/hierarchy3"/>
    <dgm:cxn modelId="{93EF2167-4FE9-40A8-B94F-2E226183304D}" type="presOf" srcId="{9E8563B4-28D4-455C-9A36-2DCB97C4AA88}" destId="{DE50CE26-7D24-4AEC-827A-9FF082EB61BF}" srcOrd="0" destOrd="0" presId="urn:microsoft.com/office/officeart/2005/8/layout/hierarchy3"/>
    <dgm:cxn modelId="{4173952D-1F61-43EF-9ED4-740439D248F7}" type="presOf" srcId="{3DD3D3BC-0991-428C-BCB9-25B89659CADC}" destId="{0443C348-6ADE-4B81-897B-8C70C1F9307F}" srcOrd="0" destOrd="0" presId="urn:microsoft.com/office/officeart/2005/8/layout/hierarchy3"/>
    <dgm:cxn modelId="{9B89BBC3-1AB4-46F5-A082-163DE9F135BD}" type="presOf" srcId="{B611668F-7946-4B68-B14A-73E0C4E1D7EC}" destId="{E06E321F-56B2-4A48-9483-4DA47304AF0D}" srcOrd="0" destOrd="0" presId="urn:microsoft.com/office/officeart/2005/8/layout/hierarchy3"/>
    <dgm:cxn modelId="{57A5B610-D634-4CD9-A97E-E66FCD124D56}" srcId="{BC4AD3A6-19B1-42FA-B006-2F08CB28E3A9}" destId="{F8481D14-E94A-4E2A-866A-78C9A75B3457}" srcOrd="11" destOrd="0" parTransId="{CF17AC5F-1C02-4CC4-ACC7-80A744F85C9A}" sibTransId="{BA67C61F-3F90-49B8-A07A-B58E2B83D4CC}"/>
    <dgm:cxn modelId="{351AF1A6-C047-43CA-B8B8-6A023516BB75}" srcId="{BC4AD3A6-19B1-42FA-B006-2F08CB28E3A9}" destId="{CFAD7410-8D88-4751-B497-92BF185FCC49}" srcOrd="13" destOrd="0" parTransId="{EFA7CFA6-5DC5-41D9-B924-DE52C5454A26}" sibTransId="{5B49DD2D-09E8-482E-AB78-D1F618E8B6D9}"/>
    <dgm:cxn modelId="{DA17BA52-A513-4464-B0A1-D673DB9B0885}" type="presOf" srcId="{221E1E8A-DAF0-4640-B5EA-F15E2A7DE7F2}" destId="{7CA8698E-8BC5-420D-8A2B-AA512A2291B6}" srcOrd="0" destOrd="0" presId="urn:microsoft.com/office/officeart/2005/8/layout/hierarchy3"/>
    <dgm:cxn modelId="{A2DB4E6A-6861-43AB-AB8F-13954222382B}" srcId="{BC4AD3A6-19B1-42FA-B006-2F08CB28E3A9}" destId="{9EFBA2D3-705E-4C7D-94DD-9FA6D5401200}" srcOrd="5" destOrd="0" parTransId="{C1CFE114-76C9-474F-A3F5-D8329286E9A0}" sibTransId="{4472B9BB-BAE3-4086-A038-2A413CFE971B}"/>
    <dgm:cxn modelId="{D670DE11-BD3A-4337-BFF9-A0FFF390BDDB}" type="presOf" srcId="{E170C811-7151-49FB-BAB0-24F7A14776AD}" destId="{78A2F97C-28AB-4744-A75B-5CFEC0098B6B}" srcOrd="0" destOrd="0" presId="urn:microsoft.com/office/officeart/2005/8/layout/hierarchy3"/>
    <dgm:cxn modelId="{D4C7CBE7-1A00-4EF1-B12D-2BB9C17AE62F}" srcId="{BC4AD3A6-19B1-42FA-B006-2F08CB28E3A9}" destId="{E429DAC9-43DA-4229-BFBD-8CF7B0D687B8}" srcOrd="3" destOrd="0" parTransId="{04F0FF7B-F01F-43EA-8367-1116B72E4560}" sibTransId="{AC916E4C-C1D7-4B6D-B84E-60194422B657}"/>
    <dgm:cxn modelId="{1A91CAF7-2593-4A84-8E1F-0D5985497B6B}" type="presOf" srcId="{CF17AC5F-1C02-4CC4-ACC7-80A744F85C9A}" destId="{A7B6CB4F-7260-4DAE-857D-DB6C2F2DE26B}" srcOrd="0" destOrd="0" presId="urn:microsoft.com/office/officeart/2005/8/layout/hierarchy3"/>
    <dgm:cxn modelId="{7D67E3EB-EB66-4BDE-89CB-E18832CA1ADC}" type="presOf" srcId="{A8C7A4DB-52A8-467B-B919-A4C23E97D0EC}" destId="{2A5219EA-F5A7-47D6-A272-78A3301C9AC8}" srcOrd="0" destOrd="0" presId="urn:microsoft.com/office/officeart/2005/8/layout/hierarchy3"/>
    <dgm:cxn modelId="{AB4494F7-2454-48AC-AFDF-888BDE96DAE8}" srcId="{BC4AD3A6-19B1-42FA-B006-2F08CB28E3A9}" destId="{45EF9F4C-C526-4588-8286-433E14EBABA5}" srcOrd="6" destOrd="0" parTransId="{221E1E8A-DAF0-4640-B5EA-F15E2A7DE7F2}" sibTransId="{784A1073-1FC6-49CF-A5AA-F4A5ACB0649A}"/>
    <dgm:cxn modelId="{3096471C-4AF9-438E-8446-8A74B6B1AF45}" type="presOf" srcId="{9EFBA2D3-705E-4C7D-94DD-9FA6D5401200}" destId="{03699CC8-BE19-45D4-B42C-89919BA69D9B}" srcOrd="0" destOrd="0" presId="urn:microsoft.com/office/officeart/2005/8/layout/hierarchy3"/>
    <dgm:cxn modelId="{E4EFBD49-4BC0-4832-B733-3143E6800870}" type="presOf" srcId="{5D6EE0B5-B117-48F7-B3E6-9F4207FDFD0B}" destId="{A4F4B760-FE4C-40B5-A2D8-209E8FDCFE0D}" srcOrd="0" destOrd="0" presId="urn:microsoft.com/office/officeart/2005/8/layout/hierarchy3"/>
    <dgm:cxn modelId="{58E9FF20-A88B-4921-A719-3E2E2C691D53}" type="presOf" srcId="{60AA3935-D6EF-48C4-B622-6D30A7FDBFEA}" destId="{98D61788-F243-4A64-99C0-8EFF5501F68B}" srcOrd="0" destOrd="0" presId="urn:microsoft.com/office/officeart/2005/8/layout/hierarchy3"/>
    <dgm:cxn modelId="{68D82C5D-5AA8-46EA-ACD3-BAC2A4DFAB13}" type="presOf" srcId="{588F9F21-68E0-4F9F-AEAC-581D862C7BFD}" destId="{5AFD4181-A883-4005-9E4D-A48730FC64C6}" srcOrd="0" destOrd="0" presId="urn:microsoft.com/office/officeart/2005/8/layout/hierarchy3"/>
    <dgm:cxn modelId="{D2A8F622-71C0-469A-B7A5-FC38615328E2}" srcId="{BC4AD3A6-19B1-42FA-B006-2F08CB28E3A9}" destId="{3DD3D3BC-0991-428C-BCB9-25B89659CADC}" srcOrd="12" destOrd="0" parTransId="{60AA3935-D6EF-48C4-B622-6D30A7FDBFEA}" sibTransId="{5E52DB36-F39A-4C99-ABC7-172572A8D8EE}"/>
    <dgm:cxn modelId="{015A93DA-84E5-40D6-AAFC-7F54BED75F5C}" type="presOf" srcId="{5ACB3B2A-1AA6-4A82-8821-2E0F24959E32}" destId="{387ADEBC-3140-4BA3-ABF2-DB29C9BA2BFC}" srcOrd="0" destOrd="0" presId="urn:microsoft.com/office/officeart/2005/8/layout/hierarchy3"/>
    <dgm:cxn modelId="{E80C1B0D-D68B-414B-919F-80E84785E55A}" srcId="{BC4AD3A6-19B1-42FA-B006-2F08CB28E3A9}" destId="{C1756878-C01C-4C34-8C00-6656BAB187F1}" srcOrd="1" destOrd="0" parTransId="{C2E25E02-D99E-40CE-A10D-D31CD69A8566}" sibTransId="{C40FFBE9-5C1B-4732-AB59-98171C0A2EB9}"/>
    <dgm:cxn modelId="{9155E00A-5D08-4F83-8607-2A5AC307752B}" type="presOf" srcId="{CFAD7410-8D88-4751-B497-92BF185FCC49}" destId="{133105E1-C6F6-4223-AC90-BA25CE419B2A}" srcOrd="0" destOrd="0" presId="urn:microsoft.com/office/officeart/2005/8/layout/hierarchy3"/>
    <dgm:cxn modelId="{BCC9A3D4-4515-4AC4-997E-F407892D02BC}" type="presOf" srcId="{EFA7CFA6-5DC5-41D9-B924-DE52C5454A26}" destId="{D366CF56-EDDD-4ACA-8C91-AEAD7A3F1B41}" srcOrd="0" destOrd="0" presId="urn:microsoft.com/office/officeart/2005/8/layout/hierarchy3"/>
    <dgm:cxn modelId="{2A6A16A5-F19F-4824-9A5D-F525A0B1CBCE}" type="presOf" srcId="{E429DAC9-43DA-4229-BFBD-8CF7B0D687B8}" destId="{5AE1E42A-4988-4DD3-901E-9AFC15C8BD36}" srcOrd="0" destOrd="0" presId="urn:microsoft.com/office/officeart/2005/8/layout/hierarchy3"/>
    <dgm:cxn modelId="{79FC9545-B113-4EF1-BF20-0123A694ADF5}" type="presParOf" srcId="{A4F4B760-FE4C-40B5-A2D8-209E8FDCFE0D}" destId="{08EAC995-E2A5-44DB-8E3D-370382AF5ED9}" srcOrd="0" destOrd="0" presId="urn:microsoft.com/office/officeart/2005/8/layout/hierarchy3"/>
    <dgm:cxn modelId="{03D37E4C-D541-4764-BA07-C9FF3C114789}" type="presParOf" srcId="{08EAC995-E2A5-44DB-8E3D-370382AF5ED9}" destId="{5D000BAF-198D-47EC-86A9-38B16AA6103E}" srcOrd="0" destOrd="0" presId="urn:microsoft.com/office/officeart/2005/8/layout/hierarchy3"/>
    <dgm:cxn modelId="{37D55E0C-883B-4DFF-854B-92864D947565}" type="presParOf" srcId="{5D000BAF-198D-47EC-86A9-38B16AA6103E}" destId="{AC1EC6DE-64D3-4F22-93E5-353D83D904B1}" srcOrd="0" destOrd="0" presId="urn:microsoft.com/office/officeart/2005/8/layout/hierarchy3"/>
    <dgm:cxn modelId="{8371637A-3207-4433-A274-A08125607A65}" type="presParOf" srcId="{5D000BAF-198D-47EC-86A9-38B16AA6103E}" destId="{E845D722-BF1B-46EF-A853-16E3FB089754}" srcOrd="1" destOrd="0" presId="urn:microsoft.com/office/officeart/2005/8/layout/hierarchy3"/>
    <dgm:cxn modelId="{14B9267D-97DE-41F0-8920-50CD3BCCE221}" type="presParOf" srcId="{08EAC995-E2A5-44DB-8E3D-370382AF5ED9}" destId="{42551E1E-8200-40EC-AD78-3E26061906AD}" srcOrd="1" destOrd="0" presId="urn:microsoft.com/office/officeart/2005/8/layout/hierarchy3"/>
    <dgm:cxn modelId="{968CC2CC-AA52-4019-A710-E8BBB66D03FC}" type="presParOf" srcId="{42551E1E-8200-40EC-AD78-3E26061906AD}" destId="{F07094D4-0F66-4779-9A59-DA9AB6292EAC}" srcOrd="0" destOrd="0" presId="urn:microsoft.com/office/officeart/2005/8/layout/hierarchy3"/>
    <dgm:cxn modelId="{BE48EE23-6D99-413C-A18E-5F6A2C618343}" type="presParOf" srcId="{42551E1E-8200-40EC-AD78-3E26061906AD}" destId="{DFEA1B50-CB94-49FB-8198-56858B8BC90D}" srcOrd="1" destOrd="0" presId="urn:microsoft.com/office/officeart/2005/8/layout/hierarchy3"/>
    <dgm:cxn modelId="{0A25223C-3E63-4826-A0F4-565D4D573667}" type="presParOf" srcId="{42551E1E-8200-40EC-AD78-3E26061906AD}" destId="{66B5D7D0-4C73-4C78-9E60-C35D28228599}" srcOrd="2" destOrd="0" presId="urn:microsoft.com/office/officeart/2005/8/layout/hierarchy3"/>
    <dgm:cxn modelId="{4A6F08E1-9C79-4E22-9534-3F20A6EB7718}" type="presParOf" srcId="{42551E1E-8200-40EC-AD78-3E26061906AD}" destId="{FA60F66A-ACB7-4862-BE4D-90FBA1A6B2CE}" srcOrd="3" destOrd="0" presId="urn:microsoft.com/office/officeart/2005/8/layout/hierarchy3"/>
    <dgm:cxn modelId="{4CF58D90-EF22-421C-BAC2-A056726FB242}" type="presParOf" srcId="{42551E1E-8200-40EC-AD78-3E26061906AD}" destId="{F20FC511-6AE4-4C44-AB20-89163C203C48}" srcOrd="4" destOrd="0" presId="urn:microsoft.com/office/officeart/2005/8/layout/hierarchy3"/>
    <dgm:cxn modelId="{6A461E92-5354-4A67-89B0-B7EE56F88264}" type="presParOf" srcId="{42551E1E-8200-40EC-AD78-3E26061906AD}" destId="{127686CF-0F32-4AE8-AFFA-50FF5E097DD5}" srcOrd="5" destOrd="0" presId="urn:microsoft.com/office/officeart/2005/8/layout/hierarchy3"/>
    <dgm:cxn modelId="{565FD6D2-7FD7-45AD-92D0-E46931D912C3}" type="presParOf" srcId="{42551E1E-8200-40EC-AD78-3E26061906AD}" destId="{262D67E6-DBEC-4628-9D94-C78DD94D8336}" srcOrd="6" destOrd="0" presId="urn:microsoft.com/office/officeart/2005/8/layout/hierarchy3"/>
    <dgm:cxn modelId="{8D06E62F-EAFF-4923-9A18-E04284A86D48}" type="presParOf" srcId="{42551E1E-8200-40EC-AD78-3E26061906AD}" destId="{5AE1E42A-4988-4DD3-901E-9AFC15C8BD36}" srcOrd="7" destOrd="0" presId="urn:microsoft.com/office/officeart/2005/8/layout/hierarchy3"/>
    <dgm:cxn modelId="{D0B2FFCE-DE93-43C0-BEF0-E2B16B73E9A6}" type="presParOf" srcId="{42551E1E-8200-40EC-AD78-3E26061906AD}" destId="{2DDCC375-F909-4E32-A634-8E95121AA3F6}" srcOrd="8" destOrd="0" presId="urn:microsoft.com/office/officeart/2005/8/layout/hierarchy3"/>
    <dgm:cxn modelId="{7B4CA326-3CCB-48A1-A219-A8C40FD45437}" type="presParOf" srcId="{42551E1E-8200-40EC-AD78-3E26061906AD}" destId="{387ADEBC-3140-4BA3-ABF2-DB29C9BA2BFC}" srcOrd="9" destOrd="0" presId="urn:microsoft.com/office/officeart/2005/8/layout/hierarchy3"/>
    <dgm:cxn modelId="{DC353709-6173-4F07-AFF0-B95527F096E9}" type="presParOf" srcId="{42551E1E-8200-40EC-AD78-3E26061906AD}" destId="{12CD3BA1-DB7E-4038-AAC4-D6035CE30084}" srcOrd="10" destOrd="0" presId="urn:microsoft.com/office/officeart/2005/8/layout/hierarchy3"/>
    <dgm:cxn modelId="{6083D47D-A1FE-4E80-A0F1-47C0512CEEC6}" type="presParOf" srcId="{42551E1E-8200-40EC-AD78-3E26061906AD}" destId="{03699CC8-BE19-45D4-B42C-89919BA69D9B}" srcOrd="11" destOrd="0" presId="urn:microsoft.com/office/officeart/2005/8/layout/hierarchy3"/>
    <dgm:cxn modelId="{C65C8F85-F813-45DF-8894-1D770FA521DA}" type="presParOf" srcId="{42551E1E-8200-40EC-AD78-3E26061906AD}" destId="{7CA8698E-8BC5-420D-8A2B-AA512A2291B6}" srcOrd="12" destOrd="0" presId="urn:microsoft.com/office/officeart/2005/8/layout/hierarchy3"/>
    <dgm:cxn modelId="{656F772A-CF82-46D4-9363-1FE71211CB71}" type="presParOf" srcId="{42551E1E-8200-40EC-AD78-3E26061906AD}" destId="{C79A60B2-F6FF-4B97-B9F2-0953C27CAC73}" srcOrd="13" destOrd="0" presId="urn:microsoft.com/office/officeart/2005/8/layout/hierarchy3"/>
    <dgm:cxn modelId="{1C11A6DE-D3DC-4CF5-A489-A15AC61B05EB}" type="presParOf" srcId="{42551E1E-8200-40EC-AD78-3E26061906AD}" destId="{1742BB1D-AE96-4C71-930B-67F74A9558D5}" srcOrd="14" destOrd="0" presId="urn:microsoft.com/office/officeart/2005/8/layout/hierarchy3"/>
    <dgm:cxn modelId="{DE6CCB18-C6A3-4D53-B05C-945337EB8252}" type="presParOf" srcId="{42551E1E-8200-40EC-AD78-3E26061906AD}" destId="{D1EC88D9-D623-4325-8C9D-476C55B4C4A2}" srcOrd="15" destOrd="0" presId="urn:microsoft.com/office/officeart/2005/8/layout/hierarchy3"/>
    <dgm:cxn modelId="{67676517-51AD-437A-AAC6-B6C5FB701445}" type="presParOf" srcId="{42551E1E-8200-40EC-AD78-3E26061906AD}" destId="{E06E321F-56B2-4A48-9483-4DA47304AF0D}" srcOrd="16" destOrd="0" presId="urn:microsoft.com/office/officeart/2005/8/layout/hierarchy3"/>
    <dgm:cxn modelId="{94E11134-B9B2-4BB2-A85A-5894A5741E51}" type="presParOf" srcId="{42551E1E-8200-40EC-AD78-3E26061906AD}" destId="{0EEF7831-D00C-432B-8EF9-C40AFACB910A}" srcOrd="17" destOrd="0" presId="urn:microsoft.com/office/officeart/2005/8/layout/hierarchy3"/>
    <dgm:cxn modelId="{3B10AC62-5701-4A01-A228-69D1C05C2737}" type="presParOf" srcId="{42551E1E-8200-40EC-AD78-3E26061906AD}" destId="{78A2F97C-28AB-4744-A75B-5CFEC0098B6B}" srcOrd="18" destOrd="0" presId="urn:microsoft.com/office/officeart/2005/8/layout/hierarchy3"/>
    <dgm:cxn modelId="{362867A2-78BE-424F-B57B-A94C401294DE}" type="presParOf" srcId="{42551E1E-8200-40EC-AD78-3E26061906AD}" destId="{2A506120-E58E-4B30-B923-F268E2878E80}" srcOrd="19" destOrd="0" presId="urn:microsoft.com/office/officeart/2005/8/layout/hierarchy3"/>
    <dgm:cxn modelId="{EAEAAB50-864C-4678-A539-72A6CDAA858F}" type="presParOf" srcId="{42551E1E-8200-40EC-AD78-3E26061906AD}" destId="{2A5219EA-F5A7-47D6-A272-78A3301C9AC8}" srcOrd="20" destOrd="0" presId="urn:microsoft.com/office/officeart/2005/8/layout/hierarchy3"/>
    <dgm:cxn modelId="{FDCD497E-D42F-43E1-82F4-0E18EE78BCD6}" type="presParOf" srcId="{42551E1E-8200-40EC-AD78-3E26061906AD}" destId="{DE50CE26-7D24-4AEC-827A-9FF082EB61BF}" srcOrd="21" destOrd="0" presId="urn:microsoft.com/office/officeart/2005/8/layout/hierarchy3"/>
    <dgm:cxn modelId="{E32AF463-DC7D-4660-BFB7-358EFEDB4AD4}" type="presParOf" srcId="{42551E1E-8200-40EC-AD78-3E26061906AD}" destId="{A7B6CB4F-7260-4DAE-857D-DB6C2F2DE26B}" srcOrd="22" destOrd="0" presId="urn:microsoft.com/office/officeart/2005/8/layout/hierarchy3"/>
    <dgm:cxn modelId="{58170B69-8DF8-4020-8512-28AD159F864C}" type="presParOf" srcId="{42551E1E-8200-40EC-AD78-3E26061906AD}" destId="{1DEC476A-E34C-4E24-AB15-A8921E9B1A0D}" srcOrd="23" destOrd="0" presId="urn:microsoft.com/office/officeart/2005/8/layout/hierarchy3"/>
    <dgm:cxn modelId="{E16E52CA-1FA2-4295-A72F-553BBA3CC032}" type="presParOf" srcId="{42551E1E-8200-40EC-AD78-3E26061906AD}" destId="{98D61788-F243-4A64-99C0-8EFF5501F68B}" srcOrd="24" destOrd="0" presId="urn:microsoft.com/office/officeart/2005/8/layout/hierarchy3"/>
    <dgm:cxn modelId="{EE2AF8C7-9FE1-43DB-BE23-5C2E503E2781}" type="presParOf" srcId="{42551E1E-8200-40EC-AD78-3E26061906AD}" destId="{0443C348-6ADE-4B81-897B-8C70C1F9307F}" srcOrd="25" destOrd="0" presId="urn:microsoft.com/office/officeart/2005/8/layout/hierarchy3"/>
    <dgm:cxn modelId="{E97F9B28-C706-47CE-B7E6-B759FB602EE1}" type="presParOf" srcId="{42551E1E-8200-40EC-AD78-3E26061906AD}" destId="{D366CF56-EDDD-4ACA-8C91-AEAD7A3F1B41}" srcOrd="26" destOrd="0" presId="urn:microsoft.com/office/officeart/2005/8/layout/hierarchy3"/>
    <dgm:cxn modelId="{E6851348-DFE7-493D-A181-DA1E6215C933}" type="presParOf" srcId="{42551E1E-8200-40EC-AD78-3E26061906AD}" destId="{133105E1-C6F6-4223-AC90-BA25CE419B2A}" srcOrd="27" destOrd="0" presId="urn:microsoft.com/office/officeart/2005/8/layout/hierarchy3"/>
    <dgm:cxn modelId="{A9788B14-C0CD-4610-8C23-1DE1C339F432}" type="presParOf" srcId="{42551E1E-8200-40EC-AD78-3E26061906AD}" destId="{1E66DA26-28BA-49AE-9E8B-5D7F6DED5B90}" srcOrd="28" destOrd="0" presId="urn:microsoft.com/office/officeart/2005/8/layout/hierarchy3"/>
    <dgm:cxn modelId="{6A18DB0F-3C14-4A80-93D7-D8016AFF0765}" type="presParOf" srcId="{42551E1E-8200-40EC-AD78-3E26061906AD}" destId="{5AFD4181-A883-4005-9E4D-A48730FC64C6}" srcOrd="29" destOrd="0" presId="urn:microsoft.com/office/officeart/2005/8/layout/hierarchy3"/>
    <dgm:cxn modelId="{58F3687F-0C14-400F-8741-54D0DA29FD27}" type="presParOf" srcId="{42551E1E-8200-40EC-AD78-3E26061906AD}" destId="{059EC269-F314-433B-9C26-C3A3B46E42D9}" srcOrd="30" destOrd="0" presId="urn:microsoft.com/office/officeart/2005/8/layout/hierarchy3"/>
    <dgm:cxn modelId="{48F950FD-7F14-4351-A207-68773FD68010}" type="presParOf" srcId="{42551E1E-8200-40EC-AD78-3E26061906AD}" destId="{65C2BD2D-FFA3-4FDF-8BD3-398B404C3691}" srcOrd="3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6EE0B5-B117-48F7-B3E6-9F4207FDFD0B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4AD3A6-19B1-42FA-B006-2F08CB28E3A9}">
      <dgm:prSet phldrT="[Text]"/>
      <dgm:spPr/>
      <dgm:t>
        <a:bodyPr/>
        <a:lstStyle/>
        <a:p>
          <a:r>
            <a:rPr lang="en-US" dirty="0" smtClean="0"/>
            <a:t>Registers</a:t>
          </a:r>
          <a:endParaRPr lang="en-US" dirty="0"/>
        </a:p>
      </dgm:t>
    </dgm:pt>
    <dgm:pt modelId="{4010B7D0-6824-4DAB-87C0-396168900CC7}" type="parTrans" cxnId="{472891BE-2FEA-402B-9D5B-E248AAD7537F}">
      <dgm:prSet/>
      <dgm:spPr/>
      <dgm:t>
        <a:bodyPr/>
        <a:lstStyle/>
        <a:p>
          <a:endParaRPr lang="en-US"/>
        </a:p>
      </dgm:t>
    </dgm:pt>
    <dgm:pt modelId="{755526CE-4B39-400D-8743-D292F2462EF2}" type="sibTrans" cxnId="{472891BE-2FEA-402B-9D5B-E248AAD7537F}">
      <dgm:prSet/>
      <dgm:spPr/>
      <dgm:t>
        <a:bodyPr/>
        <a:lstStyle/>
        <a:p>
          <a:endParaRPr lang="en-US"/>
        </a:p>
      </dgm:t>
    </dgm:pt>
    <dgm:pt modelId="{DC818E76-BF50-4F0D-896A-6F9F8FB0110A}">
      <dgm:prSet phldrT="[Text]"/>
      <dgm:spPr/>
      <dgm:t>
        <a:bodyPr/>
        <a:lstStyle/>
        <a:p>
          <a:pPr algn="l"/>
          <a:r>
            <a:rPr lang="en-US" dirty="0" smtClean="0"/>
            <a:t>Number of Version Registers</a:t>
          </a:r>
          <a:endParaRPr lang="en-US" dirty="0"/>
        </a:p>
      </dgm:t>
    </dgm:pt>
    <dgm:pt modelId="{0D50E174-3C47-4837-BDB5-A92E24D26102}" type="parTrans" cxnId="{8E37FABB-2A6A-4ADC-87E1-5AAAC41C2BF8}">
      <dgm:prSet/>
      <dgm:spPr/>
      <dgm:t>
        <a:bodyPr/>
        <a:lstStyle/>
        <a:p>
          <a:endParaRPr lang="en-US"/>
        </a:p>
      </dgm:t>
    </dgm:pt>
    <dgm:pt modelId="{890B7A69-1E23-41B1-80FB-2EF978A76D91}" type="sibTrans" cxnId="{8E37FABB-2A6A-4ADC-87E1-5AAAC41C2BF8}">
      <dgm:prSet/>
      <dgm:spPr/>
      <dgm:t>
        <a:bodyPr/>
        <a:lstStyle/>
        <a:p>
          <a:endParaRPr lang="en-US"/>
        </a:p>
      </dgm:t>
    </dgm:pt>
    <dgm:pt modelId="{C1756878-C01C-4C34-8C00-6656BAB187F1}">
      <dgm:prSet phldrT="[Text]"/>
      <dgm:spPr/>
      <dgm:t>
        <a:bodyPr/>
        <a:lstStyle/>
        <a:p>
          <a:pPr algn="l"/>
          <a:r>
            <a:rPr lang="en-US" dirty="0" smtClean="0"/>
            <a:t>Version 1</a:t>
          </a:r>
          <a:endParaRPr lang="en-US" dirty="0"/>
        </a:p>
      </dgm:t>
    </dgm:pt>
    <dgm:pt modelId="{C2E25E02-D99E-40CE-A10D-D31CD69A8566}" type="parTrans" cxnId="{E80C1B0D-D68B-414B-919F-80E84785E55A}">
      <dgm:prSet/>
      <dgm:spPr/>
      <dgm:t>
        <a:bodyPr/>
        <a:lstStyle/>
        <a:p>
          <a:endParaRPr lang="en-US"/>
        </a:p>
      </dgm:t>
    </dgm:pt>
    <dgm:pt modelId="{C40FFBE9-5C1B-4732-AB59-98171C0A2EB9}" type="sibTrans" cxnId="{E80C1B0D-D68B-414B-919F-80E84785E55A}">
      <dgm:prSet/>
      <dgm:spPr/>
      <dgm:t>
        <a:bodyPr/>
        <a:lstStyle/>
        <a:p>
          <a:endParaRPr lang="en-US"/>
        </a:p>
      </dgm:t>
    </dgm:pt>
    <dgm:pt modelId="{92996637-5D8A-4542-8300-94568357A45F}">
      <dgm:prSet/>
      <dgm:spPr/>
      <dgm:t>
        <a:bodyPr/>
        <a:lstStyle/>
        <a:p>
          <a:pPr algn="l"/>
          <a:r>
            <a:rPr lang="en-US" dirty="0" smtClean="0"/>
            <a:t>Version 2</a:t>
          </a:r>
          <a:endParaRPr lang="en-US" dirty="0"/>
        </a:p>
      </dgm:t>
    </dgm:pt>
    <dgm:pt modelId="{44C23F4B-86B9-4791-BB7E-13EA7E3C4FA7}" type="parTrans" cxnId="{1E00BC67-BFA3-411D-AC4C-7BF3546A542D}">
      <dgm:prSet/>
      <dgm:spPr/>
      <dgm:t>
        <a:bodyPr/>
        <a:lstStyle/>
        <a:p>
          <a:endParaRPr lang="en-US"/>
        </a:p>
      </dgm:t>
    </dgm:pt>
    <dgm:pt modelId="{3C748607-2554-4FA2-A886-90FF1F5830A5}" type="sibTrans" cxnId="{1E00BC67-BFA3-411D-AC4C-7BF3546A542D}">
      <dgm:prSet/>
      <dgm:spPr/>
      <dgm:t>
        <a:bodyPr/>
        <a:lstStyle/>
        <a:p>
          <a:endParaRPr lang="en-US"/>
        </a:p>
      </dgm:t>
    </dgm:pt>
    <dgm:pt modelId="{E429DAC9-43DA-4229-BFBD-8CF7B0D687B8}">
      <dgm:prSet/>
      <dgm:spPr/>
      <dgm:t>
        <a:bodyPr/>
        <a:lstStyle/>
        <a:p>
          <a:pPr algn="l"/>
          <a:r>
            <a:rPr lang="en-US" dirty="0" smtClean="0"/>
            <a:t>Version n</a:t>
          </a:r>
          <a:endParaRPr lang="en-US" dirty="0"/>
        </a:p>
      </dgm:t>
    </dgm:pt>
    <dgm:pt modelId="{04F0FF7B-F01F-43EA-8367-1116B72E4560}" type="parTrans" cxnId="{D4C7CBE7-1A00-4EF1-B12D-2BB9C17AE62F}">
      <dgm:prSet/>
      <dgm:spPr/>
      <dgm:t>
        <a:bodyPr/>
        <a:lstStyle/>
        <a:p>
          <a:endParaRPr lang="en-US"/>
        </a:p>
      </dgm:t>
    </dgm:pt>
    <dgm:pt modelId="{AC916E4C-C1D7-4B6D-B84E-60194422B657}" type="sibTrans" cxnId="{D4C7CBE7-1A00-4EF1-B12D-2BB9C17AE62F}">
      <dgm:prSet/>
      <dgm:spPr/>
      <dgm:t>
        <a:bodyPr/>
        <a:lstStyle/>
        <a:p>
          <a:endParaRPr lang="en-US"/>
        </a:p>
      </dgm:t>
    </dgm:pt>
    <dgm:pt modelId="{5ACB3B2A-1AA6-4A82-8821-2E0F24959E32}">
      <dgm:prSet/>
      <dgm:spPr/>
      <dgm:t>
        <a:bodyPr/>
        <a:lstStyle/>
        <a:p>
          <a:pPr algn="l"/>
          <a:r>
            <a:rPr lang="en-US" dirty="0" smtClean="0"/>
            <a:t>Guest’s Preferred Version</a:t>
          </a:r>
          <a:endParaRPr lang="en-US" dirty="0"/>
        </a:p>
      </dgm:t>
    </dgm:pt>
    <dgm:pt modelId="{B99EE038-75A5-43F6-A86F-6CC544EE19B3}" type="parTrans" cxnId="{77B5BA92-32F8-4A37-A47E-CA55EB6F99A5}">
      <dgm:prSet/>
      <dgm:spPr/>
      <dgm:t>
        <a:bodyPr/>
        <a:lstStyle/>
        <a:p>
          <a:endParaRPr lang="en-US"/>
        </a:p>
      </dgm:t>
    </dgm:pt>
    <dgm:pt modelId="{8CBEEAE6-1297-472B-B368-17FBB09EA57C}" type="sibTrans" cxnId="{77B5BA92-32F8-4A37-A47E-CA55EB6F99A5}">
      <dgm:prSet/>
      <dgm:spPr/>
      <dgm:t>
        <a:bodyPr/>
        <a:lstStyle/>
        <a:p>
          <a:endParaRPr lang="en-US"/>
        </a:p>
      </dgm:t>
    </dgm:pt>
    <dgm:pt modelId="{9EFBA2D3-705E-4C7D-94DD-9FA6D5401200}">
      <dgm:prSet/>
      <dgm:spPr/>
      <dgm:t>
        <a:bodyPr/>
        <a:lstStyle/>
        <a:p>
          <a:pPr algn="l"/>
          <a:r>
            <a:rPr lang="en-US" dirty="0" smtClean="0"/>
            <a:t>Device Queue Information</a:t>
          </a:r>
          <a:endParaRPr lang="en-US" dirty="0"/>
        </a:p>
      </dgm:t>
    </dgm:pt>
    <dgm:pt modelId="{C1CFE114-76C9-474F-A3F5-D8329286E9A0}" type="parTrans" cxnId="{A2DB4E6A-6861-43AB-AB8F-13954222382B}">
      <dgm:prSet/>
      <dgm:spPr/>
      <dgm:t>
        <a:bodyPr/>
        <a:lstStyle/>
        <a:p>
          <a:endParaRPr lang="en-US"/>
        </a:p>
      </dgm:t>
    </dgm:pt>
    <dgm:pt modelId="{4472B9BB-BAE3-4086-A038-2A413CFE971B}" type="sibTrans" cxnId="{A2DB4E6A-6861-43AB-AB8F-13954222382B}">
      <dgm:prSet/>
      <dgm:spPr/>
      <dgm:t>
        <a:bodyPr/>
        <a:lstStyle/>
        <a:p>
          <a:endParaRPr lang="en-US"/>
        </a:p>
      </dgm:t>
    </dgm:pt>
    <dgm:pt modelId="{45EF9F4C-C526-4588-8286-433E14EBABA5}">
      <dgm:prSet/>
      <dgm:spPr/>
      <dgm:t>
        <a:bodyPr/>
        <a:lstStyle/>
        <a:p>
          <a:pPr algn="l"/>
          <a:r>
            <a:rPr lang="en-US" dirty="0" smtClean="0"/>
            <a:t>Guest’s Selected Queues</a:t>
          </a:r>
          <a:endParaRPr lang="en-US" dirty="0"/>
        </a:p>
      </dgm:t>
    </dgm:pt>
    <dgm:pt modelId="{221E1E8A-DAF0-4640-B5EA-F15E2A7DE7F2}" type="parTrans" cxnId="{AB4494F7-2454-48AC-AFDF-888BDE96DAE8}">
      <dgm:prSet/>
      <dgm:spPr/>
      <dgm:t>
        <a:bodyPr/>
        <a:lstStyle/>
        <a:p>
          <a:endParaRPr lang="en-US"/>
        </a:p>
      </dgm:t>
    </dgm:pt>
    <dgm:pt modelId="{784A1073-1FC6-49CF-A5AA-F4A5ACB0649A}" type="sibTrans" cxnId="{AB4494F7-2454-48AC-AFDF-888BDE96DAE8}">
      <dgm:prSet/>
      <dgm:spPr/>
      <dgm:t>
        <a:bodyPr/>
        <a:lstStyle/>
        <a:p>
          <a:endParaRPr lang="en-US"/>
        </a:p>
      </dgm:t>
    </dgm:pt>
    <dgm:pt modelId="{A4F4B760-FE4C-40B5-A2D8-209E8FDCFE0D}" type="pres">
      <dgm:prSet presAssocID="{5D6EE0B5-B117-48F7-B3E6-9F4207FDFD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EAC995-E2A5-44DB-8E3D-370382AF5ED9}" type="pres">
      <dgm:prSet presAssocID="{BC4AD3A6-19B1-42FA-B006-2F08CB28E3A9}" presName="root" presStyleCnt="0"/>
      <dgm:spPr/>
    </dgm:pt>
    <dgm:pt modelId="{5D000BAF-198D-47EC-86A9-38B16AA6103E}" type="pres">
      <dgm:prSet presAssocID="{BC4AD3A6-19B1-42FA-B006-2F08CB28E3A9}" presName="rootComposite" presStyleCnt="0"/>
      <dgm:spPr/>
    </dgm:pt>
    <dgm:pt modelId="{AC1EC6DE-64D3-4F22-93E5-353D83D904B1}" type="pres">
      <dgm:prSet presAssocID="{BC4AD3A6-19B1-42FA-B006-2F08CB28E3A9}" presName="rootText" presStyleLbl="node1" presStyleIdx="0" presStyleCnt="1" custScaleX="247375" custLinFactNeighborX="6851" custLinFactNeighborY="-72"/>
      <dgm:spPr/>
      <dgm:t>
        <a:bodyPr/>
        <a:lstStyle/>
        <a:p>
          <a:endParaRPr lang="en-US"/>
        </a:p>
      </dgm:t>
    </dgm:pt>
    <dgm:pt modelId="{E845D722-BF1B-46EF-A853-16E3FB089754}" type="pres">
      <dgm:prSet presAssocID="{BC4AD3A6-19B1-42FA-B006-2F08CB28E3A9}" presName="rootConnector" presStyleLbl="node1" presStyleIdx="0" presStyleCnt="1"/>
      <dgm:spPr/>
      <dgm:t>
        <a:bodyPr/>
        <a:lstStyle/>
        <a:p>
          <a:endParaRPr lang="en-US"/>
        </a:p>
      </dgm:t>
    </dgm:pt>
    <dgm:pt modelId="{42551E1E-8200-40EC-AD78-3E26061906AD}" type="pres">
      <dgm:prSet presAssocID="{BC4AD3A6-19B1-42FA-B006-2F08CB28E3A9}" presName="childShape" presStyleCnt="0"/>
      <dgm:spPr/>
    </dgm:pt>
    <dgm:pt modelId="{F07094D4-0F66-4779-9A59-DA9AB6292EAC}" type="pres">
      <dgm:prSet presAssocID="{0D50E174-3C47-4837-BDB5-A92E24D2610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FEA1B50-CB94-49FB-8198-56858B8BC90D}" type="pres">
      <dgm:prSet presAssocID="{DC818E76-BF50-4F0D-896A-6F9F8FB0110A}" presName="childText" presStyleLbl="bgAcc1" presStyleIdx="0" presStyleCnt="7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5D7D0-4C73-4C78-9E60-C35D28228599}" type="pres">
      <dgm:prSet presAssocID="{C2E25E02-D99E-40CE-A10D-D31CD69A8566}" presName="Name13" presStyleLbl="parChTrans1D2" presStyleIdx="1" presStyleCnt="7"/>
      <dgm:spPr/>
      <dgm:t>
        <a:bodyPr/>
        <a:lstStyle/>
        <a:p>
          <a:endParaRPr lang="en-US"/>
        </a:p>
      </dgm:t>
    </dgm:pt>
    <dgm:pt modelId="{FA60F66A-ACB7-4862-BE4D-90FBA1A6B2CE}" type="pres">
      <dgm:prSet presAssocID="{C1756878-C01C-4C34-8C00-6656BAB187F1}" presName="childText" presStyleLbl="bgAcc1" presStyleIdx="1" presStyleCnt="7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FC511-6AE4-4C44-AB20-89163C203C48}" type="pres">
      <dgm:prSet presAssocID="{44C23F4B-86B9-4791-BB7E-13EA7E3C4FA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27686CF-0F32-4AE8-AFFA-50FF5E097DD5}" type="pres">
      <dgm:prSet presAssocID="{92996637-5D8A-4542-8300-94568357A45F}" presName="childText" presStyleLbl="bgAcc1" presStyleIdx="2" presStyleCnt="7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67E6-DBEC-4628-9D94-C78DD94D8336}" type="pres">
      <dgm:prSet presAssocID="{04F0FF7B-F01F-43EA-8367-1116B72E4560}" presName="Name13" presStyleLbl="parChTrans1D2" presStyleIdx="3" presStyleCnt="7"/>
      <dgm:spPr/>
      <dgm:t>
        <a:bodyPr/>
        <a:lstStyle/>
        <a:p>
          <a:endParaRPr lang="en-US"/>
        </a:p>
      </dgm:t>
    </dgm:pt>
    <dgm:pt modelId="{5AE1E42A-4988-4DD3-901E-9AFC15C8BD36}" type="pres">
      <dgm:prSet presAssocID="{E429DAC9-43DA-4229-BFBD-8CF7B0D687B8}" presName="childText" presStyleLbl="bgAcc1" presStyleIdx="3" presStyleCnt="7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C375-F909-4E32-A634-8E95121AA3F6}" type="pres">
      <dgm:prSet presAssocID="{B99EE038-75A5-43F6-A86F-6CC544EE19B3}" presName="Name13" presStyleLbl="parChTrans1D2" presStyleIdx="4" presStyleCnt="7"/>
      <dgm:spPr/>
      <dgm:t>
        <a:bodyPr/>
        <a:lstStyle/>
        <a:p>
          <a:endParaRPr lang="en-US"/>
        </a:p>
      </dgm:t>
    </dgm:pt>
    <dgm:pt modelId="{387ADEBC-3140-4BA3-ABF2-DB29C9BA2BFC}" type="pres">
      <dgm:prSet presAssocID="{5ACB3B2A-1AA6-4A82-8821-2E0F24959E32}" presName="childText" presStyleLbl="bgAcc1" presStyleIdx="4" presStyleCnt="7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D3BA1-DB7E-4038-AAC4-D6035CE30084}" type="pres">
      <dgm:prSet presAssocID="{C1CFE114-76C9-474F-A3F5-D8329286E9A0}" presName="Name13" presStyleLbl="parChTrans1D2" presStyleIdx="5" presStyleCnt="7"/>
      <dgm:spPr/>
      <dgm:t>
        <a:bodyPr/>
        <a:lstStyle/>
        <a:p>
          <a:endParaRPr lang="en-US"/>
        </a:p>
      </dgm:t>
    </dgm:pt>
    <dgm:pt modelId="{03699CC8-BE19-45D4-B42C-89919BA69D9B}" type="pres">
      <dgm:prSet presAssocID="{9EFBA2D3-705E-4C7D-94DD-9FA6D5401200}" presName="childText" presStyleLbl="bgAcc1" presStyleIdx="5" presStyleCnt="7" custScaleX="396692" custScaleY="8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698E-8BC5-420D-8A2B-AA512A2291B6}" type="pres">
      <dgm:prSet presAssocID="{221E1E8A-DAF0-4640-B5EA-F15E2A7DE7F2}" presName="Name13" presStyleLbl="parChTrans1D2" presStyleIdx="6" presStyleCnt="7"/>
      <dgm:spPr/>
      <dgm:t>
        <a:bodyPr/>
        <a:lstStyle/>
        <a:p>
          <a:endParaRPr lang="en-US"/>
        </a:p>
      </dgm:t>
    </dgm:pt>
    <dgm:pt modelId="{C79A60B2-F6FF-4B97-B9F2-0953C27CAC73}" type="pres">
      <dgm:prSet presAssocID="{45EF9F4C-C526-4588-8286-433E14EBABA5}" presName="childText" presStyleLbl="bgAcc1" presStyleIdx="6" presStyleCnt="7" custScaleX="396692" custScaleY="83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B96EC-E0BB-4ACF-96B0-7C8EE218F641}" type="presOf" srcId="{C1756878-C01C-4C34-8C00-6656BAB187F1}" destId="{FA60F66A-ACB7-4862-BE4D-90FBA1A6B2CE}" srcOrd="0" destOrd="0" presId="urn:microsoft.com/office/officeart/2005/8/layout/hierarchy3"/>
    <dgm:cxn modelId="{ECF4A24D-C580-47BC-BBCA-B93E514A7DB0}" type="presOf" srcId="{5D6EE0B5-B117-48F7-B3E6-9F4207FDFD0B}" destId="{A4F4B760-FE4C-40B5-A2D8-209E8FDCFE0D}" srcOrd="0" destOrd="0" presId="urn:microsoft.com/office/officeart/2005/8/layout/hierarchy3"/>
    <dgm:cxn modelId="{A2DB4E6A-6861-43AB-AB8F-13954222382B}" srcId="{BC4AD3A6-19B1-42FA-B006-2F08CB28E3A9}" destId="{9EFBA2D3-705E-4C7D-94DD-9FA6D5401200}" srcOrd="5" destOrd="0" parTransId="{C1CFE114-76C9-474F-A3F5-D8329286E9A0}" sibTransId="{4472B9BB-BAE3-4086-A038-2A413CFE971B}"/>
    <dgm:cxn modelId="{AB4494F7-2454-48AC-AFDF-888BDE96DAE8}" srcId="{BC4AD3A6-19B1-42FA-B006-2F08CB28E3A9}" destId="{45EF9F4C-C526-4588-8286-433E14EBABA5}" srcOrd="6" destOrd="0" parTransId="{221E1E8A-DAF0-4640-B5EA-F15E2A7DE7F2}" sibTransId="{784A1073-1FC6-49CF-A5AA-F4A5ACB0649A}"/>
    <dgm:cxn modelId="{1E00BC67-BFA3-411D-AC4C-7BF3546A542D}" srcId="{BC4AD3A6-19B1-42FA-B006-2F08CB28E3A9}" destId="{92996637-5D8A-4542-8300-94568357A45F}" srcOrd="2" destOrd="0" parTransId="{44C23F4B-86B9-4791-BB7E-13EA7E3C4FA7}" sibTransId="{3C748607-2554-4FA2-A886-90FF1F5830A5}"/>
    <dgm:cxn modelId="{EB1FB139-F55A-444F-89E1-18404A51003E}" type="presOf" srcId="{92996637-5D8A-4542-8300-94568357A45F}" destId="{127686CF-0F32-4AE8-AFFA-50FF5E097DD5}" srcOrd="0" destOrd="0" presId="urn:microsoft.com/office/officeart/2005/8/layout/hierarchy3"/>
    <dgm:cxn modelId="{E80C1B0D-D68B-414B-919F-80E84785E55A}" srcId="{BC4AD3A6-19B1-42FA-B006-2F08CB28E3A9}" destId="{C1756878-C01C-4C34-8C00-6656BAB187F1}" srcOrd="1" destOrd="0" parTransId="{C2E25E02-D99E-40CE-A10D-D31CD69A8566}" sibTransId="{C40FFBE9-5C1B-4732-AB59-98171C0A2EB9}"/>
    <dgm:cxn modelId="{A4FE96D5-4278-4C24-8ED8-90362ABA6892}" type="presOf" srcId="{BC4AD3A6-19B1-42FA-B006-2F08CB28E3A9}" destId="{E845D722-BF1B-46EF-A853-16E3FB089754}" srcOrd="1" destOrd="0" presId="urn:microsoft.com/office/officeart/2005/8/layout/hierarchy3"/>
    <dgm:cxn modelId="{472891BE-2FEA-402B-9D5B-E248AAD7537F}" srcId="{5D6EE0B5-B117-48F7-B3E6-9F4207FDFD0B}" destId="{BC4AD3A6-19B1-42FA-B006-2F08CB28E3A9}" srcOrd="0" destOrd="0" parTransId="{4010B7D0-6824-4DAB-87C0-396168900CC7}" sibTransId="{755526CE-4B39-400D-8743-D292F2462EF2}"/>
    <dgm:cxn modelId="{DE5F01C6-91E2-4111-BEF3-2510286714B1}" type="presOf" srcId="{BC4AD3A6-19B1-42FA-B006-2F08CB28E3A9}" destId="{AC1EC6DE-64D3-4F22-93E5-353D83D904B1}" srcOrd="0" destOrd="0" presId="urn:microsoft.com/office/officeart/2005/8/layout/hierarchy3"/>
    <dgm:cxn modelId="{D4C7CBE7-1A00-4EF1-B12D-2BB9C17AE62F}" srcId="{BC4AD3A6-19B1-42FA-B006-2F08CB28E3A9}" destId="{E429DAC9-43DA-4229-BFBD-8CF7B0D687B8}" srcOrd="3" destOrd="0" parTransId="{04F0FF7B-F01F-43EA-8367-1116B72E4560}" sibTransId="{AC916E4C-C1D7-4B6D-B84E-60194422B657}"/>
    <dgm:cxn modelId="{E25398D9-0B64-46E7-94F4-F521F8BA48E5}" type="presOf" srcId="{B99EE038-75A5-43F6-A86F-6CC544EE19B3}" destId="{2DDCC375-F909-4E32-A634-8E95121AA3F6}" srcOrd="0" destOrd="0" presId="urn:microsoft.com/office/officeart/2005/8/layout/hierarchy3"/>
    <dgm:cxn modelId="{A7941D43-4839-4A65-9F4F-C97737ED5410}" type="presOf" srcId="{DC818E76-BF50-4F0D-896A-6F9F8FB0110A}" destId="{DFEA1B50-CB94-49FB-8198-56858B8BC90D}" srcOrd="0" destOrd="0" presId="urn:microsoft.com/office/officeart/2005/8/layout/hierarchy3"/>
    <dgm:cxn modelId="{B9FE73EF-0FE9-4729-82E5-A73BDE64711B}" type="presOf" srcId="{04F0FF7B-F01F-43EA-8367-1116B72E4560}" destId="{262D67E6-DBEC-4628-9D94-C78DD94D8336}" srcOrd="0" destOrd="0" presId="urn:microsoft.com/office/officeart/2005/8/layout/hierarchy3"/>
    <dgm:cxn modelId="{FB98D6A0-8698-46B8-AEE0-948A806B83B7}" type="presOf" srcId="{C1CFE114-76C9-474F-A3F5-D8329286E9A0}" destId="{12CD3BA1-DB7E-4038-AAC4-D6035CE30084}" srcOrd="0" destOrd="0" presId="urn:microsoft.com/office/officeart/2005/8/layout/hierarchy3"/>
    <dgm:cxn modelId="{77B5BA92-32F8-4A37-A47E-CA55EB6F99A5}" srcId="{BC4AD3A6-19B1-42FA-B006-2F08CB28E3A9}" destId="{5ACB3B2A-1AA6-4A82-8821-2E0F24959E32}" srcOrd="4" destOrd="0" parTransId="{B99EE038-75A5-43F6-A86F-6CC544EE19B3}" sibTransId="{8CBEEAE6-1297-472B-B368-17FBB09EA57C}"/>
    <dgm:cxn modelId="{2DD3CA91-FB28-417F-9329-63012F34617A}" type="presOf" srcId="{C2E25E02-D99E-40CE-A10D-D31CD69A8566}" destId="{66B5D7D0-4C73-4C78-9E60-C35D28228599}" srcOrd="0" destOrd="0" presId="urn:microsoft.com/office/officeart/2005/8/layout/hierarchy3"/>
    <dgm:cxn modelId="{8E37FABB-2A6A-4ADC-87E1-5AAAC41C2BF8}" srcId="{BC4AD3A6-19B1-42FA-B006-2F08CB28E3A9}" destId="{DC818E76-BF50-4F0D-896A-6F9F8FB0110A}" srcOrd="0" destOrd="0" parTransId="{0D50E174-3C47-4837-BDB5-A92E24D26102}" sibTransId="{890B7A69-1E23-41B1-80FB-2EF978A76D91}"/>
    <dgm:cxn modelId="{44FA1255-0CF3-417A-8A2D-61F3D41BC088}" type="presOf" srcId="{E429DAC9-43DA-4229-BFBD-8CF7B0D687B8}" destId="{5AE1E42A-4988-4DD3-901E-9AFC15C8BD36}" srcOrd="0" destOrd="0" presId="urn:microsoft.com/office/officeart/2005/8/layout/hierarchy3"/>
    <dgm:cxn modelId="{1F91CA56-FB68-41F1-9A2C-F5A9E778276F}" type="presOf" srcId="{221E1E8A-DAF0-4640-B5EA-F15E2A7DE7F2}" destId="{7CA8698E-8BC5-420D-8A2B-AA512A2291B6}" srcOrd="0" destOrd="0" presId="urn:microsoft.com/office/officeart/2005/8/layout/hierarchy3"/>
    <dgm:cxn modelId="{095A452B-0B2D-46F0-ADD6-32C89C023D90}" type="presOf" srcId="{44C23F4B-86B9-4791-BB7E-13EA7E3C4FA7}" destId="{F20FC511-6AE4-4C44-AB20-89163C203C48}" srcOrd="0" destOrd="0" presId="urn:microsoft.com/office/officeart/2005/8/layout/hierarchy3"/>
    <dgm:cxn modelId="{EA035789-4EB5-41C8-A336-E890A7234110}" type="presOf" srcId="{45EF9F4C-C526-4588-8286-433E14EBABA5}" destId="{C79A60B2-F6FF-4B97-B9F2-0953C27CAC73}" srcOrd="0" destOrd="0" presId="urn:microsoft.com/office/officeart/2005/8/layout/hierarchy3"/>
    <dgm:cxn modelId="{9251AB77-43BC-48AD-A03F-843387D121B6}" type="presOf" srcId="{9EFBA2D3-705E-4C7D-94DD-9FA6D5401200}" destId="{03699CC8-BE19-45D4-B42C-89919BA69D9B}" srcOrd="0" destOrd="0" presId="urn:microsoft.com/office/officeart/2005/8/layout/hierarchy3"/>
    <dgm:cxn modelId="{59BF77B5-2B3F-417C-A488-012061409C19}" type="presOf" srcId="{0D50E174-3C47-4837-BDB5-A92E24D26102}" destId="{F07094D4-0F66-4779-9A59-DA9AB6292EAC}" srcOrd="0" destOrd="0" presId="urn:microsoft.com/office/officeart/2005/8/layout/hierarchy3"/>
    <dgm:cxn modelId="{6F580A56-AE4E-4748-AA22-00EE65442F8F}" type="presOf" srcId="{5ACB3B2A-1AA6-4A82-8821-2E0F24959E32}" destId="{387ADEBC-3140-4BA3-ABF2-DB29C9BA2BFC}" srcOrd="0" destOrd="0" presId="urn:microsoft.com/office/officeart/2005/8/layout/hierarchy3"/>
    <dgm:cxn modelId="{85106EC1-7403-4347-98D7-C09EC927CF4D}" type="presParOf" srcId="{A4F4B760-FE4C-40B5-A2D8-209E8FDCFE0D}" destId="{08EAC995-E2A5-44DB-8E3D-370382AF5ED9}" srcOrd="0" destOrd="0" presId="urn:microsoft.com/office/officeart/2005/8/layout/hierarchy3"/>
    <dgm:cxn modelId="{1EC8BFFE-84B3-403B-88C1-495EFAC7CC47}" type="presParOf" srcId="{08EAC995-E2A5-44DB-8E3D-370382AF5ED9}" destId="{5D000BAF-198D-47EC-86A9-38B16AA6103E}" srcOrd="0" destOrd="0" presId="urn:microsoft.com/office/officeart/2005/8/layout/hierarchy3"/>
    <dgm:cxn modelId="{91497198-35F4-4994-878C-86FF890A000F}" type="presParOf" srcId="{5D000BAF-198D-47EC-86A9-38B16AA6103E}" destId="{AC1EC6DE-64D3-4F22-93E5-353D83D904B1}" srcOrd="0" destOrd="0" presId="urn:microsoft.com/office/officeart/2005/8/layout/hierarchy3"/>
    <dgm:cxn modelId="{66691FCA-1421-4C93-A3B5-BB894FC067BC}" type="presParOf" srcId="{5D000BAF-198D-47EC-86A9-38B16AA6103E}" destId="{E845D722-BF1B-46EF-A853-16E3FB089754}" srcOrd="1" destOrd="0" presId="urn:microsoft.com/office/officeart/2005/8/layout/hierarchy3"/>
    <dgm:cxn modelId="{0C254070-982C-472E-9FA4-A72BC4F8788D}" type="presParOf" srcId="{08EAC995-E2A5-44DB-8E3D-370382AF5ED9}" destId="{42551E1E-8200-40EC-AD78-3E26061906AD}" srcOrd="1" destOrd="0" presId="urn:microsoft.com/office/officeart/2005/8/layout/hierarchy3"/>
    <dgm:cxn modelId="{B43D3992-C67F-47BF-A946-AFD24A64BC1D}" type="presParOf" srcId="{42551E1E-8200-40EC-AD78-3E26061906AD}" destId="{F07094D4-0F66-4779-9A59-DA9AB6292EAC}" srcOrd="0" destOrd="0" presId="urn:microsoft.com/office/officeart/2005/8/layout/hierarchy3"/>
    <dgm:cxn modelId="{07A3B220-AADB-417C-A0B6-136815338BA6}" type="presParOf" srcId="{42551E1E-8200-40EC-AD78-3E26061906AD}" destId="{DFEA1B50-CB94-49FB-8198-56858B8BC90D}" srcOrd="1" destOrd="0" presId="urn:microsoft.com/office/officeart/2005/8/layout/hierarchy3"/>
    <dgm:cxn modelId="{DA7C76D7-CB23-41EA-A97C-6A811FA5B2F6}" type="presParOf" srcId="{42551E1E-8200-40EC-AD78-3E26061906AD}" destId="{66B5D7D0-4C73-4C78-9E60-C35D28228599}" srcOrd="2" destOrd="0" presId="urn:microsoft.com/office/officeart/2005/8/layout/hierarchy3"/>
    <dgm:cxn modelId="{8A296ED0-5CC9-4973-9237-5A69F8FEB1C5}" type="presParOf" srcId="{42551E1E-8200-40EC-AD78-3E26061906AD}" destId="{FA60F66A-ACB7-4862-BE4D-90FBA1A6B2CE}" srcOrd="3" destOrd="0" presId="urn:microsoft.com/office/officeart/2005/8/layout/hierarchy3"/>
    <dgm:cxn modelId="{FD520474-15EF-495A-9FB4-B9A8CA5ADA09}" type="presParOf" srcId="{42551E1E-8200-40EC-AD78-3E26061906AD}" destId="{F20FC511-6AE4-4C44-AB20-89163C203C48}" srcOrd="4" destOrd="0" presId="urn:microsoft.com/office/officeart/2005/8/layout/hierarchy3"/>
    <dgm:cxn modelId="{EA74CEB5-BA1F-4741-9705-D061AEC66C60}" type="presParOf" srcId="{42551E1E-8200-40EC-AD78-3E26061906AD}" destId="{127686CF-0F32-4AE8-AFFA-50FF5E097DD5}" srcOrd="5" destOrd="0" presId="urn:microsoft.com/office/officeart/2005/8/layout/hierarchy3"/>
    <dgm:cxn modelId="{2CCF8D57-49C9-4917-84C9-93171DBDA092}" type="presParOf" srcId="{42551E1E-8200-40EC-AD78-3E26061906AD}" destId="{262D67E6-DBEC-4628-9D94-C78DD94D8336}" srcOrd="6" destOrd="0" presId="urn:microsoft.com/office/officeart/2005/8/layout/hierarchy3"/>
    <dgm:cxn modelId="{3D66733D-9B2C-4C5D-B931-C77EAB1572D0}" type="presParOf" srcId="{42551E1E-8200-40EC-AD78-3E26061906AD}" destId="{5AE1E42A-4988-4DD3-901E-9AFC15C8BD36}" srcOrd="7" destOrd="0" presId="urn:microsoft.com/office/officeart/2005/8/layout/hierarchy3"/>
    <dgm:cxn modelId="{26E80C81-5E72-4E32-BA0A-71027F4F9CDB}" type="presParOf" srcId="{42551E1E-8200-40EC-AD78-3E26061906AD}" destId="{2DDCC375-F909-4E32-A634-8E95121AA3F6}" srcOrd="8" destOrd="0" presId="urn:microsoft.com/office/officeart/2005/8/layout/hierarchy3"/>
    <dgm:cxn modelId="{5C0C72C6-FAB5-422C-AA4D-F6F5A0F9F2A3}" type="presParOf" srcId="{42551E1E-8200-40EC-AD78-3E26061906AD}" destId="{387ADEBC-3140-4BA3-ABF2-DB29C9BA2BFC}" srcOrd="9" destOrd="0" presId="urn:microsoft.com/office/officeart/2005/8/layout/hierarchy3"/>
    <dgm:cxn modelId="{0868FF2E-EE8B-435B-B51F-8B112B844245}" type="presParOf" srcId="{42551E1E-8200-40EC-AD78-3E26061906AD}" destId="{12CD3BA1-DB7E-4038-AAC4-D6035CE30084}" srcOrd="10" destOrd="0" presId="urn:microsoft.com/office/officeart/2005/8/layout/hierarchy3"/>
    <dgm:cxn modelId="{093575F4-B0C5-4D38-949E-14F6F3574618}" type="presParOf" srcId="{42551E1E-8200-40EC-AD78-3E26061906AD}" destId="{03699CC8-BE19-45D4-B42C-89919BA69D9B}" srcOrd="11" destOrd="0" presId="urn:microsoft.com/office/officeart/2005/8/layout/hierarchy3"/>
    <dgm:cxn modelId="{C9C5E1C8-83E8-4314-9824-2A61C97CD908}" type="presParOf" srcId="{42551E1E-8200-40EC-AD78-3E26061906AD}" destId="{7CA8698E-8BC5-420D-8A2B-AA512A2291B6}" srcOrd="12" destOrd="0" presId="urn:microsoft.com/office/officeart/2005/8/layout/hierarchy3"/>
    <dgm:cxn modelId="{A573E662-DB9F-4180-BDF8-B429DECBBC98}" type="presParOf" srcId="{42551E1E-8200-40EC-AD78-3E26061906AD}" destId="{C79A60B2-F6FF-4B97-B9F2-0953C27CAC7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6EE0B5-B117-48F7-B3E6-9F4207FDFD0B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4AD3A6-19B1-42FA-B006-2F08CB28E3A9}">
      <dgm:prSet phldrT="[Text]"/>
      <dgm:spPr/>
      <dgm:t>
        <a:bodyPr/>
        <a:lstStyle/>
        <a:p>
          <a:r>
            <a:rPr lang="en-US" dirty="0" smtClean="0"/>
            <a:t>Queues</a:t>
          </a:r>
          <a:endParaRPr lang="en-US" dirty="0"/>
        </a:p>
      </dgm:t>
    </dgm:pt>
    <dgm:pt modelId="{4010B7D0-6824-4DAB-87C0-396168900CC7}" type="parTrans" cxnId="{472891BE-2FEA-402B-9D5B-E248AAD7537F}">
      <dgm:prSet/>
      <dgm:spPr/>
      <dgm:t>
        <a:bodyPr/>
        <a:lstStyle/>
        <a:p>
          <a:endParaRPr lang="en-US"/>
        </a:p>
      </dgm:t>
    </dgm:pt>
    <dgm:pt modelId="{755526CE-4B39-400D-8743-D292F2462EF2}" type="sibTrans" cxnId="{472891BE-2FEA-402B-9D5B-E248AAD7537F}">
      <dgm:prSet/>
      <dgm:spPr/>
      <dgm:t>
        <a:bodyPr/>
        <a:lstStyle/>
        <a:p>
          <a:endParaRPr lang="en-US"/>
        </a:p>
      </dgm:t>
    </dgm:pt>
    <dgm:pt modelId="{DC818E76-BF50-4F0D-896A-6F9F8FB0110A}">
      <dgm:prSet phldrT="[Text]"/>
      <dgm:spPr/>
      <dgm:t>
        <a:bodyPr/>
        <a:lstStyle/>
        <a:p>
          <a:pPr algn="l"/>
          <a:r>
            <a:rPr lang="en-US" dirty="0" smtClean="0"/>
            <a:t>Control Queue</a:t>
          </a:r>
          <a:endParaRPr lang="en-US" dirty="0"/>
        </a:p>
      </dgm:t>
    </dgm:pt>
    <dgm:pt modelId="{0D50E174-3C47-4837-BDB5-A92E24D26102}" type="parTrans" cxnId="{8E37FABB-2A6A-4ADC-87E1-5AAAC41C2BF8}">
      <dgm:prSet/>
      <dgm:spPr/>
      <dgm:t>
        <a:bodyPr/>
        <a:lstStyle/>
        <a:p>
          <a:endParaRPr lang="en-US"/>
        </a:p>
      </dgm:t>
    </dgm:pt>
    <dgm:pt modelId="{890B7A69-1E23-41B1-80FB-2EF978A76D91}" type="sibTrans" cxnId="{8E37FABB-2A6A-4ADC-87E1-5AAAC41C2BF8}">
      <dgm:prSet/>
      <dgm:spPr/>
      <dgm:t>
        <a:bodyPr/>
        <a:lstStyle/>
        <a:p>
          <a:endParaRPr lang="en-US"/>
        </a:p>
      </dgm:t>
    </dgm:pt>
    <dgm:pt modelId="{C1756878-C01C-4C34-8C00-6656BAB187F1}">
      <dgm:prSet phldrT="[Text]"/>
      <dgm:spPr/>
      <dgm:t>
        <a:bodyPr/>
        <a:lstStyle/>
        <a:p>
          <a:pPr algn="l"/>
          <a:r>
            <a:rPr lang="en-US" dirty="0" smtClean="0"/>
            <a:t>De-capsulation Qs [1..n]</a:t>
          </a:r>
          <a:endParaRPr lang="en-US" dirty="0"/>
        </a:p>
      </dgm:t>
    </dgm:pt>
    <dgm:pt modelId="{C2E25E02-D99E-40CE-A10D-D31CD69A8566}" type="parTrans" cxnId="{E80C1B0D-D68B-414B-919F-80E84785E55A}">
      <dgm:prSet/>
      <dgm:spPr/>
      <dgm:t>
        <a:bodyPr/>
        <a:lstStyle/>
        <a:p>
          <a:endParaRPr lang="en-US"/>
        </a:p>
      </dgm:t>
    </dgm:pt>
    <dgm:pt modelId="{C40FFBE9-5C1B-4732-AB59-98171C0A2EB9}" type="sibTrans" cxnId="{E80C1B0D-D68B-414B-919F-80E84785E55A}">
      <dgm:prSet/>
      <dgm:spPr/>
      <dgm:t>
        <a:bodyPr/>
        <a:lstStyle/>
        <a:p>
          <a:endParaRPr lang="en-US"/>
        </a:p>
      </dgm:t>
    </dgm:pt>
    <dgm:pt modelId="{92996637-5D8A-4542-8300-94568357A45F}">
      <dgm:prSet/>
      <dgm:spPr/>
      <dgm:t>
        <a:bodyPr/>
        <a:lstStyle/>
        <a:p>
          <a:pPr algn="l"/>
          <a:r>
            <a:rPr lang="en-US" dirty="0" smtClean="0"/>
            <a:t>Encapsulation Qs[1..n]</a:t>
          </a:r>
          <a:endParaRPr lang="en-US" dirty="0"/>
        </a:p>
      </dgm:t>
    </dgm:pt>
    <dgm:pt modelId="{44C23F4B-86B9-4791-BB7E-13EA7E3C4FA7}" type="parTrans" cxnId="{1E00BC67-BFA3-411D-AC4C-7BF3546A542D}">
      <dgm:prSet/>
      <dgm:spPr/>
      <dgm:t>
        <a:bodyPr/>
        <a:lstStyle/>
        <a:p>
          <a:endParaRPr lang="en-US"/>
        </a:p>
      </dgm:t>
    </dgm:pt>
    <dgm:pt modelId="{3C748607-2554-4FA2-A886-90FF1F5830A5}" type="sibTrans" cxnId="{1E00BC67-BFA3-411D-AC4C-7BF3546A542D}">
      <dgm:prSet/>
      <dgm:spPr/>
      <dgm:t>
        <a:bodyPr/>
        <a:lstStyle/>
        <a:p>
          <a:endParaRPr lang="en-US"/>
        </a:p>
      </dgm:t>
    </dgm:pt>
    <dgm:pt modelId="{E429DAC9-43DA-4229-BFBD-8CF7B0D687B8}">
      <dgm:prSet/>
      <dgm:spPr/>
      <dgm:t>
        <a:bodyPr/>
        <a:lstStyle/>
        <a:p>
          <a:pPr algn="l"/>
          <a:r>
            <a:rPr lang="en-US" dirty="0" smtClean="0"/>
            <a:t>Notification Queue (Optional)</a:t>
          </a:r>
          <a:endParaRPr lang="en-US" dirty="0"/>
        </a:p>
      </dgm:t>
    </dgm:pt>
    <dgm:pt modelId="{04F0FF7B-F01F-43EA-8367-1116B72E4560}" type="parTrans" cxnId="{D4C7CBE7-1A00-4EF1-B12D-2BB9C17AE62F}">
      <dgm:prSet/>
      <dgm:spPr/>
      <dgm:t>
        <a:bodyPr/>
        <a:lstStyle/>
        <a:p>
          <a:endParaRPr lang="en-US"/>
        </a:p>
      </dgm:t>
    </dgm:pt>
    <dgm:pt modelId="{AC916E4C-C1D7-4B6D-B84E-60194422B657}" type="sibTrans" cxnId="{D4C7CBE7-1A00-4EF1-B12D-2BB9C17AE62F}">
      <dgm:prSet/>
      <dgm:spPr/>
      <dgm:t>
        <a:bodyPr/>
        <a:lstStyle/>
        <a:p>
          <a:endParaRPr lang="en-US"/>
        </a:p>
      </dgm:t>
    </dgm:pt>
    <dgm:pt modelId="{A4F4B760-FE4C-40B5-A2D8-209E8FDCFE0D}" type="pres">
      <dgm:prSet presAssocID="{5D6EE0B5-B117-48F7-B3E6-9F4207FDFD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EAC995-E2A5-44DB-8E3D-370382AF5ED9}" type="pres">
      <dgm:prSet presAssocID="{BC4AD3A6-19B1-42FA-B006-2F08CB28E3A9}" presName="root" presStyleCnt="0"/>
      <dgm:spPr/>
    </dgm:pt>
    <dgm:pt modelId="{5D000BAF-198D-47EC-86A9-38B16AA6103E}" type="pres">
      <dgm:prSet presAssocID="{BC4AD3A6-19B1-42FA-B006-2F08CB28E3A9}" presName="rootComposite" presStyleCnt="0"/>
      <dgm:spPr/>
    </dgm:pt>
    <dgm:pt modelId="{AC1EC6DE-64D3-4F22-93E5-353D83D904B1}" type="pres">
      <dgm:prSet presAssocID="{BC4AD3A6-19B1-42FA-B006-2F08CB28E3A9}" presName="rootText" presStyleLbl="node1" presStyleIdx="0" presStyleCnt="1" custScaleX="247375" custLinFactNeighborX="6851" custLinFactNeighborY="-72"/>
      <dgm:spPr/>
      <dgm:t>
        <a:bodyPr/>
        <a:lstStyle/>
        <a:p>
          <a:endParaRPr lang="en-US"/>
        </a:p>
      </dgm:t>
    </dgm:pt>
    <dgm:pt modelId="{E845D722-BF1B-46EF-A853-16E3FB089754}" type="pres">
      <dgm:prSet presAssocID="{BC4AD3A6-19B1-42FA-B006-2F08CB28E3A9}" presName="rootConnector" presStyleLbl="node1" presStyleIdx="0" presStyleCnt="1"/>
      <dgm:spPr/>
      <dgm:t>
        <a:bodyPr/>
        <a:lstStyle/>
        <a:p>
          <a:endParaRPr lang="en-US"/>
        </a:p>
      </dgm:t>
    </dgm:pt>
    <dgm:pt modelId="{42551E1E-8200-40EC-AD78-3E26061906AD}" type="pres">
      <dgm:prSet presAssocID="{BC4AD3A6-19B1-42FA-B006-2F08CB28E3A9}" presName="childShape" presStyleCnt="0"/>
      <dgm:spPr/>
    </dgm:pt>
    <dgm:pt modelId="{F07094D4-0F66-4779-9A59-DA9AB6292EAC}" type="pres">
      <dgm:prSet presAssocID="{0D50E174-3C47-4837-BDB5-A92E24D2610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DFEA1B50-CB94-49FB-8198-56858B8BC90D}" type="pres">
      <dgm:prSet presAssocID="{DC818E76-BF50-4F0D-896A-6F9F8FB0110A}" presName="childText" presStyleLbl="bgAcc1" presStyleIdx="0" presStyleCnt="4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5D7D0-4C73-4C78-9E60-C35D28228599}" type="pres">
      <dgm:prSet presAssocID="{C2E25E02-D99E-40CE-A10D-D31CD69A856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A60F66A-ACB7-4862-BE4D-90FBA1A6B2CE}" type="pres">
      <dgm:prSet presAssocID="{C1756878-C01C-4C34-8C00-6656BAB187F1}" presName="childText" presStyleLbl="bgAcc1" presStyleIdx="1" presStyleCnt="4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FC511-6AE4-4C44-AB20-89163C203C48}" type="pres">
      <dgm:prSet presAssocID="{44C23F4B-86B9-4791-BB7E-13EA7E3C4FA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27686CF-0F32-4AE8-AFFA-50FF5E097DD5}" type="pres">
      <dgm:prSet presAssocID="{92996637-5D8A-4542-8300-94568357A45F}" presName="childText" presStyleLbl="bgAcc1" presStyleIdx="2" presStyleCnt="4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D67E6-DBEC-4628-9D94-C78DD94D8336}" type="pres">
      <dgm:prSet presAssocID="{04F0FF7B-F01F-43EA-8367-1116B72E4560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AE1E42A-4988-4DD3-901E-9AFC15C8BD36}" type="pres">
      <dgm:prSet presAssocID="{E429DAC9-43DA-4229-BFBD-8CF7B0D687B8}" presName="childText" presStyleLbl="bgAcc1" presStyleIdx="3" presStyleCnt="4" custScaleX="396692" custScaleY="83297" custLinFactNeighborY="-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0C1B0D-D68B-414B-919F-80E84785E55A}" srcId="{BC4AD3A6-19B1-42FA-B006-2F08CB28E3A9}" destId="{C1756878-C01C-4C34-8C00-6656BAB187F1}" srcOrd="1" destOrd="0" parTransId="{C2E25E02-D99E-40CE-A10D-D31CD69A8566}" sibTransId="{C40FFBE9-5C1B-4732-AB59-98171C0A2EB9}"/>
    <dgm:cxn modelId="{D4C7CBE7-1A00-4EF1-B12D-2BB9C17AE62F}" srcId="{BC4AD3A6-19B1-42FA-B006-2F08CB28E3A9}" destId="{E429DAC9-43DA-4229-BFBD-8CF7B0D687B8}" srcOrd="3" destOrd="0" parTransId="{04F0FF7B-F01F-43EA-8367-1116B72E4560}" sibTransId="{AC916E4C-C1D7-4B6D-B84E-60194422B657}"/>
    <dgm:cxn modelId="{E7897C2B-FBD4-4BD5-B0E9-843260BB3CFF}" type="presOf" srcId="{92996637-5D8A-4542-8300-94568357A45F}" destId="{127686CF-0F32-4AE8-AFFA-50FF5E097DD5}" srcOrd="0" destOrd="0" presId="urn:microsoft.com/office/officeart/2005/8/layout/hierarchy3"/>
    <dgm:cxn modelId="{1E00BC67-BFA3-411D-AC4C-7BF3546A542D}" srcId="{BC4AD3A6-19B1-42FA-B006-2F08CB28E3A9}" destId="{92996637-5D8A-4542-8300-94568357A45F}" srcOrd="2" destOrd="0" parTransId="{44C23F4B-86B9-4791-BB7E-13EA7E3C4FA7}" sibTransId="{3C748607-2554-4FA2-A886-90FF1F5830A5}"/>
    <dgm:cxn modelId="{472891BE-2FEA-402B-9D5B-E248AAD7537F}" srcId="{5D6EE0B5-B117-48F7-B3E6-9F4207FDFD0B}" destId="{BC4AD3A6-19B1-42FA-B006-2F08CB28E3A9}" srcOrd="0" destOrd="0" parTransId="{4010B7D0-6824-4DAB-87C0-396168900CC7}" sibTransId="{755526CE-4B39-400D-8743-D292F2462EF2}"/>
    <dgm:cxn modelId="{58C4F5F6-4D53-462B-9B92-ED07AB8CE209}" type="presOf" srcId="{C2E25E02-D99E-40CE-A10D-D31CD69A8566}" destId="{66B5D7D0-4C73-4C78-9E60-C35D28228599}" srcOrd="0" destOrd="0" presId="urn:microsoft.com/office/officeart/2005/8/layout/hierarchy3"/>
    <dgm:cxn modelId="{D9A7FEFC-3DC5-4240-81AD-AF0804FE779B}" type="presOf" srcId="{44C23F4B-86B9-4791-BB7E-13EA7E3C4FA7}" destId="{F20FC511-6AE4-4C44-AB20-89163C203C48}" srcOrd="0" destOrd="0" presId="urn:microsoft.com/office/officeart/2005/8/layout/hierarchy3"/>
    <dgm:cxn modelId="{EB85A18A-A0FB-4CF4-9719-3C9E397BDCC5}" type="presOf" srcId="{E429DAC9-43DA-4229-BFBD-8CF7B0D687B8}" destId="{5AE1E42A-4988-4DD3-901E-9AFC15C8BD36}" srcOrd="0" destOrd="0" presId="urn:microsoft.com/office/officeart/2005/8/layout/hierarchy3"/>
    <dgm:cxn modelId="{4B620367-D4AC-41ED-A589-6113ACFAB138}" type="presOf" srcId="{04F0FF7B-F01F-43EA-8367-1116B72E4560}" destId="{262D67E6-DBEC-4628-9D94-C78DD94D8336}" srcOrd="0" destOrd="0" presId="urn:microsoft.com/office/officeart/2005/8/layout/hierarchy3"/>
    <dgm:cxn modelId="{8E37FABB-2A6A-4ADC-87E1-5AAAC41C2BF8}" srcId="{BC4AD3A6-19B1-42FA-B006-2F08CB28E3A9}" destId="{DC818E76-BF50-4F0D-896A-6F9F8FB0110A}" srcOrd="0" destOrd="0" parTransId="{0D50E174-3C47-4837-BDB5-A92E24D26102}" sibTransId="{890B7A69-1E23-41B1-80FB-2EF978A76D91}"/>
    <dgm:cxn modelId="{E6ED4D4F-DFD6-4245-A219-185A7148045C}" type="presOf" srcId="{C1756878-C01C-4C34-8C00-6656BAB187F1}" destId="{FA60F66A-ACB7-4862-BE4D-90FBA1A6B2CE}" srcOrd="0" destOrd="0" presId="urn:microsoft.com/office/officeart/2005/8/layout/hierarchy3"/>
    <dgm:cxn modelId="{76E3471C-931F-4173-B4AE-D817F44C34BC}" type="presOf" srcId="{0D50E174-3C47-4837-BDB5-A92E24D26102}" destId="{F07094D4-0F66-4779-9A59-DA9AB6292EAC}" srcOrd="0" destOrd="0" presId="urn:microsoft.com/office/officeart/2005/8/layout/hierarchy3"/>
    <dgm:cxn modelId="{6089AF23-FD31-41C9-A967-F759BE8D73F3}" type="presOf" srcId="{DC818E76-BF50-4F0D-896A-6F9F8FB0110A}" destId="{DFEA1B50-CB94-49FB-8198-56858B8BC90D}" srcOrd="0" destOrd="0" presId="urn:microsoft.com/office/officeart/2005/8/layout/hierarchy3"/>
    <dgm:cxn modelId="{6EEA662E-B819-4BC8-99FD-4EF7953C8CE3}" type="presOf" srcId="{BC4AD3A6-19B1-42FA-B006-2F08CB28E3A9}" destId="{AC1EC6DE-64D3-4F22-93E5-353D83D904B1}" srcOrd="0" destOrd="0" presId="urn:microsoft.com/office/officeart/2005/8/layout/hierarchy3"/>
    <dgm:cxn modelId="{1C80C83E-4AD8-40B9-A00B-4C54A1DE23A2}" type="presOf" srcId="{BC4AD3A6-19B1-42FA-B006-2F08CB28E3A9}" destId="{E845D722-BF1B-46EF-A853-16E3FB089754}" srcOrd="1" destOrd="0" presId="urn:microsoft.com/office/officeart/2005/8/layout/hierarchy3"/>
    <dgm:cxn modelId="{C65F8D15-0391-409A-97D2-619B118EED50}" type="presOf" srcId="{5D6EE0B5-B117-48F7-B3E6-9F4207FDFD0B}" destId="{A4F4B760-FE4C-40B5-A2D8-209E8FDCFE0D}" srcOrd="0" destOrd="0" presId="urn:microsoft.com/office/officeart/2005/8/layout/hierarchy3"/>
    <dgm:cxn modelId="{ED6281FC-FE6A-4E33-A8F9-6D811B3C7C1D}" type="presParOf" srcId="{A4F4B760-FE4C-40B5-A2D8-209E8FDCFE0D}" destId="{08EAC995-E2A5-44DB-8E3D-370382AF5ED9}" srcOrd="0" destOrd="0" presId="urn:microsoft.com/office/officeart/2005/8/layout/hierarchy3"/>
    <dgm:cxn modelId="{69B6C547-64A9-4646-A52F-4186F5B145C4}" type="presParOf" srcId="{08EAC995-E2A5-44DB-8E3D-370382AF5ED9}" destId="{5D000BAF-198D-47EC-86A9-38B16AA6103E}" srcOrd="0" destOrd="0" presId="urn:microsoft.com/office/officeart/2005/8/layout/hierarchy3"/>
    <dgm:cxn modelId="{856BDB3C-6241-4681-8F00-8FC8409BEB5A}" type="presParOf" srcId="{5D000BAF-198D-47EC-86A9-38B16AA6103E}" destId="{AC1EC6DE-64D3-4F22-93E5-353D83D904B1}" srcOrd="0" destOrd="0" presId="urn:microsoft.com/office/officeart/2005/8/layout/hierarchy3"/>
    <dgm:cxn modelId="{A1DA7E76-5426-4502-AFDF-12A04D2E1942}" type="presParOf" srcId="{5D000BAF-198D-47EC-86A9-38B16AA6103E}" destId="{E845D722-BF1B-46EF-A853-16E3FB089754}" srcOrd="1" destOrd="0" presId="urn:microsoft.com/office/officeart/2005/8/layout/hierarchy3"/>
    <dgm:cxn modelId="{3697C7D1-E9B9-4529-A988-D79920FF14E8}" type="presParOf" srcId="{08EAC995-E2A5-44DB-8E3D-370382AF5ED9}" destId="{42551E1E-8200-40EC-AD78-3E26061906AD}" srcOrd="1" destOrd="0" presId="urn:microsoft.com/office/officeart/2005/8/layout/hierarchy3"/>
    <dgm:cxn modelId="{564CD694-4479-41D5-9570-3CC33DA5944C}" type="presParOf" srcId="{42551E1E-8200-40EC-AD78-3E26061906AD}" destId="{F07094D4-0F66-4779-9A59-DA9AB6292EAC}" srcOrd="0" destOrd="0" presId="urn:microsoft.com/office/officeart/2005/8/layout/hierarchy3"/>
    <dgm:cxn modelId="{ADB3840F-2DFC-48EB-8AB9-7B97CBAB5262}" type="presParOf" srcId="{42551E1E-8200-40EC-AD78-3E26061906AD}" destId="{DFEA1B50-CB94-49FB-8198-56858B8BC90D}" srcOrd="1" destOrd="0" presId="urn:microsoft.com/office/officeart/2005/8/layout/hierarchy3"/>
    <dgm:cxn modelId="{E7EB4DF4-B432-428B-A23B-23AB07D6B72A}" type="presParOf" srcId="{42551E1E-8200-40EC-AD78-3E26061906AD}" destId="{66B5D7D0-4C73-4C78-9E60-C35D28228599}" srcOrd="2" destOrd="0" presId="urn:microsoft.com/office/officeart/2005/8/layout/hierarchy3"/>
    <dgm:cxn modelId="{7357C487-CA63-4439-A345-BAE5705E1E77}" type="presParOf" srcId="{42551E1E-8200-40EC-AD78-3E26061906AD}" destId="{FA60F66A-ACB7-4862-BE4D-90FBA1A6B2CE}" srcOrd="3" destOrd="0" presId="urn:microsoft.com/office/officeart/2005/8/layout/hierarchy3"/>
    <dgm:cxn modelId="{04DC87E1-C1AF-4D5E-81CD-7C1EC998307B}" type="presParOf" srcId="{42551E1E-8200-40EC-AD78-3E26061906AD}" destId="{F20FC511-6AE4-4C44-AB20-89163C203C48}" srcOrd="4" destOrd="0" presId="urn:microsoft.com/office/officeart/2005/8/layout/hierarchy3"/>
    <dgm:cxn modelId="{2F0CE834-0636-43D4-BA88-088A68E86DED}" type="presParOf" srcId="{42551E1E-8200-40EC-AD78-3E26061906AD}" destId="{127686CF-0F32-4AE8-AFFA-50FF5E097DD5}" srcOrd="5" destOrd="0" presId="urn:microsoft.com/office/officeart/2005/8/layout/hierarchy3"/>
    <dgm:cxn modelId="{9F20016E-9128-4E1D-BF15-B615DA4921AD}" type="presParOf" srcId="{42551E1E-8200-40EC-AD78-3E26061906AD}" destId="{262D67E6-DBEC-4628-9D94-C78DD94D8336}" srcOrd="6" destOrd="0" presId="urn:microsoft.com/office/officeart/2005/8/layout/hierarchy3"/>
    <dgm:cxn modelId="{B1BFFAE4-6D11-4776-8573-CADD541AEE15}" type="presParOf" srcId="{42551E1E-8200-40EC-AD78-3E26061906AD}" destId="{5AE1E42A-4988-4DD3-901E-9AFC15C8BD3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ADB1DA-A938-49B4-A87F-0435F1AAB6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FBADA0-5917-4BDD-BABF-9C2A844C4899}">
      <dgm:prSet phldrT="[Text]" custT="1"/>
      <dgm:spPr/>
      <dgm:t>
        <a:bodyPr/>
        <a:lstStyle/>
        <a:p>
          <a:r>
            <a:rPr lang="en-US" sz="1400" dirty="0" smtClean="0">
              <a:latin typeface="Comic Sans MS" panose="030F0702030302020204" pitchFamily="66" charset="0"/>
            </a:rPr>
            <a:t>VIRTIO_IPSEC_CTRL_GENERIC</a:t>
          </a:r>
          <a:endParaRPr lang="en-US" sz="1400" dirty="0">
            <a:latin typeface="Comic Sans MS" panose="030F0702030302020204" pitchFamily="66" charset="0"/>
          </a:endParaRPr>
        </a:p>
      </dgm:t>
    </dgm:pt>
    <dgm:pt modelId="{18F70FC5-E7DE-4CF9-8780-44E44CA6C164}" type="parTrans" cxnId="{D314FF42-55E0-47E2-9A60-53E555B6EB51}">
      <dgm:prSet/>
      <dgm:spPr/>
      <dgm:t>
        <a:bodyPr/>
        <a:lstStyle/>
        <a:p>
          <a:endParaRPr lang="en-US"/>
        </a:p>
      </dgm:t>
    </dgm:pt>
    <dgm:pt modelId="{88A02B97-9427-4AF3-B3A9-C6B929A3639B}" type="sibTrans" cxnId="{D314FF42-55E0-47E2-9A60-53E555B6EB51}">
      <dgm:prSet/>
      <dgm:spPr/>
      <dgm:t>
        <a:bodyPr/>
        <a:lstStyle/>
        <a:p>
          <a:endParaRPr lang="en-US"/>
        </a:p>
      </dgm:t>
    </dgm:pt>
    <dgm:pt modelId="{688174DE-01DF-4C2E-B732-BC43BBCA2CCB}">
      <dgm:prSet phldrT="[Text]" custT="1"/>
      <dgm:spPr/>
      <dgm:t>
        <a:bodyPr/>
        <a:lstStyle/>
        <a:p>
          <a:r>
            <a:rPr lang="en-US" sz="1400" dirty="0" smtClean="0">
              <a:latin typeface="Comic Sans MS" panose="030F0702030302020204" pitchFamily="66" charset="0"/>
            </a:rPr>
            <a:t>VIRTIO_IPSEC_CTRL_SA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F9F67ABE-AB64-42B4-A916-5D7538C3F290}" type="parTrans" cxnId="{C60786BD-07A7-4CC0-AE35-63DE47370D86}">
      <dgm:prSet/>
      <dgm:spPr/>
      <dgm:t>
        <a:bodyPr/>
        <a:lstStyle/>
        <a:p>
          <a:endParaRPr lang="en-US"/>
        </a:p>
      </dgm:t>
    </dgm:pt>
    <dgm:pt modelId="{74F5EF74-527B-40AD-9253-C9562F3A7CC9}" type="sibTrans" cxnId="{C60786BD-07A7-4CC0-AE35-63DE47370D86}">
      <dgm:prSet/>
      <dgm:spPr/>
      <dgm:t>
        <a:bodyPr/>
        <a:lstStyle/>
        <a:p>
          <a:endParaRPr lang="en-US"/>
        </a:p>
      </dgm:t>
    </dgm:pt>
    <dgm:pt modelId="{6E8CC511-85B7-4935-9C4B-99427B7106AE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VIRTIO_IPSEC_CTRL_GET_CAPABILITIES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7A5E0035-8252-4957-8917-4B02494ACB68}" type="parTrans" cxnId="{FB92DC64-D843-48E5-996F-15C6BCFA2923}">
      <dgm:prSet/>
      <dgm:spPr/>
      <dgm:t>
        <a:bodyPr/>
        <a:lstStyle/>
        <a:p>
          <a:endParaRPr lang="en-US"/>
        </a:p>
      </dgm:t>
    </dgm:pt>
    <dgm:pt modelId="{37861357-5FB0-4376-8466-5A6246926A7A}" type="sibTrans" cxnId="{FB92DC64-D843-48E5-996F-15C6BCFA2923}">
      <dgm:prSet/>
      <dgm:spPr/>
      <dgm:t>
        <a:bodyPr/>
        <a:lstStyle/>
        <a:p>
          <a:endParaRPr lang="en-US"/>
        </a:p>
      </dgm:t>
    </dgm:pt>
    <dgm:pt modelId="{A71CC555-17C3-48C2-86B9-D20986627735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VIRTIO_IPSEC_CTRL_SET_GUEST_ENDIAN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024BD866-7FFC-4ECA-99EE-8BB538786A2E}" type="parTrans" cxnId="{1E920C07-9C39-48F4-8FB2-107FD084FC05}">
      <dgm:prSet/>
      <dgm:spPr/>
      <dgm:t>
        <a:bodyPr/>
        <a:lstStyle/>
        <a:p>
          <a:endParaRPr lang="en-US"/>
        </a:p>
      </dgm:t>
    </dgm:pt>
    <dgm:pt modelId="{31A0C92A-B8C5-485F-8CDF-5E16FD78B40A}" type="sibTrans" cxnId="{1E920C07-9C39-48F4-8FB2-107FD084FC05}">
      <dgm:prSet/>
      <dgm:spPr/>
      <dgm:t>
        <a:bodyPr/>
        <a:lstStyle/>
        <a:p>
          <a:endParaRPr lang="en-US"/>
        </a:p>
      </dgm:t>
    </dgm:pt>
    <dgm:pt modelId="{F929D48A-045C-488C-85DD-81081FCC1794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VIRTIO_IPSEC_CTRL_ADD_GROUP </a:t>
          </a:r>
          <a:r>
            <a:rPr lang="en-US" sz="1000" i="0" dirty="0" smtClean="0">
              <a:latin typeface="Comic Sans MS" panose="030F0702030302020204" pitchFamily="66" charset="0"/>
            </a:rPr>
            <a:t>Add a group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1DE3A6CD-DD0A-4582-8C33-39B303A4FB90}" type="parTrans" cxnId="{ED5B41B4-B2FE-4E91-A369-E2FC958062B9}">
      <dgm:prSet/>
      <dgm:spPr/>
      <dgm:t>
        <a:bodyPr/>
        <a:lstStyle/>
        <a:p>
          <a:endParaRPr lang="en-US"/>
        </a:p>
      </dgm:t>
    </dgm:pt>
    <dgm:pt modelId="{998E2B06-124D-4EC5-9596-ABC099C908FD}" type="sibTrans" cxnId="{ED5B41B4-B2FE-4E91-A369-E2FC958062B9}">
      <dgm:prSet/>
      <dgm:spPr/>
      <dgm:t>
        <a:bodyPr/>
        <a:lstStyle/>
        <a:p>
          <a:endParaRPr lang="en-US"/>
        </a:p>
      </dgm:t>
    </dgm:pt>
    <dgm:pt modelId="{7AE99B07-C29B-4185-9ED3-0966CD0CA573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VIRTIO_IPSEC_CTRL_DELETE_GROUP</a:t>
          </a:r>
          <a:r>
            <a:rPr lang="en-US" sz="1000" b="0" dirty="0" smtClean="0">
              <a:latin typeface="Comic Sans MS" panose="030F0702030302020204" pitchFamily="66" charset="0"/>
            </a:rPr>
            <a:t> </a:t>
          </a:r>
          <a:r>
            <a:rPr lang="en-US" sz="1000" i="0" dirty="0" smtClean="0">
              <a:latin typeface="Comic Sans MS" panose="030F0702030302020204" pitchFamily="66" charset="0"/>
            </a:rPr>
            <a:t>Delete a group</a:t>
          </a:r>
          <a:endParaRPr lang="en-US" sz="1000" b="0" i="0" dirty="0">
            <a:latin typeface="Comic Sans MS" panose="030F0702030302020204" pitchFamily="66" charset="0"/>
          </a:endParaRPr>
        </a:p>
      </dgm:t>
    </dgm:pt>
    <dgm:pt modelId="{24259DBD-BA5B-4061-84E2-3A1B5D89EFDE}" type="parTrans" cxnId="{11F09A49-FF2D-4E46-A57D-77A6FD24B8FD}">
      <dgm:prSet/>
      <dgm:spPr/>
      <dgm:t>
        <a:bodyPr/>
        <a:lstStyle/>
        <a:p>
          <a:endParaRPr lang="en-US"/>
        </a:p>
      </dgm:t>
    </dgm:pt>
    <dgm:pt modelId="{8180B2F4-E227-468E-8BD7-7FDBDD81C7D7}" type="sibTrans" cxnId="{11F09A49-FF2D-4E46-A57D-77A6FD24B8FD}">
      <dgm:prSet/>
      <dgm:spPr/>
      <dgm:t>
        <a:bodyPr/>
        <a:lstStyle/>
        <a:p>
          <a:endParaRPr lang="en-US"/>
        </a:p>
      </dgm:t>
    </dgm:pt>
    <dgm:pt modelId="{EC51D3D1-52FB-4EB9-8F43-5C4C6EBF3BD2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VIRTIO_IPSEC_CTRL_ADD_OUT_SA </a:t>
          </a:r>
          <a:r>
            <a:rPr lang="en-US" sz="1000" i="0" dirty="0" smtClean="0">
              <a:latin typeface="Comic Sans MS" panose="030F0702030302020204" pitchFamily="66" charset="0"/>
            </a:rPr>
            <a:t>Add an outbound SA </a:t>
          </a:r>
          <a:r>
            <a:rPr lang="en-US" sz="1000" dirty="0" smtClean="0">
              <a:latin typeface="Comic Sans MS" panose="030F0702030302020204" pitchFamily="66" charset="0"/>
            </a:rPr>
            <a:t>	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76E38255-E416-4ECE-ABE6-42AA5AEEDD78}" type="parTrans" cxnId="{59BB65E4-1D29-4426-B78E-064271A88717}">
      <dgm:prSet/>
      <dgm:spPr/>
      <dgm:t>
        <a:bodyPr/>
        <a:lstStyle/>
        <a:p>
          <a:endParaRPr lang="en-US"/>
        </a:p>
      </dgm:t>
    </dgm:pt>
    <dgm:pt modelId="{0AE780DB-FDA2-4D6F-8337-2C9976E70E58}" type="sibTrans" cxnId="{59BB65E4-1D29-4426-B78E-064271A88717}">
      <dgm:prSet/>
      <dgm:spPr/>
      <dgm:t>
        <a:bodyPr/>
        <a:lstStyle/>
        <a:p>
          <a:endParaRPr lang="en-US"/>
        </a:p>
      </dgm:t>
    </dgm:pt>
    <dgm:pt modelId="{21A4B93C-184C-43D3-9F66-C206CDF587A6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VIRTIO_IPSEC_CTRL_DEL_OUT_SA </a:t>
          </a:r>
          <a:r>
            <a:rPr lang="en-US" sz="1000" i="0" dirty="0" smtClean="0">
              <a:latin typeface="Comic Sans MS" panose="030F0702030302020204" pitchFamily="66" charset="0"/>
            </a:rPr>
            <a:t>Delete Outbound SA </a:t>
          </a:r>
          <a:r>
            <a:rPr lang="en-US" sz="1000" b="1" dirty="0" smtClean="0">
              <a:latin typeface="Comic Sans MS" panose="030F0702030302020204" pitchFamily="66" charset="0"/>
            </a:rPr>
            <a:t>	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C474A2E1-7168-4D5A-8344-FDD037AE0F05}" type="parTrans" cxnId="{FEBDF9A1-3E40-4A3B-9BEE-A645D2894226}">
      <dgm:prSet/>
      <dgm:spPr/>
      <dgm:t>
        <a:bodyPr/>
        <a:lstStyle/>
        <a:p>
          <a:endParaRPr lang="en-US"/>
        </a:p>
      </dgm:t>
    </dgm:pt>
    <dgm:pt modelId="{3B0E3353-2572-4DAC-AFBB-6CAE0E75C42C}" type="sibTrans" cxnId="{FEBDF9A1-3E40-4A3B-9BEE-A645D2894226}">
      <dgm:prSet/>
      <dgm:spPr/>
      <dgm:t>
        <a:bodyPr/>
        <a:lstStyle/>
        <a:p>
          <a:endParaRPr lang="en-US"/>
        </a:p>
      </dgm:t>
    </dgm:pt>
    <dgm:pt modelId="{155F92BA-01E5-42C1-9302-5A9ED6079A26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VIRTIO_IPSEC_CTRL_UPDATE_OUT_SA </a:t>
          </a:r>
          <a:r>
            <a:rPr lang="en-US" sz="1000" i="0" dirty="0" smtClean="0">
              <a:latin typeface="Comic Sans MS" panose="030F0702030302020204" pitchFamily="66" charset="0"/>
            </a:rPr>
            <a:t>Update Outbound SA </a:t>
          </a:r>
          <a:endParaRPr lang="en-US" sz="1000" b="1" i="0" dirty="0">
            <a:latin typeface="Comic Sans MS" panose="030F0702030302020204" pitchFamily="66" charset="0"/>
          </a:endParaRPr>
        </a:p>
      </dgm:t>
    </dgm:pt>
    <dgm:pt modelId="{142B1C92-726F-4CEE-8E98-7D659F32599C}" type="parTrans" cxnId="{EEE1ED21-9648-4138-B8FD-843F3AFCA8A2}">
      <dgm:prSet/>
      <dgm:spPr/>
      <dgm:t>
        <a:bodyPr/>
        <a:lstStyle/>
        <a:p>
          <a:endParaRPr lang="en-US"/>
        </a:p>
      </dgm:t>
    </dgm:pt>
    <dgm:pt modelId="{5C240985-F022-4167-8F3D-933C7DF0B6E3}" type="sibTrans" cxnId="{EEE1ED21-9648-4138-B8FD-843F3AFCA8A2}">
      <dgm:prSet/>
      <dgm:spPr/>
      <dgm:t>
        <a:bodyPr/>
        <a:lstStyle/>
        <a:p>
          <a:endParaRPr lang="en-US"/>
        </a:p>
      </dgm:t>
    </dgm:pt>
    <dgm:pt modelId="{A4A6A894-796E-4178-9BFF-2D41A8776017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VIRTIO_IPSEC_CTRL_READ_OUT_SA </a:t>
          </a:r>
          <a:r>
            <a:rPr lang="en-US" sz="1000" i="0" dirty="0" smtClean="0">
              <a:latin typeface="Comic Sans MS" panose="030F0702030302020204" pitchFamily="66" charset="0"/>
            </a:rPr>
            <a:t>Read Outbound SA</a:t>
          </a:r>
          <a:r>
            <a:rPr lang="en-US" sz="1000" dirty="0" smtClean="0">
              <a:latin typeface="Comic Sans MS" panose="030F0702030302020204" pitchFamily="66" charset="0"/>
            </a:rPr>
            <a:t>	</a:t>
          </a:r>
          <a:endParaRPr lang="en-US" sz="900" i="1" dirty="0">
            <a:latin typeface="Comic Sans MS" panose="030F0702030302020204" pitchFamily="66" charset="0"/>
          </a:endParaRPr>
        </a:p>
      </dgm:t>
    </dgm:pt>
    <dgm:pt modelId="{3E62E5DF-9129-40B7-907E-F7A08BA5AF99}" type="parTrans" cxnId="{F8471DE9-37EC-41A4-BAE8-0640861F3BD6}">
      <dgm:prSet/>
      <dgm:spPr/>
      <dgm:t>
        <a:bodyPr/>
        <a:lstStyle/>
        <a:p>
          <a:endParaRPr lang="en-US"/>
        </a:p>
      </dgm:t>
    </dgm:pt>
    <dgm:pt modelId="{9D866FD2-E6C1-47DC-BA83-656CD6E31117}" type="sibTrans" cxnId="{F8471DE9-37EC-41A4-BAE8-0640861F3BD6}">
      <dgm:prSet/>
      <dgm:spPr/>
      <dgm:t>
        <a:bodyPr/>
        <a:lstStyle/>
        <a:p>
          <a:endParaRPr lang="en-US"/>
        </a:p>
      </dgm:t>
    </dgm:pt>
    <dgm:pt modelId="{F44B5DD9-0A35-47CB-82B1-130A73B06090}">
      <dgm:prSet phldrT="[Text]" custT="1"/>
      <dgm:spPr/>
      <dgm:t>
        <a:bodyPr/>
        <a:lstStyle/>
        <a:p>
          <a:r>
            <a:rPr lang="en-US" sz="900" i="1" dirty="0" smtClean="0">
              <a:latin typeface="Comic Sans MS" panose="030F0702030302020204" pitchFamily="66" charset="0"/>
            </a:rPr>
            <a:t>V</a:t>
          </a:r>
          <a:r>
            <a:rPr lang="en-US" sz="1000" b="1" dirty="0" smtClean="0">
              <a:latin typeface="Comic Sans MS" panose="030F0702030302020204" pitchFamily="66" charset="0"/>
            </a:rPr>
            <a:t>IRTIO_IPSEC_CTRL_READ_FIRST_N_OUT_SAs </a:t>
          </a:r>
          <a:r>
            <a:rPr lang="en-US" sz="1000" i="0" dirty="0" smtClean="0">
              <a:latin typeface="Comic Sans MS" panose="030F0702030302020204" pitchFamily="66" charset="0"/>
            </a:rPr>
            <a:t>Read first N outbound SAs </a:t>
          </a:r>
          <a:endParaRPr lang="en-US" sz="900" i="0" dirty="0">
            <a:latin typeface="Comic Sans MS" panose="030F0702030302020204" pitchFamily="66" charset="0"/>
          </a:endParaRPr>
        </a:p>
      </dgm:t>
    </dgm:pt>
    <dgm:pt modelId="{D87E3C7F-F614-48AD-8C2B-F2409D33B46E}" type="parTrans" cxnId="{D798D6CF-2E86-46B8-95A3-E00784768FC0}">
      <dgm:prSet/>
      <dgm:spPr/>
      <dgm:t>
        <a:bodyPr/>
        <a:lstStyle/>
        <a:p>
          <a:endParaRPr lang="en-US"/>
        </a:p>
      </dgm:t>
    </dgm:pt>
    <dgm:pt modelId="{606BBE18-DB88-4CD8-AD03-69AC4185852D}" type="sibTrans" cxnId="{D798D6CF-2E86-46B8-95A3-E00784768FC0}">
      <dgm:prSet/>
      <dgm:spPr/>
      <dgm:t>
        <a:bodyPr/>
        <a:lstStyle/>
        <a:p>
          <a:endParaRPr lang="en-US"/>
        </a:p>
      </dgm:t>
    </dgm:pt>
    <dgm:pt modelId="{CC55F445-A960-4F8B-A64D-D272D7E84BC9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VIRTIO_IPSEC_CTRL_READ_NEXT_N_OUT_SAs </a:t>
          </a:r>
          <a:r>
            <a:rPr lang="en-US" sz="1000" i="0" dirty="0" smtClean="0">
              <a:latin typeface="Comic Sans MS" panose="030F0702030302020204" pitchFamily="66" charset="0"/>
            </a:rPr>
            <a:t>Read next N Out SAs 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48677359-8353-43C0-B0B1-8EC577E41F13}" type="parTrans" cxnId="{93B07A6A-62D5-4EFA-9E27-105F582FE453}">
      <dgm:prSet/>
      <dgm:spPr/>
      <dgm:t>
        <a:bodyPr/>
        <a:lstStyle/>
        <a:p>
          <a:endParaRPr lang="en-US"/>
        </a:p>
      </dgm:t>
    </dgm:pt>
    <dgm:pt modelId="{B435CDC5-716F-4CCD-A530-C714D715394E}" type="sibTrans" cxnId="{93B07A6A-62D5-4EFA-9E27-105F582FE453}">
      <dgm:prSet/>
      <dgm:spPr/>
      <dgm:t>
        <a:bodyPr/>
        <a:lstStyle/>
        <a:p>
          <a:endParaRPr lang="en-US"/>
        </a:p>
      </dgm:t>
    </dgm:pt>
    <dgm:pt modelId="{95F86EDB-CEF0-4850-9E2B-1CD9BCBAD826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VIRTIO_IPSEC_CTRL_ADD_IN_SA </a:t>
          </a:r>
          <a:r>
            <a:rPr lang="en-US" sz="1000" i="0" dirty="0" smtClean="0">
              <a:latin typeface="Comic Sans MS" panose="030F0702030302020204" pitchFamily="66" charset="0"/>
            </a:rPr>
            <a:t>Add an inbound SA 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003E0D52-2DF0-412D-865A-7C586C098421}" type="parTrans" cxnId="{9D0B96F7-CCCE-440F-BD21-221DC9601B37}">
      <dgm:prSet/>
      <dgm:spPr/>
      <dgm:t>
        <a:bodyPr/>
        <a:lstStyle/>
        <a:p>
          <a:endParaRPr lang="en-US"/>
        </a:p>
      </dgm:t>
    </dgm:pt>
    <dgm:pt modelId="{9753FAE7-5511-449A-9220-4A6C59E60B0F}" type="sibTrans" cxnId="{9D0B96F7-CCCE-440F-BD21-221DC9601B37}">
      <dgm:prSet/>
      <dgm:spPr/>
      <dgm:t>
        <a:bodyPr/>
        <a:lstStyle/>
        <a:p>
          <a:endParaRPr lang="en-US"/>
        </a:p>
      </dgm:t>
    </dgm:pt>
    <dgm:pt modelId="{1794BED8-73B7-4C53-9C98-8752EDFDF7C2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VIRTIO_IPSEC_CTRL_DEL_IN_SA </a:t>
          </a:r>
          <a:r>
            <a:rPr lang="en-US" sz="1000" i="0" dirty="0" smtClean="0">
              <a:latin typeface="Comic Sans MS" panose="030F0702030302020204" pitchFamily="66" charset="0"/>
            </a:rPr>
            <a:t>Delete Inbound SA 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F10AE476-DE18-417D-A30B-B876CFCD3182}" type="parTrans" cxnId="{336A192E-FBBA-4ED7-9009-30991D9AD07C}">
      <dgm:prSet/>
      <dgm:spPr/>
      <dgm:t>
        <a:bodyPr/>
        <a:lstStyle/>
        <a:p>
          <a:endParaRPr lang="en-US"/>
        </a:p>
      </dgm:t>
    </dgm:pt>
    <dgm:pt modelId="{D3703558-F031-48C8-9FE3-B16700A0B074}" type="sibTrans" cxnId="{336A192E-FBBA-4ED7-9009-30991D9AD07C}">
      <dgm:prSet/>
      <dgm:spPr/>
      <dgm:t>
        <a:bodyPr/>
        <a:lstStyle/>
        <a:p>
          <a:endParaRPr lang="en-US"/>
        </a:p>
      </dgm:t>
    </dgm:pt>
    <dgm:pt modelId="{67F3A494-DF55-46A7-800F-7000CA22E541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VIRTIO_IPSEC_CTRL_UPDATE_IN_SA </a:t>
          </a:r>
          <a:r>
            <a:rPr lang="en-US" sz="1000" i="0" dirty="0" smtClean="0">
              <a:latin typeface="Comic Sans MS" panose="030F0702030302020204" pitchFamily="66" charset="0"/>
            </a:rPr>
            <a:t>Update Inbound SA </a:t>
          </a:r>
          <a:r>
            <a:rPr lang="en-US" sz="1000" dirty="0" smtClean="0">
              <a:latin typeface="Comic Sans MS" panose="030F0702030302020204" pitchFamily="66" charset="0"/>
            </a:rPr>
            <a:t>	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B44DB3A2-B821-4ED0-BCD4-BD572550CB1F}" type="parTrans" cxnId="{69702AB8-928B-4036-94A4-A48FB477F0AD}">
      <dgm:prSet/>
      <dgm:spPr/>
      <dgm:t>
        <a:bodyPr/>
        <a:lstStyle/>
        <a:p>
          <a:endParaRPr lang="en-US"/>
        </a:p>
      </dgm:t>
    </dgm:pt>
    <dgm:pt modelId="{8BC5C406-A795-43CC-88C3-BEE3F3C7DCB0}" type="sibTrans" cxnId="{69702AB8-928B-4036-94A4-A48FB477F0AD}">
      <dgm:prSet/>
      <dgm:spPr/>
      <dgm:t>
        <a:bodyPr/>
        <a:lstStyle/>
        <a:p>
          <a:endParaRPr lang="en-US"/>
        </a:p>
      </dgm:t>
    </dgm:pt>
    <dgm:pt modelId="{6D18FE61-C2E8-4576-9D7F-E025CE39BFC3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VIRTIO_IPSEC_CTRL_READ_IN_SA </a:t>
          </a:r>
          <a:r>
            <a:rPr lang="en-US" sz="1000" i="0" dirty="0" smtClean="0">
              <a:latin typeface="Comic Sans MS" panose="030F0702030302020204" pitchFamily="66" charset="0"/>
            </a:rPr>
            <a:t>Read Inbound SA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A5BD1DDB-C10A-49EF-A627-7A6EB8708E69}" type="parTrans" cxnId="{6EEF9833-EDAF-4128-BE05-A41FEEFFDEEF}">
      <dgm:prSet/>
      <dgm:spPr/>
      <dgm:t>
        <a:bodyPr/>
        <a:lstStyle/>
        <a:p>
          <a:endParaRPr lang="en-US"/>
        </a:p>
      </dgm:t>
    </dgm:pt>
    <dgm:pt modelId="{511B3D7A-F892-4089-8952-F82FA394B8BE}" type="sibTrans" cxnId="{6EEF9833-EDAF-4128-BE05-A41FEEFFDEEF}">
      <dgm:prSet/>
      <dgm:spPr/>
      <dgm:t>
        <a:bodyPr/>
        <a:lstStyle/>
        <a:p>
          <a:endParaRPr lang="en-US"/>
        </a:p>
      </dgm:t>
    </dgm:pt>
    <dgm:pt modelId="{7C5C71B5-9932-465F-95C4-00964912470D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VIRTIO_IPSEC_CTRL_READ_FIRST_N_IN_SAs </a:t>
          </a:r>
          <a:r>
            <a:rPr lang="en-US" sz="1000" i="0" dirty="0" smtClean="0">
              <a:latin typeface="Comic Sans MS" panose="030F0702030302020204" pitchFamily="66" charset="0"/>
            </a:rPr>
            <a:t>Read first N SAs 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C8362BF3-BFA8-4F50-86CA-AC0EDA3A6C63}" type="parTrans" cxnId="{4F959799-31D8-4E7A-AF47-64A938D802C6}">
      <dgm:prSet/>
      <dgm:spPr/>
      <dgm:t>
        <a:bodyPr/>
        <a:lstStyle/>
        <a:p>
          <a:endParaRPr lang="en-US"/>
        </a:p>
      </dgm:t>
    </dgm:pt>
    <dgm:pt modelId="{36B4361A-4B76-45A1-AABB-71FC7001D022}" type="sibTrans" cxnId="{4F959799-31D8-4E7A-AF47-64A938D802C6}">
      <dgm:prSet/>
      <dgm:spPr/>
      <dgm:t>
        <a:bodyPr/>
        <a:lstStyle/>
        <a:p>
          <a:endParaRPr lang="en-US"/>
        </a:p>
      </dgm:t>
    </dgm:pt>
    <dgm:pt modelId="{6B84B774-0012-4B4D-BF45-A1216A2C5BAE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VIRTIO_IPSEC_CTRL_READ_NEXT_N_IN_SAs </a:t>
          </a:r>
          <a:r>
            <a:rPr lang="en-US" sz="1000" i="1" dirty="0" smtClean="0">
              <a:latin typeface="Comic Sans MS" panose="030F0702030302020204" pitchFamily="66" charset="0"/>
            </a:rPr>
            <a:t>	</a:t>
          </a:r>
          <a:r>
            <a:rPr lang="en-US" sz="1000" i="0" dirty="0" smtClean="0">
              <a:latin typeface="Comic Sans MS" panose="030F0702030302020204" pitchFamily="66" charset="0"/>
            </a:rPr>
            <a:t>Read Next N SAs 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954C4C9D-ED1D-4CB3-BD40-F1565F6D5B76}" type="parTrans" cxnId="{CAF5F48E-47D2-4E65-9E81-619AF004CBD9}">
      <dgm:prSet/>
      <dgm:spPr/>
      <dgm:t>
        <a:bodyPr/>
        <a:lstStyle/>
        <a:p>
          <a:endParaRPr lang="en-US"/>
        </a:p>
      </dgm:t>
    </dgm:pt>
    <dgm:pt modelId="{746EB1B6-C54A-4775-8F87-54223F7F4BC4}" type="sibTrans" cxnId="{CAF5F48E-47D2-4E65-9E81-619AF004CBD9}">
      <dgm:prSet/>
      <dgm:spPr/>
      <dgm:t>
        <a:bodyPr/>
        <a:lstStyle/>
        <a:p>
          <a:endParaRPr lang="en-US"/>
        </a:p>
      </dgm:t>
    </dgm:pt>
    <dgm:pt modelId="{301F99AA-7B4E-46E5-A566-7C806B357421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VIRTIO_IPSEC_CTRL_FLUSH_SA  </a:t>
          </a:r>
          <a:r>
            <a:rPr lang="en-US" sz="1000" i="0" dirty="0" smtClean="0">
              <a:latin typeface="Comic Sans MS" panose="030F0702030302020204" pitchFamily="66" charset="0"/>
            </a:rPr>
            <a:t>Flush SAs within a group </a:t>
          </a:r>
          <a:r>
            <a:rPr lang="en-US" sz="1000" dirty="0" smtClean="0">
              <a:latin typeface="Comic Sans MS" panose="030F0702030302020204" pitchFamily="66" charset="0"/>
            </a:rPr>
            <a:t>	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1309E6D9-52DC-4E54-B3DE-DEA251EC8AB1}" type="parTrans" cxnId="{A524C7A8-638D-48EE-8A42-284FB4F755F9}">
      <dgm:prSet/>
      <dgm:spPr/>
      <dgm:t>
        <a:bodyPr/>
        <a:lstStyle/>
        <a:p>
          <a:endParaRPr lang="en-US"/>
        </a:p>
      </dgm:t>
    </dgm:pt>
    <dgm:pt modelId="{F190E62F-5FCC-43E1-803A-477D197490AB}" type="sibTrans" cxnId="{A524C7A8-638D-48EE-8A42-284FB4F755F9}">
      <dgm:prSet/>
      <dgm:spPr/>
      <dgm:t>
        <a:bodyPr/>
        <a:lstStyle/>
        <a:p>
          <a:endParaRPr lang="en-US"/>
        </a:p>
      </dgm:t>
    </dgm:pt>
    <dgm:pt modelId="{C3BB2637-26E0-4999-97C1-691C3CB40256}">
      <dgm:prSet phldrT="[Text]" custT="1"/>
      <dgm:spPr/>
      <dgm:t>
        <a:bodyPr/>
        <a:lstStyle/>
        <a:p>
          <a:r>
            <a:rPr lang="en-US" sz="900" i="1" dirty="0" smtClean="0">
              <a:latin typeface="Comic Sans MS" panose="030F0702030302020204" pitchFamily="66" charset="0"/>
            </a:rPr>
            <a:t>V</a:t>
          </a:r>
          <a:r>
            <a:rPr lang="en-US" sz="1000" b="1" dirty="0" smtClean="0">
              <a:latin typeface="Comic Sans MS" panose="030F0702030302020204" pitchFamily="66" charset="0"/>
            </a:rPr>
            <a:t>IRTIO_IPSEC_CTRL_FLUSH_SA_ALL </a:t>
          </a:r>
          <a:r>
            <a:rPr lang="en-US" sz="1000" i="0" dirty="0" smtClean="0">
              <a:latin typeface="Comic Sans MS" panose="030F0702030302020204" pitchFamily="66" charset="0"/>
            </a:rPr>
            <a:t>Flush all SAs</a:t>
          </a:r>
          <a:endParaRPr lang="en-US" sz="900" i="0" dirty="0">
            <a:latin typeface="Comic Sans MS" panose="030F0702030302020204" pitchFamily="66" charset="0"/>
          </a:endParaRPr>
        </a:p>
      </dgm:t>
    </dgm:pt>
    <dgm:pt modelId="{94DA5297-8752-489A-A893-81797CC22C80}" type="parTrans" cxnId="{3B491673-26C7-4186-A0E5-849463BC1D76}">
      <dgm:prSet/>
      <dgm:spPr/>
      <dgm:t>
        <a:bodyPr/>
        <a:lstStyle/>
        <a:p>
          <a:endParaRPr lang="en-US"/>
        </a:p>
      </dgm:t>
    </dgm:pt>
    <dgm:pt modelId="{38B908C8-5CFC-4780-9009-3434E255190F}" type="sibTrans" cxnId="{3B491673-26C7-4186-A0E5-849463BC1D76}">
      <dgm:prSet/>
      <dgm:spPr/>
      <dgm:t>
        <a:bodyPr/>
        <a:lstStyle/>
        <a:p>
          <a:endParaRPr lang="en-US"/>
        </a:p>
      </dgm:t>
    </dgm:pt>
    <dgm:pt modelId="{128F104E-AF37-41F6-AB52-7B246FCF36B7}">
      <dgm:prSet phldrT="[Text]" custT="1"/>
      <dgm:spPr/>
      <dgm:t>
        <a:bodyPr/>
        <a:lstStyle/>
        <a:p>
          <a:r>
            <a:rPr lang="en-US" sz="1000" i="0" dirty="0" smtClean="0">
              <a:latin typeface="Comic Sans MS" panose="030F0702030302020204" pitchFamily="66" charset="0"/>
            </a:rPr>
            <a:t>Get capabilities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D1F336D1-6111-4EAB-B881-11C536CE5705}" type="parTrans" cxnId="{51FA8689-A226-4DF8-A778-3F58BE306013}">
      <dgm:prSet/>
      <dgm:spPr/>
      <dgm:t>
        <a:bodyPr/>
        <a:lstStyle/>
        <a:p>
          <a:endParaRPr lang="en-US"/>
        </a:p>
      </dgm:t>
    </dgm:pt>
    <dgm:pt modelId="{1C67BEFC-0524-4A74-8601-460769AFD9DF}" type="sibTrans" cxnId="{51FA8689-A226-4DF8-A778-3F58BE306013}">
      <dgm:prSet/>
      <dgm:spPr/>
      <dgm:t>
        <a:bodyPr/>
        <a:lstStyle/>
        <a:p>
          <a:endParaRPr lang="en-US"/>
        </a:p>
      </dgm:t>
    </dgm:pt>
    <dgm:pt modelId="{2B76F148-5F61-47D1-ABA0-AFB89FACE7F4}">
      <dgm:prSet phldrT="[Text]" custT="1"/>
      <dgm:spPr/>
      <dgm:t>
        <a:bodyPr/>
        <a:lstStyle/>
        <a:p>
          <a:r>
            <a:rPr lang="en-US" sz="1000" i="0" dirty="0" smtClean="0">
              <a:latin typeface="Comic Sans MS" panose="030F0702030302020204" pitchFamily="66" charset="0"/>
            </a:rPr>
            <a:t>Set capabilities</a:t>
          </a:r>
          <a:endParaRPr lang="en-US" sz="1000" i="0" dirty="0">
            <a:latin typeface="Comic Sans MS" panose="030F0702030302020204" pitchFamily="66" charset="0"/>
          </a:endParaRPr>
        </a:p>
      </dgm:t>
    </dgm:pt>
    <dgm:pt modelId="{993A3750-0A35-49DC-A9F0-6B7158AACAC6}" type="parTrans" cxnId="{291E7927-8772-4DFF-ACEB-E6F9C56AC3C7}">
      <dgm:prSet/>
      <dgm:spPr/>
      <dgm:t>
        <a:bodyPr/>
        <a:lstStyle/>
        <a:p>
          <a:endParaRPr lang="en-US"/>
        </a:p>
      </dgm:t>
    </dgm:pt>
    <dgm:pt modelId="{CDFF62E1-912C-4951-A489-6953B03C4F1A}" type="sibTrans" cxnId="{291E7927-8772-4DFF-ACEB-E6F9C56AC3C7}">
      <dgm:prSet/>
      <dgm:spPr/>
      <dgm:t>
        <a:bodyPr/>
        <a:lstStyle/>
        <a:p>
          <a:endParaRPr lang="en-US"/>
        </a:p>
      </dgm:t>
    </dgm:pt>
    <dgm:pt modelId="{0B46C33A-C2FE-4B84-B73E-9DE3B0470BD6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VIRTIO_IPSEC_CTRL_SET_CAPABILITIES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D82E3C65-5C9F-4B85-9F22-37DFBEB4698E}" type="sibTrans" cxnId="{CB02BABF-F6A3-4C41-BB7F-C6C13A79432B}">
      <dgm:prSet/>
      <dgm:spPr/>
      <dgm:t>
        <a:bodyPr/>
        <a:lstStyle/>
        <a:p>
          <a:endParaRPr lang="en-US"/>
        </a:p>
      </dgm:t>
    </dgm:pt>
    <dgm:pt modelId="{FF382E39-74CC-4A39-B6A3-E504DB654765}" type="parTrans" cxnId="{CB02BABF-F6A3-4C41-BB7F-C6C13A79432B}">
      <dgm:prSet/>
      <dgm:spPr/>
      <dgm:t>
        <a:bodyPr/>
        <a:lstStyle/>
        <a:p>
          <a:endParaRPr lang="en-US"/>
        </a:p>
      </dgm:t>
    </dgm:pt>
    <dgm:pt modelId="{9EBA9554-B33B-414C-93B0-CDF5D0BE9ED7}">
      <dgm:prSet phldrT="[Text]"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VIRTIO_IPSEC_GET_HEADROOM_TAILROOM_SIZE </a:t>
          </a:r>
          <a:r>
            <a:rPr lang="en-US" sz="1000" i="0" dirty="0" smtClean="0">
              <a:latin typeface="Comic Sans MS" panose="030F0702030302020204" pitchFamily="66" charset="0"/>
            </a:rPr>
            <a:t>Get the headroom, tailroom size  </a:t>
          </a:r>
          <a:endParaRPr lang="en-US" sz="900" i="0" dirty="0">
            <a:latin typeface="Comic Sans MS" panose="030F0702030302020204" pitchFamily="66" charset="0"/>
          </a:endParaRPr>
        </a:p>
      </dgm:t>
    </dgm:pt>
    <dgm:pt modelId="{BA6EB168-D474-4812-BC7A-A199E39FE272}" type="sibTrans" cxnId="{DD258422-32DE-4D48-B952-507912BB8743}">
      <dgm:prSet/>
      <dgm:spPr/>
      <dgm:t>
        <a:bodyPr/>
        <a:lstStyle/>
        <a:p>
          <a:endParaRPr lang="en-US"/>
        </a:p>
      </dgm:t>
    </dgm:pt>
    <dgm:pt modelId="{78501456-1327-4A8E-B5AE-38846E012806}" type="parTrans" cxnId="{DD258422-32DE-4D48-B952-507912BB8743}">
      <dgm:prSet/>
      <dgm:spPr/>
      <dgm:t>
        <a:bodyPr/>
        <a:lstStyle/>
        <a:p>
          <a:endParaRPr lang="en-US"/>
        </a:p>
      </dgm:t>
    </dgm:pt>
    <dgm:pt modelId="{E1738C72-F576-49B7-A768-DACD47AEA708}">
      <dgm:prSet custT="1"/>
      <dgm:spPr/>
      <dgm:t>
        <a:bodyPr/>
        <a:lstStyle/>
        <a:p>
          <a:r>
            <a:rPr lang="en-US" sz="1400" dirty="0" smtClean="0">
              <a:latin typeface="Comic Sans MS" panose="030F0702030302020204" pitchFamily="66" charset="0"/>
            </a:rPr>
            <a:t>VIRTIO_IPSEC_DATA_GENERIC</a:t>
          </a:r>
          <a:endParaRPr lang="en-US" sz="1400" dirty="0">
            <a:latin typeface="Comic Sans MS" panose="030F0702030302020204" pitchFamily="66" charset="0"/>
          </a:endParaRPr>
        </a:p>
      </dgm:t>
    </dgm:pt>
    <dgm:pt modelId="{A31D17A4-4075-4FE0-B1B2-B0CE16A961C1}" type="parTrans" cxnId="{D2ECDD35-F75C-4067-9400-763191511BF7}">
      <dgm:prSet/>
      <dgm:spPr/>
      <dgm:t>
        <a:bodyPr/>
        <a:lstStyle/>
        <a:p>
          <a:endParaRPr lang="en-US"/>
        </a:p>
      </dgm:t>
    </dgm:pt>
    <dgm:pt modelId="{C08070D6-D7B2-4720-9E35-CD72DD813751}" type="sibTrans" cxnId="{D2ECDD35-F75C-4067-9400-763191511BF7}">
      <dgm:prSet/>
      <dgm:spPr/>
      <dgm:t>
        <a:bodyPr/>
        <a:lstStyle/>
        <a:p>
          <a:endParaRPr lang="en-US"/>
        </a:p>
      </dgm:t>
    </dgm:pt>
    <dgm:pt modelId="{E5EBA0B6-E149-4D92-96A1-2CF15D74D74D}">
      <dgm:prSet phldrT="[Text]" custT="1"/>
      <dgm:spPr/>
      <dgm:t>
        <a:bodyPr/>
        <a:lstStyle/>
        <a:p>
          <a:r>
            <a:rPr lang="en-US" sz="1000" i="0" dirty="0" smtClean="0">
              <a:latin typeface="Comic Sans MS" panose="030F0702030302020204" pitchFamily="66" charset="0"/>
            </a:rPr>
            <a:t>Set the guest endian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AE40E620-6CA2-4119-9D98-E0451517A33D}" type="parTrans" cxnId="{77D1564C-8469-4492-BF0A-5608BC1E9D0F}">
      <dgm:prSet/>
      <dgm:spPr/>
      <dgm:t>
        <a:bodyPr/>
        <a:lstStyle/>
        <a:p>
          <a:endParaRPr lang="en-US"/>
        </a:p>
      </dgm:t>
    </dgm:pt>
    <dgm:pt modelId="{DFC0968F-8C97-4E3E-86BE-46F6D1F427A7}" type="sibTrans" cxnId="{77D1564C-8469-4492-BF0A-5608BC1E9D0F}">
      <dgm:prSet/>
      <dgm:spPr/>
      <dgm:t>
        <a:bodyPr/>
        <a:lstStyle/>
        <a:p>
          <a:endParaRPr lang="en-US"/>
        </a:p>
      </dgm:t>
    </dgm:pt>
    <dgm:pt modelId="{A0614C4F-E3D1-494D-9111-3A4A88F45B77}">
      <dgm:prSet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VIRTIO_IPSEC_SEPERATE_INPUT_OUTPUT_BUFFERS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4CBBC11C-88C1-4615-B18B-C822F3E6DE0B}" type="parTrans" cxnId="{FB6D1261-DCF5-4143-9A1F-B4D01286A296}">
      <dgm:prSet/>
      <dgm:spPr/>
      <dgm:t>
        <a:bodyPr/>
        <a:lstStyle/>
        <a:p>
          <a:endParaRPr lang="en-US"/>
        </a:p>
      </dgm:t>
    </dgm:pt>
    <dgm:pt modelId="{048803E0-5AAF-48B5-B35B-E130D8A48929}" type="sibTrans" cxnId="{FB6D1261-DCF5-4143-9A1F-B4D01286A296}">
      <dgm:prSet/>
      <dgm:spPr/>
      <dgm:t>
        <a:bodyPr/>
        <a:lstStyle/>
        <a:p>
          <a:endParaRPr lang="en-US"/>
        </a:p>
      </dgm:t>
    </dgm:pt>
    <dgm:pt modelId="{6195AAFB-602B-4DA6-89B6-27B3B66F5FB9}">
      <dgm:prSet custT="1"/>
      <dgm:spPr/>
      <dgm:t>
        <a:bodyPr/>
        <a:lstStyle/>
        <a:p>
          <a:r>
            <a:rPr lang="en-US" sz="1000" b="1" dirty="0" smtClean="0">
              <a:latin typeface="Comic Sans MS" panose="030F0702030302020204" pitchFamily="66" charset="0"/>
            </a:rPr>
            <a:t>VIRTIO_IPSEC_IN_MEMORY_BUFFER_REPLACEMENT</a:t>
          </a:r>
          <a:endParaRPr lang="en-US" sz="1000" b="1" dirty="0">
            <a:latin typeface="Comic Sans MS" panose="030F0702030302020204" pitchFamily="66" charset="0"/>
          </a:endParaRPr>
        </a:p>
      </dgm:t>
    </dgm:pt>
    <dgm:pt modelId="{83F79C8C-6860-492F-A843-17E3F3233FEB}" type="parTrans" cxnId="{3E97493D-6603-4836-A4F7-7DA2A2A52D8C}">
      <dgm:prSet/>
      <dgm:spPr/>
      <dgm:t>
        <a:bodyPr/>
        <a:lstStyle/>
        <a:p>
          <a:endParaRPr lang="en-US"/>
        </a:p>
      </dgm:t>
    </dgm:pt>
    <dgm:pt modelId="{F597FE91-4759-489C-BC71-4A4918729751}" type="sibTrans" cxnId="{3E97493D-6603-4836-A4F7-7DA2A2A52D8C}">
      <dgm:prSet/>
      <dgm:spPr/>
      <dgm:t>
        <a:bodyPr/>
        <a:lstStyle/>
        <a:p>
          <a:endParaRPr lang="en-US"/>
        </a:p>
      </dgm:t>
    </dgm:pt>
    <dgm:pt modelId="{C6A7D85E-AAAD-4095-B188-C28366982F04}">
      <dgm:prSet custT="1"/>
      <dgm:spPr/>
      <dgm:t>
        <a:bodyPr/>
        <a:lstStyle/>
        <a:p>
          <a:r>
            <a:rPr lang="en-US" sz="1000" dirty="0" smtClean="0">
              <a:latin typeface="Comic Sans MS" panose="030F0702030302020204" pitchFamily="66" charset="0"/>
            </a:rPr>
            <a:t>Input provided in separate buffers and processed output expected in different buffers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88D37665-C484-49DA-917F-152A9CDE0442}" type="parTrans" cxnId="{6C743EEA-AC26-4BE8-8ADF-FBEE6D6A723E}">
      <dgm:prSet/>
      <dgm:spPr/>
      <dgm:t>
        <a:bodyPr/>
        <a:lstStyle/>
        <a:p>
          <a:endParaRPr lang="en-US"/>
        </a:p>
      </dgm:t>
    </dgm:pt>
    <dgm:pt modelId="{9D6507F6-60B3-4E57-92A2-04FD83645EBC}" type="sibTrans" cxnId="{6C743EEA-AC26-4BE8-8ADF-FBEE6D6A723E}">
      <dgm:prSet/>
      <dgm:spPr/>
      <dgm:t>
        <a:bodyPr/>
        <a:lstStyle/>
        <a:p>
          <a:endParaRPr lang="en-US"/>
        </a:p>
      </dgm:t>
    </dgm:pt>
    <dgm:pt modelId="{F515657E-FCA7-4889-A94F-39B0161E767F}">
      <dgm:prSet custT="1"/>
      <dgm:spPr/>
      <dgm:t>
        <a:bodyPr/>
        <a:lstStyle/>
        <a:p>
          <a:r>
            <a:rPr lang="en-US" sz="1000" dirty="0" smtClean="0">
              <a:latin typeface="Comic Sans MS" panose="030F0702030302020204" pitchFamily="66" charset="0"/>
            </a:rPr>
            <a:t>Input data in the input buffers will be replaced with processed data</a:t>
          </a:r>
          <a:endParaRPr lang="en-US" sz="1000" dirty="0">
            <a:latin typeface="Comic Sans MS" panose="030F0702030302020204" pitchFamily="66" charset="0"/>
          </a:endParaRPr>
        </a:p>
      </dgm:t>
    </dgm:pt>
    <dgm:pt modelId="{5A368AC1-43BD-433A-8FCA-8F7F23C0253D}" type="parTrans" cxnId="{B1E98C43-2A78-4EDF-8F40-E2B5569A6B71}">
      <dgm:prSet/>
      <dgm:spPr/>
      <dgm:t>
        <a:bodyPr/>
        <a:lstStyle/>
        <a:p>
          <a:endParaRPr lang="en-US"/>
        </a:p>
      </dgm:t>
    </dgm:pt>
    <dgm:pt modelId="{BDBD849E-A48E-41EB-B4BE-A6E8A21B29D8}" type="sibTrans" cxnId="{B1E98C43-2A78-4EDF-8F40-E2B5569A6B71}">
      <dgm:prSet/>
      <dgm:spPr/>
      <dgm:t>
        <a:bodyPr/>
        <a:lstStyle/>
        <a:p>
          <a:endParaRPr lang="en-US"/>
        </a:p>
      </dgm:t>
    </dgm:pt>
    <dgm:pt modelId="{02A25DDB-8441-42E7-8AB4-2C8875C082A1}" type="pres">
      <dgm:prSet presAssocID="{B9ADB1DA-A938-49B4-A87F-0435F1AAB6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F40D59-8D02-419A-91A8-A2D9EB1013EF}" type="pres">
      <dgm:prSet presAssocID="{E1738C72-F576-49B7-A768-DACD47AEA708}" presName="composite" presStyleCnt="0"/>
      <dgm:spPr/>
    </dgm:pt>
    <dgm:pt modelId="{24010031-3211-4C1D-96D0-876F51A3DCFD}" type="pres">
      <dgm:prSet presAssocID="{E1738C72-F576-49B7-A768-DACD47AEA708}" presName="LShape" presStyleLbl="alignNode1" presStyleIdx="0" presStyleCnt="5"/>
      <dgm:spPr/>
    </dgm:pt>
    <dgm:pt modelId="{91B01C0A-F87C-4A7B-8EEF-6FE6E44B3B09}" type="pres">
      <dgm:prSet presAssocID="{E1738C72-F576-49B7-A768-DACD47AEA708}" presName="ParentText" presStyleLbl="revTx" presStyleIdx="0" presStyleCnt="3" custScaleX="106049" custLinFactNeighborX="2412" custLinFactNeighborY="-3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97578-4F23-4377-B3D0-A08BB32F6CE2}" type="pres">
      <dgm:prSet presAssocID="{E1738C72-F576-49B7-A768-DACD47AEA708}" presName="Triangle" presStyleLbl="alignNode1" presStyleIdx="1" presStyleCnt="5"/>
      <dgm:spPr/>
    </dgm:pt>
    <dgm:pt modelId="{EBCD3C5F-074E-43A0-B706-6962F449C1E9}" type="pres">
      <dgm:prSet presAssocID="{C08070D6-D7B2-4720-9E35-CD72DD813751}" presName="sibTrans" presStyleCnt="0"/>
      <dgm:spPr/>
    </dgm:pt>
    <dgm:pt modelId="{8F1D42C5-247D-4960-9A90-AD134FB776EE}" type="pres">
      <dgm:prSet presAssocID="{C08070D6-D7B2-4720-9E35-CD72DD813751}" presName="space" presStyleCnt="0"/>
      <dgm:spPr/>
    </dgm:pt>
    <dgm:pt modelId="{218F2321-A500-4EB0-A369-DDDCB710FA74}" type="pres">
      <dgm:prSet presAssocID="{84FBADA0-5917-4BDD-BABF-9C2A844C4899}" presName="composite" presStyleCnt="0"/>
      <dgm:spPr/>
    </dgm:pt>
    <dgm:pt modelId="{73839B65-F847-4366-87BA-E643562EF324}" type="pres">
      <dgm:prSet presAssocID="{84FBADA0-5917-4BDD-BABF-9C2A844C4899}" presName="LShape" presStyleLbl="alignNode1" presStyleIdx="2" presStyleCnt="5" custScaleX="110176" custLinFactNeighborX="-3789" custLinFactNeighborY="-613"/>
      <dgm:spPr/>
    </dgm:pt>
    <dgm:pt modelId="{E7E59907-DC40-47E3-9390-5ABA45243D9D}" type="pres">
      <dgm:prSet presAssocID="{84FBADA0-5917-4BDD-BABF-9C2A844C4899}" presName="ParentText" presStyleLbl="revTx" presStyleIdx="1" presStyleCnt="3" custScaleX="108468" custLinFactNeighborX="-7864" custLinFactNeighborY="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8581-0C15-4781-97C5-E2BC038CAFF1}" type="pres">
      <dgm:prSet presAssocID="{84FBADA0-5917-4BDD-BABF-9C2A844C4899}" presName="Triangle" presStyleLbl="alignNode1" presStyleIdx="3" presStyleCnt="5" custLinFactNeighborX="4385" custLinFactNeighborY="674"/>
      <dgm:spPr/>
    </dgm:pt>
    <dgm:pt modelId="{FB7A6B05-64ED-4A16-9A03-B827BAB4B9E3}" type="pres">
      <dgm:prSet presAssocID="{88A02B97-9427-4AF3-B3A9-C6B929A3639B}" presName="sibTrans" presStyleCnt="0"/>
      <dgm:spPr/>
    </dgm:pt>
    <dgm:pt modelId="{042970AC-51F8-402D-AA60-2A26F0F6BD56}" type="pres">
      <dgm:prSet presAssocID="{88A02B97-9427-4AF3-B3A9-C6B929A3639B}" presName="space" presStyleCnt="0"/>
      <dgm:spPr/>
    </dgm:pt>
    <dgm:pt modelId="{2ECC410C-E191-4AAB-AA07-A35EE7132D19}" type="pres">
      <dgm:prSet presAssocID="{688174DE-01DF-4C2E-B732-BC43BBCA2CCB}" presName="composite" presStyleCnt="0"/>
      <dgm:spPr/>
    </dgm:pt>
    <dgm:pt modelId="{130207D9-416A-4EAA-81F9-04E89A12F7CB}" type="pres">
      <dgm:prSet presAssocID="{688174DE-01DF-4C2E-B732-BC43BBCA2CCB}" presName="LShape" presStyleLbl="alignNode1" presStyleIdx="4" presStyleCnt="5" custScaleX="146208"/>
      <dgm:spPr/>
    </dgm:pt>
    <dgm:pt modelId="{8ED1C4BC-B046-4C13-A2AD-396FEB46095A}" type="pres">
      <dgm:prSet presAssocID="{688174DE-01DF-4C2E-B732-BC43BBCA2CCB}" presName="ParentText" presStyleLbl="revTx" presStyleIdx="2" presStyleCnt="3" custScaleX="146275" custLinFactNeighborX="-2436" custLinFactNeighborY="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4C7A8-638D-48EE-8A42-284FB4F755F9}" srcId="{688174DE-01DF-4C2E-B732-BC43BBCA2CCB}" destId="{301F99AA-7B4E-46E5-A566-7C806B357421}" srcOrd="14" destOrd="0" parTransId="{1309E6D9-52DC-4E54-B3DE-DEA251EC8AB1}" sibTransId="{F190E62F-5FCC-43E1-803A-477D197490AB}"/>
    <dgm:cxn modelId="{EAB8FDE0-9A9E-4734-8B43-C672EC3E52AA}" type="presOf" srcId="{C3BB2637-26E0-4999-97C1-691C3CB40256}" destId="{8ED1C4BC-B046-4C13-A2AD-396FEB46095A}" srcOrd="0" destOrd="16" presId="urn:microsoft.com/office/officeart/2009/3/layout/StepUpProcess"/>
    <dgm:cxn modelId="{F8471DE9-37EC-41A4-BAE8-0640861F3BD6}" srcId="{688174DE-01DF-4C2E-B732-BC43BBCA2CCB}" destId="{A4A6A894-796E-4178-9BFF-2D41A8776017}" srcOrd="5" destOrd="0" parTransId="{3E62E5DF-9129-40B7-907E-F7A08BA5AF99}" sibTransId="{9D866FD2-E6C1-47DC-BA83-656CD6E31117}"/>
    <dgm:cxn modelId="{1E920C07-9C39-48F4-8FB2-107FD084FC05}" srcId="{84FBADA0-5917-4BDD-BABF-9C2A844C4899}" destId="{A71CC555-17C3-48C2-86B9-D20986627735}" srcOrd="2" destOrd="0" parTransId="{024BD866-7FFC-4ECA-99EE-8BB538786A2E}" sibTransId="{31A0C92A-B8C5-485F-8CDF-5E16FD78B40A}"/>
    <dgm:cxn modelId="{1028EB56-2FE4-49A1-823A-403C54DBFC30}" type="presOf" srcId="{F929D48A-045C-488C-85DD-81081FCC1794}" destId="{8ED1C4BC-B046-4C13-A2AD-396FEB46095A}" srcOrd="0" destOrd="1" presId="urn:microsoft.com/office/officeart/2009/3/layout/StepUpProcess"/>
    <dgm:cxn modelId="{9D0B96F7-CCCE-440F-BD21-221DC9601B37}" srcId="{688174DE-01DF-4C2E-B732-BC43BBCA2CCB}" destId="{95F86EDB-CEF0-4850-9E2B-1CD9BCBAD826}" srcOrd="8" destOrd="0" parTransId="{003E0D52-2DF0-412D-865A-7C586C098421}" sibTransId="{9753FAE7-5511-449A-9220-4A6C59E60B0F}"/>
    <dgm:cxn modelId="{D4E062AA-1B4B-4D8D-9F01-FBEE8477BD24}" type="presOf" srcId="{301F99AA-7B4E-46E5-A566-7C806B357421}" destId="{8ED1C4BC-B046-4C13-A2AD-396FEB46095A}" srcOrd="0" destOrd="15" presId="urn:microsoft.com/office/officeart/2009/3/layout/StepUpProcess"/>
    <dgm:cxn modelId="{3E97493D-6603-4836-A4F7-7DA2A2A52D8C}" srcId="{E1738C72-F576-49B7-A768-DACD47AEA708}" destId="{6195AAFB-602B-4DA6-89B6-27B3B66F5FB9}" srcOrd="1" destOrd="0" parTransId="{83F79C8C-6860-492F-A843-17E3F3233FEB}" sibTransId="{F597FE91-4759-489C-BC71-4A4918729751}"/>
    <dgm:cxn modelId="{B193E643-1614-4322-9758-F8FB27EF5160}" type="presOf" srcId="{0B46C33A-C2FE-4B84-B73E-9DE3B0470BD6}" destId="{E7E59907-DC40-47E3-9390-5ABA45243D9D}" srcOrd="0" destOrd="3" presId="urn:microsoft.com/office/officeart/2009/3/layout/StepUpProcess"/>
    <dgm:cxn modelId="{FB6D1261-DCF5-4143-9A1F-B4D01286A296}" srcId="{E1738C72-F576-49B7-A768-DACD47AEA708}" destId="{A0614C4F-E3D1-494D-9111-3A4A88F45B77}" srcOrd="0" destOrd="0" parTransId="{4CBBC11C-88C1-4615-B18B-C822F3E6DE0B}" sibTransId="{048803E0-5AAF-48B5-B35B-E130D8A48929}"/>
    <dgm:cxn modelId="{9F6062B2-184E-4DA8-8CF6-200A04CC2694}" type="presOf" srcId="{1794BED8-73B7-4C53-9C98-8752EDFDF7C2}" destId="{8ED1C4BC-B046-4C13-A2AD-396FEB46095A}" srcOrd="0" destOrd="10" presId="urn:microsoft.com/office/officeart/2009/3/layout/StepUpProcess"/>
    <dgm:cxn modelId="{C60786BD-07A7-4CC0-AE35-63DE47370D86}" srcId="{B9ADB1DA-A938-49B4-A87F-0435F1AAB653}" destId="{688174DE-01DF-4C2E-B732-BC43BBCA2CCB}" srcOrd="2" destOrd="0" parTransId="{F9F67ABE-AB64-42B4-A916-5D7538C3F290}" sibTransId="{74F5EF74-527B-40AD-9253-C9562F3A7CC9}"/>
    <dgm:cxn modelId="{D314FF42-55E0-47E2-9A60-53E555B6EB51}" srcId="{B9ADB1DA-A938-49B4-A87F-0435F1AAB653}" destId="{84FBADA0-5917-4BDD-BABF-9C2A844C4899}" srcOrd="1" destOrd="0" parTransId="{18F70FC5-E7DE-4CF9-8780-44E44CA6C164}" sibTransId="{88A02B97-9427-4AF3-B3A9-C6B929A3639B}"/>
    <dgm:cxn modelId="{D798D6CF-2E86-46B8-95A3-E00784768FC0}" srcId="{688174DE-01DF-4C2E-B732-BC43BBCA2CCB}" destId="{F44B5DD9-0A35-47CB-82B1-130A73B06090}" srcOrd="6" destOrd="0" parTransId="{D87E3C7F-F614-48AD-8C2B-F2409D33B46E}" sibTransId="{606BBE18-DB88-4CD8-AD03-69AC4185852D}"/>
    <dgm:cxn modelId="{AAE1202C-2B98-4278-B75F-0345E2FCF5BB}" type="presOf" srcId="{CC55F445-A960-4F8B-A64D-D272D7E84BC9}" destId="{8ED1C4BC-B046-4C13-A2AD-396FEB46095A}" srcOrd="0" destOrd="8" presId="urn:microsoft.com/office/officeart/2009/3/layout/StepUpProcess"/>
    <dgm:cxn modelId="{61561B65-42F8-47E4-8C27-1340EF0BE880}" type="presOf" srcId="{A0614C4F-E3D1-494D-9111-3A4A88F45B77}" destId="{91B01C0A-F87C-4A7B-8EEF-6FE6E44B3B09}" srcOrd="0" destOrd="1" presId="urn:microsoft.com/office/officeart/2009/3/layout/StepUpProcess"/>
    <dgm:cxn modelId="{13C29D36-6084-4840-B089-55DCCF0734B9}" type="presOf" srcId="{128F104E-AF37-41F6-AB52-7B246FCF36B7}" destId="{E7E59907-DC40-47E3-9390-5ABA45243D9D}" srcOrd="0" destOrd="2" presId="urn:microsoft.com/office/officeart/2009/3/layout/StepUpProcess"/>
    <dgm:cxn modelId="{CAF5F48E-47D2-4E65-9E81-619AF004CBD9}" srcId="{688174DE-01DF-4C2E-B732-BC43BBCA2CCB}" destId="{6B84B774-0012-4B4D-BF45-A1216A2C5BAE}" srcOrd="13" destOrd="0" parTransId="{954C4C9D-ED1D-4CB3-BD40-F1565F6D5B76}" sibTransId="{746EB1B6-C54A-4775-8F87-54223F7F4BC4}"/>
    <dgm:cxn modelId="{2D59D41C-4F89-450C-9366-2AAD5E6D27D4}" type="presOf" srcId="{688174DE-01DF-4C2E-B732-BC43BBCA2CCB}" destId="{8ED1C4BC-B046-4C13-A2AD-396FEB46095A}" srcOrd="0" destOrd="0" presId="urn:microsoft.com/office/officeart/2009/3/layout/StepUpProcess"/>
    <dgm:cxn modelId="{CB02BABF-F6A3-4C41-BB7F-C6C13A79432B}" srcId="{84FBADA0-5917-4BDD-BABF-9C2A844C4899}" destId="{0B46C33A-C2FE-4B84-B73E-9DE3B0470BD6}" srcOrd="1" destOrd="0" parTransId="{FF382E39-74CC-4A39-B6A3-E504DB654765}" sibTransId="{D82E3C65-5C9F-4B85-9F22-37DFBEB4698E}"/>
    <dgm:cxn modelId="{96FFD56E-1ED9-4573-8F71-5EA4151A46C5}" type="presOf" srcId="{6195AAFB-602B-4DA6-89B6-27B3B66F5FB9}" destId="{91B01C0A-F87C-4A7B-8EEF-6FE6E44B3B09}" srcOrd="0" destOrd="3" presId="urn:microsoft.com/office/officeart/2009/3/layout/StepUpProcess"/>
    <dgm:cxn modelId="{59BB65E4-1D29-4426-B78E-064271A88717}" srcId="{688174DE-01DF-4C2E-B732-BC43BBCA2CCB}" destId="{EC51D3D1-52FB-4EB9-8F43-5C4C6EBF3BD2}" srcOrd="2" destOrd="0" parTransId="{76E38255-E416-4ECE-ABE6-42AA5AEEDD78}" sibTransId="{0AE780DB-FDA2-4D6F-8337-2C9976E70E58}"/>
    <dgm:cxn modelId="{120A7BB8-2B5C-4BEF-8EA0-A0EFBD38E481}" type="presOf" srcId="{155F92BA-01E5-42C1-9302-5A9ED6079A26}" destId="{8ED1C4BC-B046-4C13-A2AD-396FEB46095A}" srcOrd="0" destOrd="5" presId="urn:microsoft.com/office/officeart/2009/3/layout/StepUpProcess"/>
    <dgm:cxn modelId="{D2ECDD35-F75C-4067-9400-763191511BF7}" srcId="{B9ADB1DA-A938-49B4-A87F-0435F1AAB653}" destId="{E1738C72-F576-49B7-A768-DACD47AEA708}" srcOrd="0" destOrd="0" parTransId="{A31D17A4-4075-4FE0-B1B2-B0CE16A961C1}" sibTransId="{C08070D6-D7B2-4720-9E35-CD72DD813751}"/>
    <dgm:cxn modelId="{DFF9B2B8-991C-4268-9F9C-51AF84730C9D}" type="presOf" srcId="{B9ADB1DA-A938-49B4-A87F-0435F1AAB653}" destId="{02A25DDB-8441-42E7-8AB4-2C8875C082A1}" srcOrd="0" destOrd="0" presId="urn:microsoft.com/office/officeart/2009/3/layout/StepUpProcess"/>
    <dgm:cxn modelId="{291E7927-8772-4DFF-ACEB-E6F9C56AC3C7}" srcId="{0B46C33A-C2FE-4B84-B73E-9DE3B0470BD6}" destId="{2B76F148-5F61-47D1-ABA0-AFB89FACE7F4}" srcOrd="0" destOrd="0" parTransId="{993A3750-0A35-49DC-A9F0-6B7158AACAC6}" sibTransId="{CDFF62E1-912C-4951-A489-6953B03C4F1A}"/>
    <dgm:cxn modelId="{B2A36586-3684-4942-B2C5-42DA21057255}" type="presOf" srcId="{6D18FE61-C2E8-4576-9D7F-E025CE39BFC3}" destId="{8ED1C4BC-B046-4C13-A2AD-396FEB46095A}" srcOrd="0" destOrd="12" presId="urn:microsoft.com/office/officeart/2009/3/layout/StepUpProcess"/>
    <dgm:cxn modelId="{6C743EEA-AC26-4BE8-8ADF-FBEE6D6A723E}" srcId="{A0614C4F-E3D1-494D-9111-3A4A88F45B77}" destId="{C6A7D85E-AAAD-4095-B188-C28366982F04}" srcOrd="0" destOrd="0" parTransId="{88D37665-C484-49DA-917F-152A9CDE0442}" sibTransId="{9D6507F6-60B3-4E57-92A2-04FD83645EBC}"/>
    <dgm:cxn modelId="{52AD5EB1-CE5F-41CD-A752-659AF3097FF9}" type="presOf" srcId="{F44B5DD9-0A35-47CB-82B1-130A73B06090}" destId="{8ED1C4BC-B046-4C13-A2AD-396FEB46095A}" srcOrd="0" destOrd="7" presId="urn:microsoft.com/office/officeart/2009/3/layout/StepUpProcess"/>
    <dgm:cxn modelId="{C90C15AF-6274-4E6D-B359-6C51B7A9D409}" type="presOf" srcId="{F515657E-FCA7-4889-A94F-39B0161E767F}" destId="{91B01C0A-F87C-4A7B-8EEF-6FE6E44B3B09}" srcOrd="0" destOrd="4" presId="urn:microsoft.com/office/officeart/2009/3/layout/StepUpProcess"/>
    <dgm:cxn modelId="{DC46CF44-9F82-481C-A409-9ADDB7D50C7C}" type="presOf" srcId="{6B84B774-0012-4B4D-BF45-A1216A2C5BAE}" destId="{8ED1C4BC-B046-4C13-A2AD-396FEB46095A}" srcOrd="0" destOrd="14" presId="urn:microsoft.com/office/officeart/2009/3/layout/StepUpProcess"/>
    <dgm:cxn modelId="{28356CC3-3069-49B7-BF87-82C7A333760B}" type="presOf" srcId="{EC51D3D1-52FB-4EB9-8F43-5C4C6EBF3BD2}" destId="{8ED1C4BC-B046-4C13-A2AD-396FEB46095A}" srcOrd="0" destOrd="3" presId="urn:microsoft.com/office/officeart/2009/3/layout/StepUpProcess"/>
    <dgm:cxn modelId="{CEAF4755-8EA6-4D5D-A119-C57B8D8F96D5}" type="presOf" srcId="{2B76F148-5F61-47D1-ABA0-AFB89FACE7F4}" destId="{E7E59907-DC40-47E3-9390-5ABA45243D9D}" srcOrd="0" destOrd="4" presId="urn:microsoft.com/office/officeart/2009/3/layout/StepUpProcess"/>
    <dgm:cxn modelId="{3B491673-26C7-4186-A0E5-849463BC1D76}" srcId="{688174DE-01DF-4C2E-B732-BC43BBCA2CCB}" destId="{C3BB2637-26E0-4999-97C1-691C3CB40256}" srcOrd="15" destOrd="0" parTransId="{94DA5297-8752-489A-A893-81797CC22C80}" sibTransId="{38B908C8-5CFC-4780-9009-3434E255190F}"/>
    <dgm:cxn modelId="{FB92DC64-D843-48E5-996F-15C6BCFA2923}" srcId="{84FBADA0-5917-4BDD-BABF-9C2A844C4899}" destId="{6E8CC511-85B7-4935-9C4B-99427B7106AE}" srcOrd="0" destOrd="0" parTransId="{7A5E0035-8252-4957-8917-4B02494ACB68}" sibTransId="{37861357-5FB0-4376-8466-5A6246926A7A}"/>
    <dgm:cxn modelId="{6ACCA0D0-2E0F-4B5E-A805-CC1CBCFB3342}" type="presOf" srcId="{7C5C71B5-9932-465F-95C4-00964912470D}" destId="{8ED1C4BC-B046-4C13-A2AD-396FEB46095A}" srcOrd="0" destOrd="13" presId="urn:microsoft.com/office/officeart/2009/3/layout/StepUpProcess"/>
    <dgm:cxn modelId="{223EB4B7-E6C0-4B33-AE83-69B889515173}" type="presOf" srcId="{A71CC555-17C3-48C2-86B9-D20986627735}" destId="{E7E59907-DC40-47E3-9390-5ABA45243D9D}" srcOrd="0" destOrd="5" presId="urn:microsoft.com/office/officeart/2009/3/layout/StepUpProcess"/>
    <dgm:cxn modelId="{6EEF9833-EDAF-4128-BE05-A41FEEFFDEEF}" srcId="{688174DE-01DF-4C2E-B732-BC43BBCA2CCB}" destId="{6D18FE61-C2E8-4576-9D7F-E025CE39BFC3}" srcOrd="11" destOrd="0" parTransId="{A5BD1DDB-C10A-49EF-A627-7A6EB8708E69}" sibTransId="{511B3D7A-F892-4089-8952-F82FA394B8BE}"/>
    <dgm:cxn modelId="{33F691E1-3118-433E-9FE3-490D2AD0FB08}" type="presOf" srcId="{9EBA9554-B33B-414C-93B0-CDF5D0BE9ED7}" destId="{8ED1C4BC-B046-4C13-A2AD-396FEB46095A}" srcOrd="0" destOrd="17" presId="urn:microsoft.com/office/officeart/2009/3/layout/StepUpProcess"/>
    <dgm:cxn modelId="{FEBDF9A1-3E40-4A3B-9BEE-A645D2894226}" srcId="{688174DE-01DF-4C2E-B732-BC43BBCA2CCB}" destId="{21A4B93C-184C-43D3-9F66-C206CDF587A6}" srcOrd="3" destOrd="0" parTransId="{C474A2E1-7168-4D5A-8344-FDD037AE0F05}" sibTransId="{3B0E3353-2572-4DAC-AFBB-6CAE0E75C42C}"/>
    <dgm:cxn modelId="{A8E1772B-BEE0-41E0-B62D-CCE3F5984D47}" type="presOf" srcId="{C6A7D85E-AAAD-4095-B188-C28366982F04}" destId="{91B01C0A-F87C-4A7B-8EEF-6FE6E44B3B09}" srcOrd="0" destOrd="2" presId="urn:microsoft.com/office/officeart/2009/3/layout/StepUpProcess"/>
    <dgm:cxn modelId="{EEE1ED21-9648-4138-B8FD-843F3AFCA8A2}" srcId="{688174DE-01DF-4C2E-B732-BC43BBCA2CCB}" destId="{155F92BA-01E5-42C1-9302-5A9ED6079A26}" srcOrd="4" destOrd="0" parTransId="{142B1C92-726F-4CEE-8E98-7D659F32599C}" sibTransId="{5C240985-F022-4167-8F3D-933C7DF0B6E3}"/>
    <dgm:cxn modelId="{647C591D-20A2-4CCF-AE6A-D602D6C91CDB}" type="presOf" srcId="{E1738C72-F576-49B7-A768-DACD47AEA708}" destId="{91B01C0A-F87C-4A7B-8EEF-6FE6E44B3B09}" srcOrd="0" destOrd="0" presId="urn:microsoft.com/office/officeart/2009/3/layout/StepUpProcess"/>
    <dgm:cxn modelId="{B1E98C43-2A78-4EDF-8F40-E2B5569A6B71}" srcId="{6195AAFB-602B-4DA6-89B6-27B3B66F5FB9}" destId="{F515657E-FCA7-4889-A94F-39B0161E767F}" srcOrd="0" destOrd="0" parTransId="{5A368AC1-43BD-433A-8FCA-8F7F23C0253D}" sibTransId="{BDBD849E-A48E-41EB-B4BE-A6E8A21B29D8}"/>
    <dgm:cxn modelId="{4F959799-31D8-4E7A-AF47-64A938D802C6}" srcId="{688174DE-01DF-4C2E-B732-BC43BBCA2CCB}" destId="{7C5C71B5-9932-465F-95C4-00964912470D}" srcOrd="12" destOrd="0" parTransId="{C8362BF3-BFA8-4F50-86CA-AC0EDA3A6C63}" sibTransId="{36B4361A-4B76-45A1-AABB-71FC7001D022}"/>
    <dgm:cxn modelId="{50D3A885-4DDC-4A57-A1C9-CEF7D32C0459}" type="presOf" srcId="{E5EBA0B6-E149-4D92-96A1-2CF15D74D74D}" destId="{E7E59907-DC40-47E3-9390-5ABA45243D9D}" srcOrd="0" destOrd="6" presId="urn:microsoft.com/office/officeart/2009/3/layout/StepUpProcess"/>
    <dgm:cxn modelId="{51FA8689-A226-4DF8-A778-3F58BE306013}" srcId="{6E8CC511-85B7-4935-9C4B-99427B7106AE}" destId="{128F104E-AF37-41F6-AB52-7B246FCF36B7}" srcOrd="0" destOrd="0" parTransId="{D1F336D1-6111-4EAB-B881-11C536CE5705}" sibTransId="{1C67BEFC-0524-4A74-8601-460769AFD9DF}"/>
    <dgm:cxn modelId="{336A192E-FBBA-4ED7-9009-30991D9AD07C}" srcId="{688174DE-01DF-4C2E-B732-BC43BBCA2CCB}" destId="{1794BED8-73B7-4C53-9C98-8752EDFDF7C2}" srcOrd="9" destOrd="0" parTransId="{F10AE476-DE18-417D-A30B-B876CFCD3182}" sibTransId="{D3703558-F031-48C8-9FE3-B16700A0B074}"/>
    <dgm:cxn modelId="{98CE82E1-69F2-4571-93B6-881392EDAFF6}" type="presOf" srcId="{84FBADA0-5917-4BDD-BABF-9C2A844C4899}" destId="{E7E59907-DC40-47E3-9390-5ABA45243D9D}" srcOrd="0" destOrd="0" presId="urn:microsoft.com/office/officeart/2009/3/layout/StepUpProcess"/>
    <dgm:cxn modelId="{412A5304-2A3A-4191-BAB2-2B1D4EC3F415}" type="presOf" srcId="{21A4B93C-184C-43D3-9F66-C206CDF587A6}" destId="{8ED1C4BC-B046-4C13-A2AD-396FEB46095A}" srcOrd="0" destOrd="4" presId="urn:microsoft.com/office/officeart/2009/3/layout/StepUpProcess"/>
    <dgm:cxn modelId="{0F969EB3-0DC7-48C2-97D8-CEB82966FBE4}" type="presOf" srcId="{95F86EDB-CEF0-4850-9E2B-1CD9BCBAD826}" destId="{8ED1C4BC-B046-4C13-A2AD-396FEB46095A}" srcOrd="0" destOrd="9" presId="urn:microsoft.com/office/officeart/2009/3/layout/StepUpProcess"/>
    <dgm:cxn modelId="{11F09A49-FF2D-4E46-A57D-77A6FD24B8FD}" srcId="{688174DE-01DF-4C2E-B732-BC43BBCA2CCB}" destId="{7AE99B07-C29B-4185-9ED3-0966CD0CA573}" srcOrd="1" destOrd="0" parTransId="{24259DBD-BA5B-4061-84E2-3A1B5D89EFDE}" sibTransId="{8180B2F4-E227-468E-8BD7-7FDBDD81C7D7}"/>
    <dgm:cxn modelId="{E39E1F9F-6C46-4962-A909-86356C8C91D7}" type="presOf" srcId="{7AE99B07-C29B-4185-9ED3-0966CD0CA573}" destId="{8ED1C4BC-B046-4C13-A2AD-396FEB46095A}" srcOrd="0" destOrd="2" presId="urn:microsoft.com/office/officeart/2009/3/layout/StepUpProcess"/>
    <dgm:cxn modelId="{69702AB8-928B-4036-94A4-A48FB477F0AD}" srcId="{688174DE-01DF-4C2E-B732-BC43BBCA2CCB}" destId="{67F3A494-DF55-46A7-800F-7000CA22E541}" srcOrd="10" destOrd="0" parTransId="{B44DB3A2-B821-4ED0-BCD4-BD572550CB1F}" sibTransId="{8BC5C406-A795-43CC-88C3-BEE3F3C7DCB0}"/>
    <dgm:cxn modelId="{A35B9070-87CD-4D88-B56F-851019D47BD7}" type="presOf" srcId="{67F3A494-DF55-46A7-800F-7000CA22E541}" destId="{8ED1C4BC-B046-4C13-A2AD-396FEB46095A}" srcOrd="0" destOrd="11" presId="urn:microsoft.com/office/officeart/2009/3/layout/StepUpProcess"/>
    <dgm:cxn modelId="{93B07A6A-62D5-4EFA-9E27-105F582FE453}" srcId="{688174DE-01DF-4C2E-B732-BC43BBCA2CCB}" destId="{CC55F445-A960-4F8B-A64D-D272D7E84BC9}" srcOrd="7" destOrd="0" parTransId="{48677359-8353-43C0-B0B1-8EC577E41F13}" sibTransId="{B435CDC5-716F-4CCD-A530-C714D715394E}"/>
    <dgm:cxn modelId="{ED5B41B4-B2FE-4E91-A369-E2FC958062B9}" srcId="{688174DE-01DF-4C2E-B732-BC43BBCA2CCB}" destId="{F929D48A-045C-488C-85DD-81081FCC1794}" srcOrd="0" destOrd="0" parTransId="{1DE3A6CD-DD0A-4582-8C33-39B303A4FB90}" sibTransId="{998E2B06-124D-4EC5-9596-ABC099C908FD}"/>
    <dgm:cxn modelId="{F9F42959-10EA-428F-A41E-F4766A361B1E}" type="presOf" srcId="{6E8CC511-85B7-4935-9C4B-99427B7106AE}" destId="{E7E59907-DC40-47E3-9390-5ABA45243D9D}" srcOrd="0" destOrd="1" presId="urn:microsoft.com/office/officeart/2009/3/layout/StepUpProcess"/>
    <dgm:cxn modelId="{F0BE9382-8A93-4C50-9141-701D296BF317}" type="presOf" srcId="{A4A6A894-796E-4178-9BFF-2D41A8776017}" destId="{8ED1C4BC-B046-4C13-A2AD-396FEB46095A}" srcOrd="0" destOrd="6" presId="urn:microsoft.com/office/officeart/2009/3/layout/StepUpProcess"/>
    <dgm:cxn modelId="{77D1564C-8469-4492-BF0A-5608BC1E9D0F}" srcId="{A71CC555-17C3-48C2-86B9-D20986627735}" destId="{E5EBA0B6-E149-4D92-96A1-2CF15D74D74D}" srcOrd="0" destOrd="0" parTransId="{AE40E620-6CA2-4119-9D98-E0451517A33D}" sibTransId="{DFC0968F-8C97-4E3E-86BE-46F6D1F427A7}"/>
    <dgm:cxn modelId="{DD258422-32DE-4D48-B952-507912BB8743}" srcId="{688174DE-01DF-4C2E-B732-BC43BBCA2CCB}" destId="{9EBA9554-B33B-414C-93B0-CDF5D0BE9ED7}" srcOrd="16" destOrd="0" parTransId="{78501456-1327-4A8E-B5AE-38846E012806}" sibTransId="{BA6EB168-D474-4812-BC7A-A199E39FE272}"/>
    <dgm:cxn modelId="{E5E80161-D402-4087-8357-C0751A93BE29}" type="presParOf" srcId="{02A25DDB-8441-42E7-8AB4-2C8875C082A1}" destId="{ECF40D59-8D02-419A-91A8-A2D9EB1013EF}" srcOrd="0" destOrd="0" presId="urn:microsoft.com/office/officeart/2009/3/layout/StepUpProcess"/>
    <dgm:cxn modelId="{B7BFF69A-C301-4247-A46F-81A10AD07584}" type="presParOf" srcId="{ECF40D59-8D02-419A-91A8-A2D9EB1013EF}" destId="{24010031-3211-4C1D-96D0-876F51A3DCFD}" srcOrd="0" destOrd="0" presId="urn:microsoft.com/office/officeart/2009/3/layout/StepUpProcess"/>
    <dgm:cxn modelId="{093FB215-09EE-47F2-AA9B-BAAC8EE6D871}" type="presParOf" srcId="{ECF40D59-8D02-419A-91A8-A2D9EB1013EF}" destId="{91B01C0A-F87C-4A7B-8EEF-6FE6E44B3B09}" srcOrd="1" destOrd="0" presId="urn:microsoft.com/office/officeart/2009/3/layout/StepUpProcess"/>
    <dgm:cxn modelId="{377D3276-E5DD-4884-82D9-15C5DE2509F4}" type="presParOf" srcId="{ECF40D59-8D02-419A-91A8-A2D9EB1013EF}" destId="{26397578-4F23-4377-B3D0-A08BB32F6CE2}" srcOrd="2" destOrd="0" presId="urn:microsoft.com/office/officeart/2009/3/layout/StepUpProcess"/>
    <dgm:cxn modelId="{FD2CB989-AB1C-4400-A83B-DF290A3D1F70}" type="presParOf" srcId="{02A25DDB-8441-42E7-8AB4-2C8875C082A1}" destId="{EBCD3C5F-074E-43A0-B706-6962F449C1E9}" srcOrd="1" destOrd="0" presId="urn:microsoft.com/office/officeart/2009/3/layout/StepUpProcess"/>
    <dgm:cxn modelId="{D10C78B4-9176-40F2-8C15-FE9A1BFFC9CC}" type="presParOf" srcId="{EBCD3C5F-074E-43A0-B706-6962F449C1E9}" destId="{8F1D42C5-247D-4960-9A90-AD134FB776EE}" srcOrd="0" destOrd="0" presId="urn:microsoft.com/office/officeart/2009/3/layout/StepUpProcess"/>
    <dgm:cxn modelId="{2EB30255-D4B1-400A-BFD7-ABE4F8BE65E4}" type="presParOf" srcId="{02A25DDB-8441-42E7-8AB4-2C8875C082A1}" destId="{218F2321-A500-4EB0-A369-DDDCB710FA74}" srcOrd="2" destOrd="0" presId="urn:microsoft.com/office/officeart/2009/3/layout/StepUpProcess"/>
    <dgm:cxn modelId="{7DFA7E80-4271-464D-850D-2289E50854E5}" type="presParOf" srcId="{218F2321-A500-4EB0-A369-DDDCB710FA74}" destId="{73839B65-F847-4366-87BA-E643562EF324}" srcOrd="0" destOrd="0" presId="urn:microsoft.com/office/officeart/2009/3/layout/StepUpProcess"/>
    <dgm:cxn modelId="{077A78C7-CBFF-4E04-9406-20AC710B8F9F}" type="presParOf" srcId="{218F2321-A500-4EB0-A369-DDDCB710FA74}" destId="{E7E59907-DC40-47E3-9390-5ABA45243D9D}" srcOrd="1" destOrd="0" presId="urn:microsoft.com/office/officeart/2009/3/layout/StepUpProcess"/>
    <dgm:cxn modelId="{A078C2C3-40EC-4E62-AF71-D752815F4651}" type="presParOf" srcId="{218F2321-A500-4EB0-A369-DDDCB710FA74}" destId="{F8958581-0C15-4781-97C5-E2BC038CAFF1}" srcOrd="2" destOrd="0" presId="urn:microsoft.com/office/officeart/2009/3/layout/StepUpProcess"/>
    <dgm:cxn modelId="{0230ADBD-E631-4C10-A697-AA544F70B7F9}" type="presParOf" srcId="{02A25DDB-8441-42E7-8AB4-2C8875C082A1}" destId="{FB7A6B05-64ED-4A16-9A03-B827BAB4B9E3}" srcOrd="3" destOrd="0" presId="urn:microsoft.com/office/officeart/2009/3/layout/StepUpProcess"/>
    <dgm:cxn modelId="{7CFA1ADA-16B7-4C35-A857-B338ECAE8E72}" type="presParOf" srcId="{FB7A6B05-64ED-4A16-9A03-B827BAB4B9E3}" destId="{042970AC-51F8-402D-AA60-2A26F0F6BD56}" srcOrd="0" destOrd="0" presId="urn:microsoft.com/office/officeart/2009/3/layout/StepUpProcess"/>
    <dgm:cxn modelId="{48750921-6372-4954-BAB4-7F2016DFB25A}" type="presParOf" srcId="{02A25DDB-8441-42E7-8AB4-2C8875C082A1}" destId="{2ECC410C-E191-4AAB-AA07-A35EE7132D19}" srcOrd="4" destOrd="0" presId="urn:microsoft.com/office/officeart/2009/3/layout/StepUpProcess"/>
    <dgm:cxn modelId="{A7E377EE-3CE0-4EE0-AEF3-C93C7D6D8A61}" type="presParOf" srcId="{2ECC410C-E191-4AAB-AA07-A35EE7132D19}" destId="{130207D9-416A-4EAA-81F9-04E89A12F7CB}" srcOrd="0" destOrd="0" presId="urn:microsoft.com/office/officeart/2009/3/layout/StepUpProcess"/>
    <dgm:cxn modelId="{7F4E96B2-52C3-4FB2-87B3-B3018944C738}" type="presParOf" srcId="{2ECC410C-E191-4AAB-AA07-A35EE7132D19}" destId="{8ED1C4BC-B046-4C13-A2AD-396FEB46095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AB63D-B19E-4BD4-AC6D-64602236E6C5}">
      <dsp:nvSpPr>
        <dsp:cNvPr id="0" name=""/>
        <dsp:cNvSpPr/>
      </dsp:nvSpPr>
      <dsp:spPr>
        <a:xfrm rot="5400000">
          <a:off x="6832700" y="-4012056"/>
          <a:ext cx="496132" cy="86480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APIs to be defined as C callable functions</a:t>
          </a:r>
          <a:endParaRPr lang="en-US" sz="1200" kern="1200" dirty="0"/>
        </a:p>
      </dsp:txBody>
      <dsp:txXfrm rot="-5400000">
        <a:off x="2756738" y="88125"/>
        <a:ext cx="8623839" cy="447694"/>
      </dsp:txXfrm>
    </dsp:sp>
    <dsp:sp modelId="{6D4335B3-7B62-4E9B-9AB7-76E4E1C0AA03}">
      <dsp:nvSpPr>
        <dsp:cNvPr id="0" name=""/>
        <dsp:cNvSpPr/>
      </dsp:nvSpPr>
      <dsp:spPr>
        <a:xfrm>
          <a:off x="140676" y="1889"/>
          <a:ext cx="2616061" cy="620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C-functions</a:t>
          </a:r>
          <a:endParaRPr lang="en-US" sz="1900" kern="1200" dirty="0"/>
        </a:p>
      </dsp:txBody>
      <dsp:txXfrm>
        <a:off x="170950" y="32163"/>
        <a:ext cx="2555513" cy="559617"/>
      </dsp:txXfrm>
    </dsp:sp>
    <dsp:sp modelId="{F5BC25D7-C47C-4739-B827-F9EE3CD86CE0}">
      <dsp:nvSpPr>
        <dsp:cNvPr id="0" name=""/>
        <dsp:cNvSpPr/>
      </dsp:nvSpPr>
      <dsp:spPr>
        <a:xfrm rot="5400000">
          <a:off x="6832700" y="-3360882"/>
          <a:ext cx="496132" cy="86480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By defining arguments as structures, it is possible to add parameters passed easily without changing API definitions.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Allows for APIs to be extended with minimal code changes.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 dirty="0" smtClean="0"/>
            <a:t>Not Applicable for Packet processing APIs</a:t>
          </a:r>
          <a:endParaRPr lang="en-US" sz="1200" b="1" i="1" kern="1200" dirty="0"/>
        </a:p>
      </dsp:txBody>
      <dsp:txXfrm rot="-5400000">
        <a:off x="2756738" y="739299"/>
        <a:ext cx="8623839" cy="447694"/>
      </dsp:txXfrm>
    </dsp:sp>
    <dsp:sp modelId="{C7282197-3982-469D-BC0C-33242270C212}">
      <dsp:nvSpPr>
        <dsp:cNvPr id="0" name=""/>
        <dsp:cNvSpPr/>
      </dsp:nvSpPr>
      <dsp:spPr>
        <a:xfrm>
          <a:off x="140676" y="653063"/>
          <a:ext cx="2616061" cy="620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Arguments as structures</a:t>
          </a:r>
          <a:endParaRPr lang="en-US" sz="1900" kern="1200" dirty="0"/>
        </a:p>
      </dsp:txBody>
      <dsp:txXfrm>
        <a:off x="170950" y="683337"/>
        <a:ext cx="2555513" cy="559617"/>
      </dsp:txXfrm>
    </dsp:sp>
    <dsp:sp modelId="{135BA968-6299-4AC0-AEDD-E8615BFF18EE}">
      <dsp:nvSpPr>
        <dsp:cNvPr id="0" name=""/>
        <dsp:cNvSpPr/>
      </dsp:nvSpPr>
      <dsp:spPr>
        <a:xfrm rot="5400000">
          <a:off x="6832700" y="-2709708"/>
          <a:ext cx="496132" cy="864805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Must return success or failure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May provide additional error details in the case of failure</a:t>
          </a:r>
          <a:endParaRPr lang="en-US" sz="1200" kern="1200" dirty="0"/>
        </a:p>
      </dsp:txBody>
      <dsp:txXfrm rot="-5400000">
        <a:off x="2756738" y="1390473"/>
        <a:ext cx="8623839" cy="447694"/>
      </dsp:txXfrm>
    </dsp:sp>
    <dsp:sp modelId="{A5B636AC-A9CF-4BD8-83AF-438C617DCE34}">
      <dsp:nvSpPr>
        <dsp:cNvPr id="0" name=""/>
        <dsp:cNvSpPr/>
      </dsp:nvSpPr>
      <dsp:spPr>
        <a:xfrm>
          <a:off x="140676" y="1304237"/>
          <a:ext cx="2616061" cy="6201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Return Value</a:t>
          </a:r>
          <a:endParaRPr lang="en-US" sz="1900" kern="1200" dirty="0"/>
        </a:p>
      </dsp:txBody>
      <dsp:txXfrm>
        <a:off x="170950" y="1334511"/>
        <a:ext cx="2555513" cy="559617"/>
      </dsp:txXfrm>
    </dsp:sp>
    <dsp:sp modelId="{B090578B-D5E0-41C0-B13A-9016AB7F19A5}">
      <dsp:nvSpPr>
        <dsp:cNvPr id="0" name=""/>
        <dsp:cNvSpPr/>
      </dsp:nvSpPr>
      <dsp:spPr>
        <a:xfrm rot="5400000">
          <a:off x="6515905" y="-1792245"/>
          <a:ext cx="1116169" cy="86396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Synchronous or Asynchronous. 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 case asynchronous mode is requested, calling application should provide the callback function and argument that can be called by the API layer later when the response is ready.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Response Required or not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 some cases, there may be additional steps that the API layer needs to do, to force a response from the underlying virtual accelerator.  (e.g: Openflow)</a:t>
          </a:r>
          <a:endParaRPr lang="en-US" sz="1200" kern="1200" dirty="0"/>
        </a:p>
      </dsp:txBody>
      <dsp:txXfrm rot="-5400000">
        <a:off x="2754184" y="2023963"/>
        <a:ext cx="8585125" cy="1007195"/>
      </dsp:txXfrm>
    </dsp:sp>
    <dsp:sp modelId="{3D472135-7F0A-42B5-A0AD-72F08489BC2B}">
      <dsp:nvSpPr>
        <dsp:cNvPr id="0" name=""/>
        <dsp:cNvSpPr/>
      </dsp:nvSpPr>
      <dsp:spPr>
        <a:xfrm>
          <a:off x="140676" y="1955411"/>
          <a:ext cx="2613506" cy="1144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API Flags</a:t>
          </a:r>
          <a:endParaRPr lang="en-US" sz="1900" kern="1200" dirty="0"/>
        </a:p>
      </dsp:txBody>
      <dsp:txXfrm>
        <a:off x="196536" y="2011271"/>
        <a:ext cx="2501786" cy="1032578"/>
      </dsp:txXfrm>
    </dsp:sp>
    <dsp:sp modelId="{FE55E6F0-BFC8-4484-A1A7-15497E9692C3}">
      <dsp:nvSpPr>
        <dsp:cNvPr id="0" name=""/>
        <dsp:cNvSpPr/>
      </dsp:nvSpPr>
      <dsp:spPr>
        <a:xfrm rot="5400000">
          <a:off x="6832700" y="-883228"/>
          <a:ext cx="496132" cy="864805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g_”function”_”type”_”object”_”action”.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For e.g., an IPsec look aside accelerator SA add function would be named as g_ipsec_la_sa_add()</a:t>
          </a:r>
          <a:endParaRPr lang="en-US" sz="1200" kern="1200" dirty="0"/>
        </a:p>
      </dsp:txBody>
      <dsp:txXfrm rot="-5400000">
        <a:off x="2756738" y="3216953"/>
        <a:ext cx="8623839" cy="447694"/>
      </dsp:txXfrm>
    </dsp:sp>
    <dsp:sp modelId="{83E8F31D-021E-4894-A773-64DA2D5FF867}">
      <dsp:nvSpPr>
        <dsp:cNvPr id="0" name=""/>
        <dsp:cNvSpPr/>
      </dsp:nvSpPr>
      <dsp:spPr>
        <a:xfrm>
          <a:off x="140676" y="3130718"/>
          <a:ext cx="2616061" cy="6201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API Naming</a:t>
          </a:r>
          <a:endParaRPr lang="en-US" sz="1900" kern="1200" dirty="0"/>
        </a:p>
      </dsp:txBody>
      <dsp:txXfrm>
        <a:off x="170950" y="3160992"/>
        <a:ext cx="2555513" cy="559617"/>
      </dsp:txXfrm>
    </dsp:sp>
    <dsp:sp modelId="{DC44ED85-E1A5-453A-8859-9F10DE6F4188}">
      <dsp:nvSpPr>
        <dsp:cNvPr id="0" name=""/>
        <dsp:cNvSpPr/>
      </dsp:nvSpPr>
      <dsp:spPr>
        <a:xfrm rot="5400000">
          <a:off x="6832700" y="-232054"/>
          <a:ext cx="496132" cy="86480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Linux style of naming convention to be followed</a:t>
          </a:r>
          <a:endParaRPr lang="en-US" sz="1200" kern="1200" dirty="0"/>
        </a:p>
      </dsp:txBody>
      <dsp:txXfrm rot="-5400000">
        <a:off x="2756738" y="3868127"/>
        <a:ext cx="8623839" cy="447694"/>
      </dsp:txXfrm>
    </dsp:sp>
    <dsp:sp modelId="{DA97DFE0-EE57-4651-AFDD-4D276E83F413}">
      <dsp:nvSpPr>
        <dsp:cNvPr id="0" name=""/>
        <dsp:cNvSpPr/>
      </dsp:nvSpPr>
      <dsp:spPr>
        <a:xfrm>
          <a:off x="140676" y="3781891"/>
          <a:ext cx="2616061" cy="620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Variable Naming</a:t>
          </a:r>
          <a:endParaRPr lang="en-US" sz="1900" kern="1200" dirty="0"/>
        </a:p>
      </dsp:txBody>
      <dsp:txXfrm>
        <a:off x="170950" y="3812165"/>
        <a:ext cx="2555513" cy="559617"/>
      </dsp:txXfrm>
    </dsp:sp>
    <dsp:sp modelId="{2206CE9F-C2AD-4C2B-8970-0500B0E29BA8}">
      <dsp:nvSpPr>
        <dsp:cNvPr id="0" name=""/>
        <dsp:cNvSpPr/>
      </dsp:nvSpPr>
      <dsp:spPr>
        <a:xfrm rot="5400000">
          <a:off x="6815086" y="408553"/>
          <a:ext cx="496132" cy="866919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Linux standard types to be used for data structures</a:t>
          </a:r>
          <a:endParaRPr lang="en-US" sz="1200" kern="1200" dirty="0"/>
        </a:p>
      </dsp:txBody>
      <dsp:txXfrm rot="-5400000">
        <a:off x="2728558" y="4519301"/>
        <a:ext cx="8644971" cy="447694"/>
      </dsp:txXfrm>
    </dsp:sp>
    <dsp:sp modelId="{8539776F-DD31-4AF7-BE6D-7F7D3EF22D9B}">
      <dsp:nvSpPr>
        <dsp:cNvPr id="0" name=""/>
        <dsp:cNvSpPr/>
      </dsp:nvSpPr>
      <dsp:spPr>
        <a:xfrm>
          <a:off x="140676" y="4433065"/>
          <a:ext cx="2587880" cy="620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Types</a:t>
          </a:r>
          <a:endParaRPr lang="en-US" sz="1900" kern="1200" dirty="0"/>
        </a:p>
      </dsp:txBody>
      <dsp:txXfrm>
        <a:off x="170950" y="4463339"/>
        <a:ext cx="2527332" cy="559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8A24-3AEA-4F35-B509-01A32FE37950}">
      <dsp:nvSpPr>
        <dsp:cNvPr id="0" name=""/>
        <dsp:cNvSpPr/>
      </dsp:nvSpPr>
      <dsp:spPr>
        <a:xfrm>
          <a:off x="374459" y="3040"/>
          <a:ext cx="2392221" cy="526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NFV Software</a:t>
          </a:r>
          <a:endParaRPr lang="en-US" sz="1600" kern="1200" dirty="0"/>
        </a:p>
      </dsp:txBody>
      <dsp:txXfrm>
        <a:off x="389867" y="18448"/>
        <a:ext cx="2361405" cy="495242"/>
      </dsp:txXfrm>
    </dsp:sp>
    <dsp:sp modelId="{C039E7AD-BB0E-4BA3-89C9-F8E6B2FF0E34}">
      <dsp:nvSpPr>
        <dsp:cNvPr id="0" name=""/>
        <dsp:cNvSpPr/>
      </dsp:nvSpPr>
      <dsp:spPr>
        <a:xfrm>
          <a:off x="613681" y="529099"/>
          <a:ext cx="239222" cy="39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44"/>
              </a:lnTo>
              <a:lnTo>
                <a:pt x="239222" y="3945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BA325-F4FB-449F-B5A5-376D48EB6C36}">
      <dsp:nvSpPr>
        <dsp:cNvPr id="0" name=""/>
        <dsp:cNvSpPr/>
      </dsp:nvSpPr>
      <dsp:spPr>
        <a:xfrm>
          <a:off x="852903" y="66061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NFVI</a:t>
          </a:r>
          <a:endParaRPr lang="en-US" sz="1000" kern="1200" dirty="0"/>
        </a:p>
      </dsp:txBody>
      <dsp:txXfrm>
        <a:off x="868311" y="676022"/>
        <a:ext cx="1882960" cy="495242"/>
      </dsp:txXfrm>
    </dsp:sp>
    <dsp:sp modelId="{C496C7B9-BFA7-4513-B61E-21575DAF085C}">
      <dsp:nvSpPr>
        <dsp:cNvPr id="0" name=""/>
        <dsp:cNvSpPr/>
      </dsp:nvSpPr>
      <dsp:spPr>
        <a:xfrm>
          <a:off x="613681" y="529099"/>
          <a:ext cx="239222" cy="10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17"/>
              </a:lnTo>
              <a:lnTo>
                <a:pt x="239222" y="10521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1C27D-F32D-47F1-BA5A-7ADB7B513E28}">
      <dsp:nvSpPr>
        <dsp:cNvPr id="0" name=""/>
        <dsp:cNvSpPr/>
      </dsp:nvSpPr>
      <dsp:spPr>
        <a:xfrm>
          <a:off x="852903" y="1318187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VNF</a:t>
          </a:r>
          <a:endParaRPr lang="en-US" sz="1000" kern="1200" dirty="0"/>
        </a:p>
      </dsp:txBody>
      <dsp:txXfrm>
        <a:off x="868311" y="1333595"/>
        <a:ext cx="1882960" cy="495242"/>
      </dsp:txXfrm>
    </dsp:sp>
    <dsp:sp modelId="{92B6F5EB-E433-492C-820C-D166B11A4013}">
      <dsp:nvSpPr>
        <dsp:cNvPr id="0" name=""/>
        <dsp:cNvSpPr/>
      </dsp:nvSpPr>
      <dsp:spPr>
        <a:xfrm>
          <a:off x="3029710" y="3040"/>
          <a:ext cx="2392221" cy="526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Type of Accelerator</a:t>
          </a:r>
          <a:endParaRPr lang="en-US" sz="1600" kern="1200" dirty="0"/>
        </a:p>
      </dsp:txBody>
      <dsp:txXfrm>
        <a:off x="3045118" y="18448"/>
        <a:ext cx="2361405" cy="495242"/>
      </dsp:txXfrm>
    </dsp:sp>
    <dsp:sp modelId="{D89A4D62-628F-43C5-92C2-10E28C8775C4}">
      <dsp:nvSpPr>
        <dsp:cNvPr id="0" name=""/>
        <dsp:cNvSpPr/>
      </dsp:nvSpPr>
      <dsp:spPr>
        <a:xfrm>
          <a:off x="3268932" y="529099"/>
          <a:ext cx="239222" cy="39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44"/>
              </a:lnTo>
              <a:lnTo>
                <a:pt x="239222" y="3945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3D1C2-415E-4FA5-90A5-08309B31DDD3}">
      <dsp:nvSpPr>
        <dsp:cNvPr id="0" name=""/>
        <dsp:cNvSpPr/>
      </dsp:nvSpPr>
      <dsp:spPr>
        <a:xfrm>
          <a:off x="3508154" y="66061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Look Aside Accelerator</a:t>
          </a:r>
          <a:endParaRPr lang="en-US" sz="1000" kern="1200" dirty="0"/>
        </a:p>
      </dsp:txBody>
      <dsp:txXfrm>
        <a:off x="3523562" y="676022"/>
        <a:ext cx="1882960" cy="495242"/>
      </dsp:txXfrm>
    </dsp:sp>
    <dsp:sp modelId="{7443B9B1-E73C-4B8E-A6A9-3B088BACEE59}">
      <dsp:nvSpPr>
        <dsp:cNvPr id="0" name=""/>
        <dsp:cNvSpPr/>
      </dsp:nvSpPr>
      <dsp:spPr>
        <a:xfrm>
          <a:off x="3268932" y="529099"/>
          <a:ext cx="239222" cy="10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17"/>
              </a:lnTo>
              <a:lnTo>
                <a:pt x="239222" y="10521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A1487-6FA0-444A-9FD7-45D62969AAE4}">
      <dsp:nvSpPr>
        <dsp:cNvPr id="0" name=""/>
        <dsp:cNvSpPr/>
      </dsp:nvSpPr>
      <dsp:spPr>
        <a:xfrm>
          <a:off x="3508154" y="1318187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In-line</a:t>
          </a:r>
          <a:endParaRPr lang="en-US" sz="1000" kern="1200" dirty="0"/>
        </a:p>
      </dsp:txBody>
      <dsp:txXfrm>
        <a:off x="3523562" y="1333595"/>
        <a:ext cx="1882960" cy="495242"/>
      </dsp:txXfrm>
    </dsp:sp>
    <dsp:sp modelId="{2491AA5A-65B0-4CD2-A05C-83A4E103BC25}">
      <dsp:nvSpPr>
        <dsp:cNvPr id="0" name=""/>
        <dsp:cNvSpPr/>
      </dsp:nvSpPr>
      <dsp:spPr>
        <a:xfrm>
          <a:off x="3268932" y="529099"/>
          <a:ext cx="239222" cy="170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91"/>
              </a:lnTo>
              <a:lnTo>
                <a:pt x="239222" y="17096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2FC44-86CA-4046-8895-EC7CD489FC2B}">
      <dsp:nvSpPr>
        <dsp:cNvPr id="0" name=""/>
        <dsp:cNvSpPr/>
      </dsp:nvSpPr>
      <dsp:spPr>
        <a:xfrm>
          <a:off x="3508154" y="1975761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Fast Path</a:t>
          </a:r>
          <a:endParaRPr lang="en-US" sz="1000" kern="1200" dirty="0"/>
        </a:p>
      </dsp:txBody>
      <dsp:txXfrm>
        <a:off x="3523562" y="1991169"/>
        <a:ext cx="1882960" cy="495242"/>
      </dsp:txXfrm>
    </dsp:sp>
    <dsp:sp modelId="{BFDA9AB1-BC85-4A45-BBE5-EA46F5F925BC}">
      <dsp:nvSpPr>
        <dsp:cNvPr id="0" name=""/>
        <dsp:cNvSpPr/>
      </dsp:nvSpPr>
      <dsp:spPr>
        <a:xfrm>
          <a:off x="3268932" y="529099"/>
          <a:ext cx="239222" cy="2367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264"/>
              </a:lnTo>
              <a:lnTo>
                <a:pt x="239222" y="23672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FC6A1-7365-4238-BE2B-66D1E3724C75}">
      <dsp:nvSpPr>
        <dsp:cNvPr id="0" name=""/>
        <dsp:cNvSpPr/>
      </dsp:nvSpPr>
      <dsp:spPr>
        <a:xfrm>
          <a:off x="3508154" y="263333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Optimized Software Path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e.g. DPDK, ODP</a:t>
          </a:r>
          <a:endParaRPr lang="en-US" sz="1000" kern="1200" dirty="0"/>
        </a:p>
      </dsp:txBody>
      <dsp:txXfrm>
        <a:off x="3523562" y="2648742"/>
        <a:ext cx="1882960" cy="495242"/>
      </dsp:txXfrm>
    </dsp:sp>
    <dsp:sp modelId="{CB0D8B57-48E4-4150-9F1A-5F18A980088C}">
      <dsp:nvSpPr>
        <dsp:cNvPr id="0" name=""/>
        <dsp:cNvSpPr/>
      </dsp:nvSpPr>
      <dsp:spPr>
        <a:xfrm>
          <a:off x="3268932" y="529099"/>
          <a:ext cx="239222" cy="302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838"/>
              </a:lnTo>
              <a:lnTo>
                <a:pt x="239222" y="30248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96ACE-8A37-49CC-B4C9-BB13F0AE0C56}">
      <dsp:nvSpPr>
        <dsp:cNvPr id="0" name=""/>
        <dsp:cNvSpPr/>
      </dsp:nvSpPr>
      <dsp:spPr>
        <a:xfrm>
          <a:off x="3508154" y="3290908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Optimized Store</a:t>
          </a:r>
          <a:endParaRPr lang="en-US" sz="1000" kern="1200" dirty="0"/>
        </a:p>
      </dsp:txBody>
      <dsp:txXfrm>
        <a:off x="3523562" y="3306316"/>
        <a:ext cx="1882960" cy="495242"/>
      </dsp:txXfrm>
    </dsp:sp>
    <dsp:sp modelId="{6EA9EBCB-63AD-44F0-A2A0-0AC65046C582}">
      <dsp:nvSpPr>
        <dsp:cNvPr id="0" name=""/>
        <dsp:cNvSpPr/>
      </dsp:nvSpPr>
      <dsp:spPr>
        <a:xfrm>
          <a:off x="5684960" y="3040"/>
          <a:ext cx="2392221" cy="526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Housing/Location of Accelerator</a:t>
          </a:r>
          <a:endParaRPr lang="en-US" sz="1600" kern="1200" dirty="0"/>
        </a:p>
      </dsp:txBody>
      <dsp:txXfrm>
        <a:off x="5700368" y="18448"/>
        <a:ext cx="2361405" cy="495242"/>
      </dsp:txXfrm>
    </dsp:sp>
    <dsp:sp modelId="{B9D6E39B-4209-478D-8050-DCC000A9C465}">
      <dsp:nvSpPr>
        <dsp:cNvPr id="0" name=""/>
        <dsp:cNvSpPr/>
      </dsp:nvSpPr>
      <dsp:spPr>
        <a:xfrm>
          <a:off x="5924182" y="529099"/>
          <a:ext cx="239222" cy="39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44"/>
              </a:lnTo>
              <a:lnTo>
                <a:pt x="239222" y="3945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2CDE6-246B-4A82-9AF7-796119D990EB}">
      <dsp:nvSpPr>
        <dsp:cNvPr id="0" name=""/>
        <dsp:cNvSpPr/>
      </dsp:nvSpPr>
      <dsp:spPr>
        <a:xfrm>
          <a:off x="6163404" y="66061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CPU (Instruction based)</a:t>
          </a:r>
          <a:endParaRPr lang="en-US" sz="1000" kern="1200" dirty="0"/>
        </a:p>
      </dsp:txBody>
      <dsp:txXfrm>
        <a:off x="6178812" y="676022"/>
        <a:ext cx="1882960" cy="495242"/>
      </dsp:txXfrm>
    </dsp:sp>
    <dsp:sp modelId="{2C77065E-E9A7-499A-8CF2-F7FB36DE9296}">
      <dsp:nvSpPr>
        <dsp:cNvPr id="0" name=""/>
        <dsp:cNvSpPr/>
      </dsp:nvSpPr>
      <dsp:spPr>
        <a:xfrm>
          <a:off x="5924182" y="529099"/>
          <a:ext cx="239222" cy="10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17"/>
              </a:lnTo>
              <a:lnTo>
                <a:pt x="239222" y="10521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C22FE-649A-4CD9-8362-A211A6D4785B}">
      <dsp:nvSpPr>
        <dsp:cNvPr id="0" name=""/>
        <dsp:cNvSpPr/>
      </dsp:nvSpPr>
      <dsp:spPr>
        <a:xfrm>
          <a:off x="6163404" y="1318187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Integrated CPU(Accelerator as Hardware function, FPGA, GPU, NDU, AIOP etc.)</a:t>
          </a:r>
          <a:endParaRPr lang="en-US" sz="1000" kern="1200" dirty="0"/>
        </a:p>
      </dsp:txBody>
      <dsp:txXfrm>
        <a:off x="6178812" y="1333595"/>
        <a:ext cx="1882960" cy="495242"/>
      </dsp:txXfrm>
    </dsp:sp>
    <dsp:sp modelId="{B1D151AF-CBF3-41F7-AB5B-871F4EE84C2B}">
      <dsp:nvSpPr>
        <dsp:cNvPr id="0" name=""/>
        <dsp:cNvSpPr/>
      </dsp:nvSpPr>
      <dsp:spPr>
        <a:xfrm>
          <a:off x="5924182" y="529099"/>
          <a:ext cx="239222" cy="170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91"/>
              </a:lnTo>
              <a:lnTo>
                <a:pt x="239222" y="17096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9A95-267F-4AAF-A075-554617687178}">
      <dsp:nvSpPr>
        <dsp:cNvPr id="0" name=""/>
        <dsp:cNvSpPr/>
      </dsp:nvSpPr>
      <dsp:spPr>
        <a:xfrm>
          <a:off x="6163404" y="1975761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iNIC</a:t>
          </a:r>
          <a:endParaRPr lang="en-US" sz="1000" kern="1200" dirty="0"/>
        </a:p>
      </dsp:txBody>
      <dsp:txXfrm>
        <a:off x="6178812" y="1991169"/>
        <a:ext cx="1882960" cy="495242"/>
      </dsp:txXfrm>
    </dsp:sp>
    <dsp:sp modelId="{6562EAE3-E088-4457-8313-E8A9D75EFC20}">
      <dsp:nvSpPr>
        <dsp:cNvPr id="0" name=""/>
        <dsp:cNvSpPr/>
      </dsp:nvSpPr>
      <dsp:spPr>
        <a:xfrm>
          <a:off x="5924182" y="529099"/>
          <a:ext cx="239222" cy="2367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264"/>
              </a:lnTo>
              <a:lnTo>
                <a:pt x="239222" y="23672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79B6D-E6B3-4B4B-B4D1-EC56C2D8C8F1}">
      <dsp:nvSpPr>
        <dsp:cNvPr id="0" name=""/>
        <dsp:cNvSpPr/>
      </dsp:nvSpPr>
      <dsp:spPr>
        <a:xfrm>
          <a:off x="6163404" y="263333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Network Attached</a:t>
          </a:r>
          <a:endParaRPr lang="en-US" sz="1000" kern="1200" dirty="0"/>
        </a:p>
      </dsp:txBody>
      <dsp:txXfrm>
        <a:off x="6178812" y="2648742"/>
        <a:ext cx="1882960" cy="495242"/>
      </dsp:txXfrm>
    </dsp:sp>
    <dsp:sp modelId="{4D7CB7AC-12AB-4486-821F-295A4D635ED8}">
      <dsp:nvSpPr>
        <dsp:cNvPr id="0" name=""/>
        <dsp:cNvSpPr/>
      </dsp:nvSpPr>
      <dsp:spPr>
        <a:xfrm>
          <a:off x="5924182" y="529099"/>
          <a:ext cx="239222" cy="302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838"/>
              </a:lnTo>
              <a:lnTo>
                <a:pt x="239222" y="30248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3B58D-18FA-478A-9658-E66D90BB69D8}">
      <dsp:nvSpPr>
        <dsp:cNvPr id="0" name=""/>
        <dsp:cNvSpPr/>
      </dsp:nvSpPr>
      <dsp:spPr>
        <a:xfrm>
          <a:off x="6163404" y="3290908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Bus Attached</a:t>
          </a:r>
          <a:endParaRPr lang="en-US" sz="1000" kern="1200" dirty="0"/>
        </a:p>
      </dsp:txBody>
      <dsp:txXfrm>
        <a:off x="6178812" y="3306316"/>
        <a:ext cx="1882960" cy="495242"/>
      </dsp:txXfrm>
    </dsp:sp>
    <dsp:sp modelId="{83A1FCDA-7D68-4A9A-B2B6-75FAF443E11F}">
      <dsp:nvSpPr>
        <dsp:cNvPr id="0" name=""/>
        <dsp:cNvSpPr/>
      </dsp:nvSpPr>
      <dsp:spPr>
        <a:xfrm>
          <a:off x="5924182" y="529099"/>
          <a:ext cx="239222" cy="368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411"/>
              </a:lnTo>
              <a:lnTo>
                <a:pt x="239222" y="36824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3EF76-72EB-4075-AD15-C703F9A1955E}">
      <dsp:nvSpPr>
        <dsp:cNvPr id="0" name=""/>
        <dsp:cNvSpPr/>
      </dsp:nvSpPr>
      <dsp:spPr>
        <a:xfrm>
          <a:off x="6163404" y="3948481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Memory Slots</a:t>
          </a:r>
          <a:endParaRPr lang="en-US" sz="1000" kern="1200" dirty="0"/>
        </a:p>
      </dsp:txBody>
      <dsp:txXfrm>
        <a:off x="6178812" y="3963889"/>
        <a:ext cx="1882960" cy="495242"/>
      </dsp:txXfrm>
    </dsp:sp>
    <dsp:sp modelId="{760190E8-E47F-46F3-BCF4-DF65643ED876}">
      <dsp:nvSpPr>
        <dsp:cNvPr id="0" name=""/>
        <dsp:cNvSpPr/>
      </dsp:nvSpPr>
      <dsp:spPr>
        <a:xfrm>
          <a:off x="5924182" y="529099"/>
          <a:ext cx="239222" cy="4339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985"/>
              </a:lnTo>
              <a:lnTo>
                <a:pt x="239222" y="43399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F4A93-83C0-424F-B4DA-615C5FF2ED88}">
      <dsp:nvSpPr>
        <dsp:cNvPr id="0" name=""/>
        <dsp:cNvSpPr/>
      </dsp:nvSpPr>
      <dsp:spPr>
        <a:xfrm>
          <a:off x="6163404" y="4606055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Processor Interconnect Attached</a:t>
          </a:r>
          <a:endParaRPr lang="en-US" sz="1000" kern="1200" dirty="0"/>
        </a:p>
      </dsp:txBody>
      <dsp:txXfrm>
        <a:off x="6178812" y="4621463"/>
        <a:ext cx="1882960" cy="495242"/>
      </dsp:txXfrm>
    </dsp:sp>
    <dsp:sp modelId="{86843DA0-BFF9-4F4E-B787-273660AE3401}">
      <dsp:nvSpPr>
        <dsp:cNvPr id="0" name=""/>
        <dsp:cNvSpPr/>
      </dsp:nvSpPr>
      <dsp:spPr>
        <a:xfrm>
          <a:off x="8340211" y="3040"/>
          <a:ext cx="2392221" cy="526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Accelerator based on Functionality Type</a:t>
          </a:r>
          <a:endParaRPr lang="en-US" sz="1600" kern="1200" dirty="0"/>
        </a:p>
      </dsp:txBody>
      <dsp:txXfrm>
        <a:off x="8355619" y="18448"/>
        <a:ext cx="2361405" cy="495242"/>
      </dsp:txXfrm>
    </dsp:sp>
    <dsp:sp modelId="{FDDA2CB4-BE81-4ECF-9DED-38A3A0697438}">
      <dsp:nvSpPr>
        <dsp:cNvPr id="0" name=""/>
        <dsp:cNvSpPr/>
      </dsp:nvSpPr>
      <dsp:spPr>
        <a:xfrm>
          <a:off x="8579433" y="529099"/>
          <a:ext cx="239222" cy="39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44"/>
              </a:lnTo>
              <a:lnTo>
                <a:pt x="239222" y="39454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58F74-97BE-450C-B81D-76F2B7EA7270}">
      <dsp:nvSpPr>
        <dsp:cNvPr id="0" name=""/>
        <dsp:cNvSpPr/>
      </dsp:nvSpPr>
      <dsp:spPr>
        <a:xfrm>
          <a:off x="8818655" y="66061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Security (Crypto, IPsec, SSL, SRTP etc.)	</a:t>
          </a:r>
          <a:endParaRPr lang="en-US" sz="1000" kern="1200" dirty="0"/>
        </a:p>
      </dsp:txBody>
      <dsp:txXfrm>
        <a:off x="8834063" y="676022"/>
        <a:ext cx="1882960" cy="495242"/>
      </dsp:txXfrm>
    </dsp:sp>
    <dsp:sp modelId="{AE2B158D-F677-4ECE-B6A4-170BEAB89F8B}">
      <dsp:nvSpPr>
        <dsp:cNvPr id="0" name=""/>
        <dsp:cNvSpPr/>
      </dsp:nvSpPr>
      <dsp:spPr>
        <a:xfrm>
          <a:off x="8579433" y="529099"/>
          <a:ext cx="239222" cy="1052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17"/>
              </a:lnTo>
              <a:lnTo>
                <a:pt x="239222" y="10521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104FD-D71A-47FC-8F61-38C9464B64CF}">
      <dsp:nvSpPr>
        <dsp:cNvPr id="0" name=""/>
        <dsp:cNvSpPr/>
      </dsp:nvSpPr>
      <dsp:spPr>
        <a:xfrm>
          <a:off x="8818655" y="1318187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Compression / Decompression Accelerator	</a:t>
          </a:r>
          <a:endParaRPr lang="en-US" sz="1000" kern="1200" dirty="0"/>
        </a:p>
      </dsp:txBody>
      <dsp:txXfrm>
        <a:off x="8834063" y="1333595"/>
        <a:ext cx="1882960" cy="495242"/>
      </dsp:txXfrm>
    </dsp:sp>
    <dsp:sp modelId="{1F3AE316-C3A3-4FC4-85DF-8D195FD03945}">
      <dsp:nvSpPr>
        <dsp:cNvPr id="0" name=""/>
        <dsp:cNvSpPr/>
      </dsp:nvSpPr>
      <dsp:spPr>
        <a:xfrm>
          <a:off x="8579433" y="529099"/>
          <a:ext cx="239222" cy="170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91"/>
              </a:lnTo>
              <a:lnTo>
                <a:pt x="239222" y="170969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4489E-E08B-4AD2-9B29-C5A202B614BC}">
      <dsp:nvSpPr>
        <dsp:cNvPr id="0" name=""/>
        <dsp:cNvSpPr/>
      </dsp:nvSpPr>
      <dsp:spPr>
        <a:xfrm>
          <a:off x="8818655" y="1975761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OF based Packet processors for fast path and data plane</a:t>
          </a:r>
          <a:endParaRPr lang="en-US" sz="1000" kern="1200" dirty="0"/>
        </a:p>
      </dsp:txBody>
      <dsp:txXfrm>
        <a:off x="8834063" y="1991169"/>
        <a:ext cx="1882960" cy="495242"/>
      </dsp:txXfrm>
    </dsp:sp>
    <dsp:sp modelId="{6D853913-F38B-46A4-BEF0-4BABF61E9177}">
      <dsp:nvSpPr>
        <dsp:cNvPr id="0" name=""/>
        <dsp:cNvSpPr/>
      </dsp:nvSpPr>
      <dsp:spPr>
        <a:xfrm>
          <a:off x="8579433" y="529099"/>
          <a:ext cx="239222" cy="2367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264"/>
              </a:lnTo>
              <a:lnTo>
                <a:pt x="239222" y="23672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27D25-1839-4A5D-B709-CBB63C18EFE1}">
      <dsp:nvSpPr>
        <dsp:cNvPr id="0" name=""/>
        <dsp:cNvSpPr/>
      </dsp:nvSpPr>
      <dsp:spPr>
        <a:xfrm>
          <a:off x="8818655" y="2633334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Function based packet processor e.g. Secure L2/L3 Packet Processor,  eNodeB Packet Processor, etc.</a:t>
          </a:r>
          <a:endParaRPr lang="en-US" sz="1000" kern="1200" dirty="0"/>
        </a:p>
      </dsp:txBody>
      <dsp:txXfrm>
        <a:off x="8834063" y="2648742"/>
        <a:ext cx="1882960" cy="495242"/>
      </dsp:txXfrm>
    </dsp:sp>
    <dsp:sp modelId="{307A9472-21D9-434D-ACBD-FED579108E39}">
      <dsp:nvSpPr>
        <dsp:cNvPr id="0" name=""/>
        <dsp:cNvSpPr/>
      </dsp:nvSpPr>
      <dsp:spPr>
        <a:xfrm>
          <a:off x="8579433" y="529099"/>
          <a:ext cx="239222" cy="302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838"/>
              </a:lnTo>
              <a:lnTo>
                <a:pt x="239222" y="30248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1FA43-738C-4794-B719-C067855D8075}">
      <dsp:nvSpPr>
        <dsp:cNvPr id="0" name=""/>
        <dsp:cNvSpPr/>
      </dsp:nvSpPr>
      <dsp:spPr>
        <a:xfrm>
          <a:off x="8818655" y="3290908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L1 Accelerator (DSP, Transcode)</a:t>
          </a:r>
          <a:endParaRPr lang="en-US" sz="1000" kern="1200" dirty="0"/>
        </a:p>
      </dsp:txBody>
      <dsp:txXfrm>
        <a:off x="8834063" y="3306316"/>
        <a:ext cx="1882960" cy="495242"/>
      </dsp:txXfrm>
    </dsp:sp>
    <dsp:sp modelId="{05DFB095-7200-4572-93AB-B546B27F4DF4}">
      <dsp:nvSpPr>
        <dsp:cNvPr id="0" name=""/>
        <dsp:cNvSpPr/>
      </dsp:nvSpPr>
      <dsp:spPr>
        <a:xfrm>
          <a:off x="8579433" y="529099"/>
          <a:ext cx="239222" cy="368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411"/>
              </a:lnTo>
              <a:lnTo>
                <a:pt x="239222" y="36824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C3025-D1D8-4650-B8A1-66D44FF4693F}">
      <dsp:nvSpPr>
        <dsp:cNvPr id="0" name=""/>
        <dsp:cNvSpPr/>
      </dsp:nvSpPr>
      <dsp:spPr>
        <a:xfrm>
          <a:off x="8818655" y="3948481"/>
          <a:ext cx="1913776" cy="52605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Pattern Matching</a:t>
          </a:r>
          <a:endParaRPr lang="en-US" sz="1000" kern="1200" dirty="0"/>
        </a:p>
      </dsp:txBody>
      <dsp:txXfrm>
        <a:off x="8834063" y="3963889"/>
        <a:ext cx="1882960" cy="495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39B65-F847-4366-87BA-E643562EF324}">
      <dsp:nvSpPr>
        <dsp:cNvPr id="0" name=""/>
        <dsp:cNvSpPr/>
      </dsp:nvSpPr>
      <dsp:spPr>
        <a:xfrm rot="5400000">
          <a:off x="677046" y="1282262"/>
          <a:ext cx="2032742" cy="33824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9907-DC40-47E3-9390-5ABA45243D9D}">
      <dsp:nvSpPr>
        <dsp:cNvPr id="0" name=""/>
        <dsp:cNvSpPr/>
      </dsp:nvSpPr>
      <dsp:spPr>
        <a:xfrm>
          <a:off x="337731" y="2292882"/>
          <a:ext cx="3053683" cy="26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Data API</a:t>
          </a:r>
          <a:endParaRPr lang="en-US" sz="20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g_ipsec_la_packet_encap</a:t>
          </a:r>
          <a:r>
            <a:rPr lang="en-US" sz="1200" kern="1200" dirty="0" smtClean="0">
              <a:latin typeface="Comic Sans MS" panose="030F0702030302020204" pitchFamily="66" charset="0"/>
            </a:rPr>
            <a:t>()</a:t>
          </a:r>
          <a:endParaRPr lang="en-US" sz="1200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Send a packet for encapsulation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g_ipsec_la_packet_decap(</a:t>
          </a:r>
          <a:r>
            <a:rPr lang="en-US" sz="1200" kern="1200" dirty="0" smtClean="0">
              <a:latin typeface="Comic Sans MS" panose="030F0702030302020204" pitchFamily="66" charset="0"/>
            </a:rPr>
            <a:t>)</a:t>
          </a:r>
          <a:endParaRPr lang="en-US" sz="1200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Send a packet for decapsulation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g_ipsec_la_mult_packet_encap()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Send multiple packets for encapsulation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g_ipsec_la_multi_packet_decap()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Send multiple packets for decapsulation</a:t>
          </a:r>
          <a:endParaRPr lang="en-US" sz="1100" kern="1200" dirty="0">
            <a:latin typeface="Comic Sans MS" panose="030F0702030302020204" pitchFamily="66" charset="0"/>
          </a:endParaRPr>
        </a:p>
      </dsp:txBody>
      <dsp:txXfrm>
        <a:off x="337731" y="2292882"/>
        <a:ext cx="3053683" cy="2676732"/>
      </dsp:txXfrm>
    </dsp:sp>
    <dsp:sp modelId="{F8958581-0C15-4781-97C5-E2BC038CAFF1}">
      <dsp:nvSpPr>
        <dsp:cNvPr id="0" name=""/>
        <dsp:cNvSpPr/>
      </dsp:nvSpPr>
      <dsp:spPr>
        <a:xfrm>
          <a:off x="2815248" y="1033243"/>
          <a:ext cx="576166" cy="57616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207D9-416A-4EAA-81F9-04E89A12F7CB}">
      <dsp:nvSpPr>
        <dsp:cNvPr id="0" name=""/>
        <dsp:cNvSpPr/>
      </dsp:nvSpPr>
      <dsp:spPr>
        <a:xfrm rot="5400000">
          <a:off x="4415351" y="357214"/>
          <a:ext cx="2032742" cy="338243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1C4BC-B046-4C13-A2AD-396FEB46095A}">
      <dsp:nvSpPr>
        <dsp:cNvPr id="0" name=""/>
        <dsp:cNvSpPr/>
      </dsp:nvSpPr>
      <dsp:spPr>
        <a:xfrm>
          <a:off x="4076036" y="1367834"/>
          <a:ext cx="3053683" cy="26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Control API</a:t>
          </a:r>
          <a:endParaRPr lang="en-US" sz="20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g_ipsec_la_capabilities_get()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Get the capabilities of the underlying devices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g_ipsec_la_sa_add()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Add  SA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g_ipsec_la_sa_del()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Delete SA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g_ipsec_la_sa_mod()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Modify SA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g_ipsec_la_sa_flush()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Flush SA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g_ipsec_la_sa_get()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Read and Traversal SA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g_ipsec_la_notifications_hook_register()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Register hooks for optional notifications such as Sequence number overflow or lifetime in kilobytes expiry etc.</a:t>
          </a:r>
          <a:endParaRPr lang="en-US" sz="1100" kern="1200" dirty="0">
            <a:latin typeface="Comic Sans MS" panose="030F0702030302020204" pitchFamily="66" charset="0"/>
          </a:endParaRPr>
        </a:p>
      </dsp:txBody>
      <dsp:txXfrm>
        <a:off x="4076036" y="1367834"/>
        <a:ext cx="3053683" cy="2676732"/>
      </dsp:txXfrm>
    </dsp:sp>
    <dsp:sp modelId="{545C8411-6337-4498-BB9A-7755263545AD}">
      <dsp:nvSpPr>
        <dsp:cNvPr id="0" name=""/>
        <dsp:cNvSpPr/>
      </dsp:nvSpPr>
      <dsp:spPr>
        <a:xfrm>
          <a:off x="6553553" y="108196"/>
          <a:ext cx="576166" cy="57616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F2E3E-B4DD-40C3-86AB-9DBD7FAB3690}">
      <dsp:nvSpPr>
        <dsp:cNvPr id="0" name=""/>
        <dsp:cNvSpPr/>
      </dsp:nvSpPr>
      <dsp:spPr>
        <a:xfrm rot="5400000">
          <a:off x="8153656" y="-567832"/>
          <a:ext cx="2032742" cy="338243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C03BB-D865-4D0A-BCF0-7BA6375A6A25}">
      <dsp:nvSpPr>
        <dsp:cNvPr id="0" name=""/>
        <dsp:cNvSpPr/>
      </dsp:nvSpPr>
      <dsp:spPr>
        <a:xfrm>
          <a:off x="7816540" y="442787"/>
          <a:ext cx="3053683" cy="267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omic Sans MS" panose="030F0702030302020204" pitchFamily="66" charset="0"/>
            </a:rPr>
            <a:t>Management API</a:t>
          </a:r>
          <a:endParaRPr lang="en-US" sz="20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g_ipsec_la_get_api_version()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Get the API version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g_ipsec_la_avail_devices_getinfo()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Get the information on available devices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g_ipsec_la_active_devices_getinfo()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Get the information on active devices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g_ipsec_la_open()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Open a device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g_ipsec_la_close()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Close a device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g_ipsec_la_group_create()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Create a logical group for grouping SAs</a:t>
          </a:r>
          <a:endParaRPr lang="en-US" sz="1100" kern="1200" dirty="0">
            <a:latin typeface="Comic Sans MS" panose="030F0702030302020204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omic Sans MS" panose="030F0702030302020204" pitchFamily="66" charset="0"/>
            </a:rPr>
            <a:t>g_ipsec_la_group_delete()</a:t>
          </a:r>
          <a:endParaRPr lang="en-US" sz="1200" b="1" kern="1200" dirty="0">
            <a:latin typeface="Comic Sans MS" panose="030F0702030302020204" pitchFamily="66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omic Sans MS" panose="030F0702030302020204" pitchFamily="66" charset="0"/>
            </a:rPr>
            <a:t>Delete a logical group</a:t>
          </a:r>
          <a:endParaRPr lang="en-US" sz="1100" kern="1200" dirty="0">
            <a:latin typeface="Comic Sans MS" panose="030F0702030302020204" pitchFamily="66" charset="0"/>
          </a:endParaRPr>
        </a:p>
      </dsp:txBody>
      <dsp:txXfrm>
        <a:off x="7816540" y="442787"/>
        <a:ext cx="3053683" cy="2676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F3B12-DB91-4A68-AF79-E2538490D62A}">
      <dsp:nvSpPr>
        <dsp:cNvPr id="0" name=""/>
        <dsp:cNvSpPr/>
      </dsp:nvSpPr>
      <dsp:spPr>
        <a:xfrm>
          <a:off x="1927464" y="1877814"/>
          <a:ext cx="1428200" cy="14282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Default IPsec Device </a:t>
          </a:r>
          <a:endParaRPr lang="en-US" sz="2400" kern="1200" dirty="0"/>
        </a:p>
      </dsp:txBody>
      <dsp:txXfrm>
        <a:off x="2136619" y="2086969"/>
        <a:ext cx="1009890" cy="1009890"/>
      </dsp:txXfrm>
    </dsp:sp>
    <dsp:sp modelId="{0EA01A84-DA90-449C-B192-1B8024C52B21}">
      <dsp:nvSpPr>
        <dsp:cNvPr id="0" name=""/>
        <dsp:cNvSpPr/>
      </dsp:nvSpPr>
      <dsp:spPr>
        <a:xfrm rot="16200000">
          <a:off x="2425855" y="1637775"/>
          <a:ext cx="431418" cy="48659"/>
        </a:xfrm>
        <a:custGeom>
          <a:avLst/>
          <a:gdLst/>
          <a:ahLst/>
          <a:cxnLst/>
          <a:rect l="0" t="0" r="0" b="0"/>
          <a:pathLst>
            <a:path>
              <a:moveTo>
                <a:pt x="0" y="24329"/>
              </a:moveTo>
              <a:lnTo>
                <a:pt x="431418" y="24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30779" y="1651320"/>
        <a:ext cx="21570" cy="21570"/>
      </dsp:txXfrm>
    </dsp:sp>
    <dsp:sp modelId="{EBBA5FEC-6579-4CEF-B061-D6CEB7C21E3E}">
      <dsp:nvSpPr>
        <dsp:cNvPr id="0" name=""/>
        <dsp:cNvSpPr/>
      </dsp:nvSpPr>
      <dsp:spPr>
        <a:xfrm>
          <a:off x="1927464" y="18195"/>
          <a:ext cx="1428200" cy="1428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Transport mode</a:t>
          </a:r>
          <a:endParaRPr lang="en-US" sz="1300" kern="1200" dirty="0"/>
        </a:p>
      </dsp:txBody>
      <dsp:txXfrm>
        <a:off x="2136619" y="227350"/>
        <a:ext cx="1009890" cy="1009890"/>
      </dsp:txXfrm>
    </dsp:sp>
    <dsp:sp modelId="{01C55346-A423-48CE-9798-B7322657E1AC}">
      <dsp:nvSpPr>
        <dsp:cNvPr id="0" name=""/>
        <dsp:cNvSpPr/>
      </dsp:nvSpPr>
      <dsp:spPr>
        <a:xfrm rot="20520000">
          <a:off x="3310157" y="2280258"/>
          <a:ext cx="431418" cy="48659"/>
        </a:xfrm>
        <a:custGeom>
          <a:avLst/>
          <a:gdLst/>
          <a:ahLst/>
          <a:cxnLst/>
          <a:rect l="0" t="0" r="0" b="0"/>
          <a:pathLst>
            <a:path>
              <a:moveTo>
                <a:pt x="0" y="24329"/>
              </a:moveTo>
              <a:lnTo>
                <a:pt x="431418" y="24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15081" y="2293802"/>
        <a:ext cx="21570" cy="21570"/>
      </dsp:txXfrm>
    </dsp:sp>
    <dsp:sp modelId="{0F1E723A-62ED-44F4-9EBC-6A2D497BAE49}">
      <dsp:nvSpPr>
        <dsp:cNvPr id="0" name=""/>
        <dsp:cNvSpPr/>
      </dsp:nvSpPr>
      <dsp:spPr>
        <a:xfrm>
          <a:off x="3696068" y="1303160"/>
          <a:ext cx="1428200" cy="142820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Tunnel mode</a:t>
          </a:r>
          <a:endParaRPr lang="en-US" sz="1300" kern="1200" dirty="0"/>
        </a:p>
      </dsp:txBody>
      <dsp:txXfrm>
        <a:off x="3905223" y="1512315"/>
        <a:ext cx="1009890" cy="1009890"/>
      </dsp:txXfrm>
    </dsp:sp>
    <dsp:sp modelId="{E8EBBEF1-EF37-4E2C-AC0A-3E3FD9C892F6}">
      <dsp:nvSpPr>
        <dsp:cNvPr id="0" name=""/>
        <dsp:cNvSpPr/>
      </dsp:nvSpPr>
      <dsp:spPr>
        <a:xfrm rot="3240000">
          <a:off x="2972384" y="3319817"/>
          <a:ext cx="431418" cy="48659"/>
        </a:xfrm>
        <a:custGeom>
          <a:avLst/>
          <a:gdLst/>
          <a:ahLst/>
          <a:cxnLst/>
          <a:rect l="0" t="0" r="0" b="0"/>
          <a:pathLst>
            <a:path>
              <a:moveTo>
                <a:pt x="0" y="24329"/>
              </a:moveTo>
              <a:lnTo>
                <a:pt x="431418" y="24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77308" y="3333361"/>
        <a:ext cx="21570" cy="21570"/>
      </dsp:txXfrm>
    </dsp:sp>
    <dsp:sp modelId="{4A75B2BC-5737-417A-8EBD-1E3D858FA268}">
      <dsp:nvSpPr>
        <dsp:cNvPr id="0" name=""/>
        <dsp:cNvSpPr/>
      </dsp:nvSpPr>
      <dsp:spPr>
        <a:xfrm>
          <a:off x="3020521" y="3382279"/>
          <a:ext cx="1428200" cy="14282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IPv4</a:t>
          </a:r>
          <a:endParaRPr lang="en-US" sz="1300" kern="1200" dirty="0"/>
        </a:p>
      </dsp:txBody>
      <dsp:txXfrm>
        <a:off x="3229676" y="3591434"/>
        <a:ext cx="1009890" cy="1009890"/>
      </dsp:txXfrm>
    </dsp:sp>
    <dsp:sp modelId="{D5C930B3-8F1F-4840-BDA9-C79417F6BC64}">
      <dsp:nvSpPr>
        <dsp:cNvPr id="0" name=""/>
        <dsp:cNvSpPr/>
      </dsp:nvSpPr>
      <dsp:spPr>
        <a:xfrm rot="7560000">
          <a:off x="1879326" y="3319817"/>
          <a:ext cx="431418" cy="48659"/>
        </a:xfrm>
        <a:custGeom>
          <a:avLst/>
          <a:gdLst/>
          <a:ahLst/>
          <a:cxnLst/>
          <a:rect l="0" t="0" r="0" b="0"/>
          <a:pathLst>
            <a:path>
              <a:moveTo>
                <a:pt x="0" y="24329"/>
              </a:moveTo>
              <a:lnTo>
                <a:pt x="431418" y="24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084250" y="3333361"/>
        <a:ext cx="21570" cy="21570"/>
      </dsp:txXfrm>
    </dsp:sp>
    <dsp:sp modelId="{08F092CC-DCEC-4418-815E-309615EB2367}">
      <dsp:nvSpPr>
        <dsp:cNvPr id="0" name=""/>
        <dsp:cNvSpPr/>
      </dsp:nvSpPr>
      <dsp:spPr>
        <a:xfrm>
          <a:off x="834407" y="3382279"/>
          <a:ext cx="1428200" cy="1428200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ESP Protocol</a:t>
          </a:r>
          <a:endParaRPr lang="en-US" sz="1300" kern="1200" dirty="0"/>
        </a:p>
      </dsp:txBody>
      <dsp:txXfrm>
        <a:off x="1043562" y="3591434"/>
        <a:ext cx="1009890" cy="1009890"/>
      </dsp:txXfrm>
    </dsp:sp>
    <dsp:sp modelId="{B09549F6-CCB3-4E75-BD0B-25470B7413DC}">
      <dsp:nvSpPr>
        <dsp:cNvPr id="0" name=""/>
        <dsp:cNvSpPr/>
      </dsp:nvSpPr>
      <dsp:spPr>
        <a:xfrm rot="11880000">
          <a:off x="1541553" y="2280258"/>
          <a:ext cx="431418" cy="48659"/>
        </a:xfrm>
        <a:custGeom>
          <a:avLst/>
          <a:gdLst/>
          <a:ahLst/>
          <a:cxnLst/>
          <a:rect l="0" t="0" r="0" b="0"/>
          <a:pathLst>
            <a:path>
              <a:moveTo>
                <a:pt x="0" y="24329"/>
              </a:moveTo>
              <a:lnTo>
                <a:pt x="431418" y="243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746477" y="2293802"/>
        <a:ext cx="21570" cy="21570"/>
      </dsp:txXfrm>
    </dsp:sp>
    <dsp:sp modelId="{18F539C5-5BE3-4F2F-8897-E25503A0A589}">
      <dsp:nvSpPr>
        <dsp:cNvPr id="0" name=""/>
        <dsp:cNvSpPr/>
      </dsp:nvSpPr>
      <dsp:spPr>
        <a:xfrm>
          <a:off x="158861" y="1303160"/>
          <a:ext cx="1428200" cy="14282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 checksum computation of tunnel packets</a:t>
          </a:r>
          <a:endParaRPr lang="en-US" sz="1300" kern="1200" dirty="0"/>
        </a:p>
      </dsp:txBody>
      <dsp:txXfrm>
        <a:off x="368016" y="1512315"/>
        <a:ext cx="1009890" cy="100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C6DE-64D3-4F22-93E5-353D83D904B1}">
      <dsp:nvSpPr>
        <dsp:cNvPr id="0" name=""/>
        <dsp:cNvSpPr/>
      </dsp:nvSpPr>
      <dsp:spPr>
        <a:xfrm>
          <a:off x="144160" y="2838"/>
          <a:ext cx="2039005" cy="412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Feature Bits</a:t>
          </a:r>
          <a:endParaRPr lang="en-US" sz="2300" kern="1200" dirty="0"/>
        </a:p>
      </dsp:txBody>
      <dsp:txXfrm>
        <a:off x="156231" y="14909"/>
        <a:ext cx="2014863" cy="387986"/>
      </dsp:txXfrm>
    </dsp:sp>
    <dsp:sp modelId="{F07094D4-0F66-4779-9A59-DA9AB6292EAC}">
      <dsp:nvSpPr>
        <dsp:cNvPr id="0" name=""/>
        <dsp:cNvSpPr/>
      </dsp:nvSpPr>
      <dsp:spPr>
        <a:xfrm>
          <a:off x="348060" y="414966"/>
          <a:ext cx="147430" cy="196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36"/>
              </a:lnTo>
              <a:lnTo>
                <a:pt x="147430" y="1964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A1B50-CB94-49FB-8198-56858B8BC90D}">
      <dsp:nvSpPr>
        <dsp:cNvPr id="0" name=""/>
        <dsp:cNvSpPr/>
      </dsp:nvSpPr>
      <dsp:spPr>
        <a:xfrm>
          <a:off x="495491" y="495014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VIRTIO_IPSEC_F_SG_BUFFERS</a:t>
          </a:r>
          <a:endParaRPr lang="en-US" sz="1100" kern="1200" dirty="0"/>
        </a:p>
      </dsp:txBody>
      <dsp:txXfrm>
        <a:off x="502309" y="501832"/>
        <a:ext cx="3205159" cy="219142"/>
      </dsp:txXfrm>
    </dsp:sp>
    <dsp:sp modelId="{66B5D7D0-4C73-4C78-9E60-C35D28228599}">
      <dsp:nvSpPr>
        <dsp:cNvPr id="0" name=""/>
        <dsp:cNvSpPr/>
      </dsp:nvSpPr>
      <dsp:spPr>
        <a:xfrm>
          <a:off x="348060" y="414966"/>
          <a:ext cx="147430" cy="53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247"/>
              </a:lnTo>
              <a:lnTo>
                <a:pt x="147430" y="5322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F66A-ACB7-4862-BE4D-90FBA1A6B2CE}">
      <dsp:nvSpPr>
        <dsp:cNvPr id="0" name=""/>
        <dsp:cNvSpPr/>
      </dsp:nvSpPr>
      <dsp:spPr>
        <a:xfrm>
          <a:off x="495491" y="830825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"/>
              <a:satOff val="1793"/>
              <a:lumOff val="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VIRTIO_IPSEC_F_AH</a:t>
          </a:r>
          <a:endParaRPr lang="en-US" sz="1100" kern="1200" dirty="0"/>
        </a:p>
      </dsp:txBody>
      <dsp:txXfrm>
        <a:off x="502309" y="837643"/>
        <a:ext cx="3205159" cy="219142"/>
      </dsp:txXfrm>
    </dsp:sp>
    <dsp:sp modelId="{F20FC511-6AE4-4C44-AB20-89163C203C48}">
      <dsp:nvSpPr>
        <dsp:cNvPr id="0" name=""/>
        <dsp:cNvSpPr/>
      </dsp:nvSpPr>
      <dsp:spPr>
        <a:xfrm>
          <a:off x="348060" y="414966"/>
          <a:ext cx="147430" cy="86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057"/>
              </a:lnTo>
              <a:lnTo>
                <a:pt x="147430" y="8680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686CF-0F32-4AE8-AFFA-50FF5E097DD5}">
      <dsp:nvSpPr>
        <dsp:cNvPr id="0" name=""/>
        <dsp:cNvSpPr/>
      </dsp:nvSpPr>
      <dsp:spPr>
        <a:xfrm>
          <a:off x="495491" y="1166635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95303"/>
              <a:satOff val="3587"/>
              <a:lumOff val="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VIRTIO_IPSEC_F_WESP</a:t>
          </a:r>
          <a:endParaRPr lang="en-US" sz="1100" kern="1200" dirty="0"/>
        </a:p>
      </dsp:txBody>
      <dsp:txXfrm>
        <a:off x="502309" y="1173453"/>
        <a:ext cx="3205159" cy="219142"/>
      </dsp:txXfrm>
    </dsp:sp>
    <dsp:sp modelId="{262D67E6-DBEC-4628-9D94-C78DD94D8336}">
      <dsp:nvSpPr>
        <dsp:cNvPr id="0" name=""/>
        <dsp:cNvSpPr/>
      </dsp:nvSpPr>
      <dsp:spPr>
        <a:xfrm>
          <a:off x="348060" y="414966"/>
          <a:ext cx="147430" cy="120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68"/>
              </a:lnTo>
              <a:lnTo>
                <a:pt x="147430" y="120386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1E42A-4988-4DD3-901E-9AFC15C8BD36}">
      <dsp:nvSpPr>
        <dsp:cNvPr id="0" name=""/>
        <dsp:cNvSpPr/>
      </dsp:nvSpPr>
      <dsp:spPr>
        <a:xfrm>
          <a:off x="495491" y="1502446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VIRTIO_IPSEC_F_SA_BUNDLES</a:t>
          </a:r>
          <a:endParaRPr lang="en-US" sz="1100" kern="1200" dirty="0"/>
        </a:p>
      </dsp:txBody>
      <dsp:txXfrm>
        <a:off x="502309" y="1509264"/>
        <a:ext cx="3205159" cy="219142"/>
      </dsp:txXfrm>
    </dsp:sp>
    <dsp:sp modelId="{2DDCC375-F909-4E32-A634-8E95121AA3F6}">
      <dsp:nvSpPr>
        <dsp:cNvPr id="0" name=""/>
        <dsp:cNvSpPr/>
      </dsp:nvSpPr>
      <dsp:spPr>
        <a:xfrm>
          <a:off x="348060" y="414966"/>
          <a:ext cx="147430" cy="1539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679"/>
              </a:lnTo>
              <a:lnTo>
                <a:pt x="147430" y="15396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ADEBC-3140-4BA3-ABF2-DB29C9BA2BFC}">
      <dsp:nvSpPr>
        <dsp:cNvPr id="0" name=""/>
        <dsp:cNvSpPr/>
      </dsp:nvSpPr>
      <dsp:spPr>
        <a:xfrm>
          <a:off x="495491" y="1838256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90605"/>
              <a:satOff val="7173"/>
              <a:lumOff val="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VIRTIO_IPSEC_F_UDP_ENCAPSULATION</a:t>
          </a:r>
          <a:endParaRPr lang="en-US" sz="1100" kern="1200" dirty="0"/>
        </a:p>
      </dsp:txBody>
      <dsp:txXfrm>
        <a:off x="502309" y="1845074"/>
        <a:ext cx="3205159" cy="219142"/>
      </dsp:txXfrm>
    </dsp:sp>
    <dsp:sp modelId="{12CD3BA1-DB7E-4038-AAC4-D6035CE30084}">
      <dsp:nvSpPr>
        <dsp:cNvPr id="0" name=""/>
        <dsp:cNvSpPr/>
      </dsp:nvSpPr>
      <dsp:spPr>
        <a:xfrm>
          <a:off x="348060" y="414966"/>
          <a:ext cx="147430" cy="189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770"/>
              </a:lnTo>
              <a:lnTo>
                <a:pt x="147430" y="18987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99CC8-BE19-45D4-B42C-89919BA69D9B}">
      <dsp:nvSpPr>
        <dsp:cNvPr id="0" name=""/>
        <dsp:cNvSpPr/>
      </dsp:nvSpPr>
      <dsp:spPr>
        <a:xfrm>
          <a:off x="495491" y="2197348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VIRTIO_IPSEC_F_TFC		</a:t>
          </a:r>
          <a:endParaRPr lang="en-US" sz="1100" kern="1200" dirty="0"/>
        </a:p>
      </dsp:txBody>
      <dsp:txXfrm>
        <a:off x="502309" y="2204166"/>
        <a:ext cx="3205159" cy="219142"/>
      </dsp:txXfrm>
    </dsp:sp>
    <dsp:sp modelId="{7CA8698E-8BC5-420D-8A2B-AA512A2291B6}">
      <dsp:nvSpPr>
        <dsp:cNvPr id="0" name=""/>
        <dsp:cNvSpPr/>
      </dsp:nvSpPr>
      <dsp:spPr>
        <a:xfrm>
          <a:off x="348060" y="414966"/>
          <a:ext cx="147430" cy="2234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581"/>
              </a:lnTo>
              <a:lnTo>
                <a:pt x="147430" y="22345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A60B2-F6FF-4B97-B9F2-0953C27CAC73}">
      <dsp:nvSpPr>
        <dsp:cNvPr id="0" name=""/>
        <dsp:cNvSpPr/>
      </dsp:nvSpPr>
      <dsp:spPr>
        <a:xfrm>
          <a:off x="495491" y="2533158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VIRTIO_IPSEC_F_ESN		</a:t>
          </a:r>
          <a:endParaRPr lang="en-US" sz="1100" kern="1200" dirty="0"/>
        </a:p>
      </dsp:txBody>
      <dsp:txXfrm>
        <a:off x="502309" y="2539976"/>
        <a:ext cx="3205159" cy="219142"/>
      </dsp:txXfrm>
    </dsp:sp>
    <dsp:sp modelId="{1742BB1D-AE96-4C71-930B-67F74A9558D5}">
      <dsp:nvSpPr>
        <dsp:cNvPr id="0" name=""/>
        <dsp:cNvSpPr/>
      </dsp:nvSpPr>
      <dsp:spPr>
        <a:xfrm>
          <a:off x="348060" y="414966"/>
          <a:ext cx="147430" cy="257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391"/>
              </a:lnTo>
              <a:lnTo>
                <a:pt x="147430" y="2570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C88D9-D623-4325-8C9D-476C55B4C4A2}">
      <dsp:nvSpPr>
        <dsp:cNvPr id="0" name=""/>
        <dsp:cNvSpPr/>
      </dsp:nvSpPr>
      <dsp:spPr>
        <a:xfrm>
          <a:off x="495491" y="2868969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83559"/>
              <a:satOff val="12553"/>
              <a:lumOff val="1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VIRTIO_IPSEC_F_ECN		</a:t>
          </a:r>
          <a:endParaRPr lang="en-US" sz="1100" kern="1200" dirty="0"/>
        </a:p>
      </dsp:txBody>
      <dsp:txXfrm>
        <a:off x="502309" y="2875787"/>
        <a:ext cx="3205159" cy="219142"/>
      </dsp:txXfrm>
    </dsp:sp>
    <dsp:sp modelId="{E06E321F-56B2-4A48-9483-4DA47304AF0D}">
      <dsp:nvSpPr>
        <dsp:cNvPr id="0" name=""/>
        <dsp:cNvSpPr/>
      </dsp:nvSpPr>
      <dsp:spPr>
        <a:xfrm>
          <a:off x="348060" y="414966"/>
          <a:ext cx="147430" cy="290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6202"/>
              </a:lnTo>
              <a:lnTo>
                <a:pt x="147430" y="29062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F7831-D00C-432B-8EF9-C40AFACB910A}">
      <dsp:nvSpPr>
        <dsp:cNvPr id="0" name=""/>
        <dsp:cNvSpPr/>
      </dsp:nvSpPr>
      <dsp:spPr>
        <a:xfrm>
          <a:off x="495491" y="3204779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381211"/>
              <a:satOff val="14346"/>
              <a:lumOff val="11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VIRTIO_IPSEC_F_DF		</a:t>
          </a:r>
          <a:endParaRPr lang="en-US" sz="1100" kern="1200" dirty="0"/>
        </a:p>
      </dsp:txBody>
      <dsp:txXfrm>
        <a:off x="502309" y="3211597"/>
        <a:ext cx="3205159" cy="219142"/>
      </dsp:txXfrm>
    </dsp:sp>
    <dsp:sp modelId="{78A2F97C-28AB-4744-A75B-5CFEC0098B6B}">
      <dsp:nvSpPr>
        <dsp:cNvPr id="0" name=""/>
        <dsp:cNvSpPr/>
      </dsp:nvSpPr>
      <dsp:spPr>
        <a:xfrm>
          <a:off x="348060" y="414966"/>
          <a:ext cx="147430" cy="324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012"/>
              </a:lnTo>
              <a:lnTo>
                <a:pt x="147430" y="32420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06120-E58E-4B30-B923-F268E2878E80}">
      <dsp:nvSpPr>
        <dsp:cNvPr id="0" name=""/>
        <dsp:cNvSpPr/>
      </dsp:nvSpPr>
      <dsp:spPr>
        <a:xfrm>
          <a:off x="495491" y="3540590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VIRTIO_IPSEC_F_ANTI_REPLAY_CHECK	</a:t>
          </a:r>
          <a:endParaRPr lang="en-US" sz="1100" kern="1200" dirty="0"/>
        </a:p>
      </dsp:txBody>
      <dsp:txXfrm>
        <a:off x="502309" y="3547408"/>
        <a:ext cx="3205159" cy="219142"/>
      </dsp:txXfrm>
    </dsp:sp>
    <dsp:sp modelId="{2A5219EA-F5A7-47D6-A272-78A3301C9AC8}">
      <dsp:nvSpPr>
        <dsp:cNvPr id="0" name=""/>
        <dsp:cNvSpPr/>
      </dsp:nvSpPr>
      <dsp:spPr>
        <a:xfrm>
          <a:off x="348060" y="414966"/>
          <a:ext cx="147430" cy="357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823"/>
              </a:lnTo>
              <a:lnTo>
                <a:pt x="147430" y="35778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0CE26-7D24-4AEC-827A-9FF082EB61BF}">
      <dsp:nvSpPr>
        <dsp:cNvPr id="0" name=""/>
        <dsp:cNvSpPr/>
      </dsp:nvSpPr>
      <dsp:spPr>
        <a:xfrm>
          <a:off x="495491" y="3876400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VIRTIO_IPSEC_IPV6_SUPPORT		</a:t>
          </a:r>
          <a:endParaRPr lang="en-US" sz="1100" kern="1200" dirty="0"/>
        </a:p>
      </dsp:txBody>
      <dsp:txXfrm>
        <a:off x="502309" y="3883218"/>
        <a:ext cx="3205159" cy="219142"/>
      </dsp:txXfrm>
    </dsp:sp>
    <dsp:sp modelId="{A7B6CB4F-7260-4DAE-857D-DB6C2F2DE26B}">
      <dsp:nvSpPr>
        <dsp:cNvPr id="0" name=""/>
        <dsp:cNvSpPr/>
      </dsp:nvSpPr>
      <dsp:spPr>
        <a:xfrm>
          <a:off x="348060" y="414966"/>
          <a:ext cx="147430" cy="391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633"/>
              </a:lnTo>
              <a:lnTo>
                <a:pt x="147430" y="3913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C476A-E34C-4E24-AB15-A8921E9B1A0D}">
      <dsp:nvSpPr>
        <dsp:cNvPr id="0" name=""/>
        <dsp:cNvSpPr/>
      </dsp:nvSpPr>
      <dsp:spPr>
        <a:xfrm>
          <a:off x="495491" y="4212211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74165"/>
              <a:satOff val="19726"/>
              <a:lumOff val="1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VIRTIO_IPSEC_F_SOFT_LIFETIME_BYTES_NOTIFY	</a:t>
          </a:r>
          <a:endParaRPr lang="en-US" sz="1100" kern="1200" dirty="0"/>
        </a:p>
      </dsp:txBody>
      <dsp:txXfrm>
        <a:off x="502309" y="4219029"/>
        <a:ext cx="3205159" cy="219142"/>
      </dsp:txXfrm>
    </dsp:sp>
    <dsp:sp modelId="{98D61788-F243-4A64-99C0-8EFF5501F68B}">
      <dsp:nvSpPr>
        <dsp:cNvPr id="0" name=""/>
        <dsp:cNvSpPr/>
      </dsp:nvSpPr>
      <dsp:spPr>
        <a:xfrm>
          <a:off x="348060" y="414966"/>
          <a:ext cx="147430" cy="424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9444"/>
              </a:lnTo>
              <a:lnTo>
                <a:pt x="147430" y="42494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3C348-6ADE-4B81-897B-8C70C1F9307F}">
      <dsp:nvSpPr>
        <dsp:cNvPr id="0" name=""/>
        <dsp:cNvSpPr/>
      </dsp:nvSpPr>
      <dsp:spPr>
        <a:xfrm>
          <a:off x="495491" y="4548021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VIRTIO_IPSEC_F_SEQNUM_OVERFLOW_NOTIFY	</a:t>
          </a:r>
          <a:endParaRPr lang="en-US" sz="1100" kern="1200" dirty="0"/>
        </a:p>
      </dsp:txBody>
      <dsp:txXfrm>
        <a:off x="502309" y="4554839"/>
        <a:ext cx="3205159" cy="219142"/>
      </dsp:txXfrm>
    </dsp:sp>
    <dsp:sp modelId="{D366CF56-EDDD-4ACA-8C91-AEAD7A3F1B41}">
      <dsp:nvSpPr>
        <dsp:cNvPr id="0" name=""/>
        <dsp:cNvSpPr/>
      </dsp:nvSpPr>
      <dsp:spPr>
        <a:xfrm>
          <a:off x="348060" y="414966"/>
          <a:ext cx="147430" cy="4585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5254"/>
              </a:lnTo>
              <a:lnTo>
                <a:pt x="147430" y="45852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105E1-C6F6-4223-AC90-BA25CE419B2A}">
      <dsp:nvSpPr>
        <dsp:cNvPr id="0" name=""/>
        <dsp:cNvSpPr/>
      </dsp:nvSpPr>
      <dsp:spPr>
        <a:xfrm>
          <a:off x="495491" y="4883832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69467"/>
              <a:satOff val="23312"/>
              <a:lumOff val="1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VIRTIO_IPSEC_F_SEQNUM_PERIODIC_NOTIFY</a:t>
          </a:r>
          <a:endParaRPr lang="en-US" sz="1100" kern="1200" dirty="0"/>
        </a:p>
      </dsp:txBody>
      <dsp:txXfrm>
        <a:off x="502309" y="4890650"/>
        <a:ext cx="3205159" cy="219142"/>
      </dsp:txXfrm>
    </dsp:sp>
    <dsp:sp modelId="{1E66DA26-28BA-49AE-9E8B-5D7F6DED5B90}">
      <dsp:nvSpPr>
        <dsp:cNvPr id="0" name=""/>
        <dsp:cNvSpPr/>
      </dsp:nvSpPr>
      <dsp:spPr>
        <a:xfrm>
          <a:off x="348060" y="414966"/>
          <a:ext cx="147430" cy="4921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1065"/>
              </a:lnTo>
              <a:lnTo>
                <a:pt x="147430" y="49210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D4181-A883-4005-9E4D-A48730FC64C6}">
      <dsp:nvSpPr>
        <dsp:cNvPr id="0" name=""/>
        <dsp:cNvSpPr/>
      </dsp:nvSpPr>
      <dsp:spPr>
        <a:xfrm>
          <a:off x="495491" y="5219642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67118"/>
              <a:satOff val="25106"/>
              <a:lumOff val="2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VIRTIO_RING_F_INDIRECT_DESC</a:t>
          </a:r>
          <a:endParaRPr lang="en-US" sz="1100" kern="1200" dirty="0"/>
        </a:p>
      </dsp:txBody>
      <dsp:txXfrm>
        <a:off x="502309" y="5226460"/>
        <a:ext cx="3205159" cy="219142"/>
      </dsp:txXfrm>
    </dsp:sp>
    <dsp:sp modelId="{059EC269-F314-433B-9C26-C3A3B46E42D9}">
      <dsp:nvSpPr>
        <dsp:cNvPr id="0" name=""/>
        <dsp:cNvSpPr/>
      </dsp:nvSpPr>
      <dsp:spPr>
        <a:xfrm>
          <a:off x="348060" y="414966"/>
          <a:ext cx="147430" cy="525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6875"/>
              </a:lnTo>
              <a:lnTo>
                <a:pt x="147430" y="52568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2BD2D-FFA3-4FDF-8BD3-398B404C3691}">
      <dsp:nvSpPr>
        <dsp:cNvPr id="0" name=""/>
        <dsp:cNvSpPr/>
      </dsp:nvSpPr>
      <dsp:spPr>
        <a:xfrm>
          <a:off x="495491" y="5555453"/>
          <a:ext cx="3218795" cy="23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VIRTIO_RING_F_EVENT_IDX		</a:t>
          </a:r>
          <a:endParaRPr lang="en-US" sz="1100" kern="1200" dirty="0"/>
        </a:p>
      </dsp:txBody>
      <dsp:txXfrm>
        <a:off x="502309" y="5562271"/>
        <a:ext cx="3205159" cy="2191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C6DE-64D3-4F22-93E5-353D83D904B1}">
      <dsp:nvSpPr>
        <dsp:cNvPr id="0" name=""/>
        <dsp:cNvSpPr/>
      </dsp:nvSpPr>
      <dsp:spPr>
        <a:xfrm>
          <a:off x="45257" y="792439"/>
          <a:ext cx="1611044" cy="325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Registers</a:t>
          </a:r>
          <a:endParaRPr lang="en-US" sz="1800" kern="1200" dirty="0"/>
        </a:p>
      </dsp:txBody>
      <dsp:txXfrm>
        <a:off x="54794" y="801976"/>
        <a:ext cx="1591970" cy="306554"/>
      </dsp:txXfrm>
    </dsp:sp>
    <dsp:sp modelId="{F07094D4-0F66-4779-9A59-DA9AB6292EAC}">
      <dsp:nvSpPr>
        <dsp:cNvPr id="0" name=""/>
        <dsp:cNvSpPr/>
      </dsp:nvSpPr>
      <dsp:spPr>
        <a:xfrm>
          <a:off x="206361" y="1118067"/>
          <a:ext cx="116486" cy="1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65"/>
              </a:lnTo>
              <a:lnTo>
                <a:pt x="116486" y="1988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A1B50-CB94-49FB-8198-56858B8BC90D}">
      <dsp:nvSpPr>
        <dsp:cNvPr id="0" name=""/>
        <dsp:cNvSpPr/>
      </dsp:nvSpPr>
      <dsp:spPr>
        <a:xfrm>
          <a:off x="322848" y="1181314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Number of Version Registers</a:t>
          </a:r>
          <a:endParaRPr lang="en-US" sz="1300" kern="1200" dirty="0"/>
        </a:p>
      </dsp:txBody>
      <dsp:txXfrm>
        <a:off x="330792" y="1189258"/>
        <a:ext cx="2050896" cy="255350"/>
      </dsp:txXfrm>
    </dsp:sp>
    <dsp:sp modelId="{66B5D7D0-4C73-4C78-9E60-C35D28228599}">
      <dsp:nvSpPr>
        <dsp:cNvPr id="0" name=""/>
        <dsp:cNvSpPr/>
      </dsp:nvSpPr>
      <dsp:spPr>
        <a:xfrm>
          <a:off x="206361" y="1118067"/>
          <a:ext cx="116486" cy="55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11"/>
              </a:lnTo>
              <a:lnTo>
                <a:pt x="116486" y="5515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F66A-ACB7-4862-BE4D-90FBA1A6B2CE}">
      <dsp:nvSpPr>
        <dsp:cNvPr id="0" name=""/>
        <dsp:cNvSpPr/>
      </dsp:nvSpPr>
      <dsp:spPr>
        <a:xfrm>
          <a:off x="322848" y="1533959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Version 1</a:t>
          </a:r>
          <a:endParaRPr lang="en-US" sz="1300" kern="1200" dirty="0"/>
        </a:p>
      </dsp:txBody>
      <dsp:txXfrm>
        <a:off x="330792" y="1541903"/>
        <a:ext cx="2050896" cy="255350"/>
      </dsp:txXfrm>
    </dsp:sp>
    <dsp:sp modelId="{F20FC511-6AE4-4C44-AB20-89163C203C48}">
      <dsp:nvSpPr>
        <dsp:cNvPr id="0" name=""/>
        <dsp:cNvSpPr/>
      </dsp:nvSpPr>
      <dsp:spPr>
        <a:xfrm>
          <a:off x="206361" y="1118067"/>
          <a:ext cx="116486" cy="904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156"/>
              </a:lnTo>
              <a:lnTo>
                <a:pt x="116486" y="9041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686CF-0F32-4AE8-AFFA-50FF5E097DD5}">
      <dsp:nvSpPr>
        <dsp:cNvPr id="0" name=""/>
        <dsp:cNvSpPr/>
      </dsp:nvSpPr>
      <dsp:spPr>
        <a:xfrm>
          <a:off x="322848" y="1886605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Version 2</a:t>
          </a:r>
          <a:endParaRPr lang="en-US" sz="1300" kern="1200" dirty="0"/>
        </a:p>
      </dsp:txBody>
      <dsp:txXfrm>
        <a:off x="330792" y="1894549"/>
        <a:ext cx="2050896" cy="255350"/>
      </dsp:txXfrm>
    </dsp:sp>
    <dsp:sp modelId="{262D67E6-DBEC-4628-9D94-C78DD94D8336}">
      <dsp:nvSpPr>
        <dsp:cNvPr id="0" name=""/>
        <dsp:cNvSpPr/>
      </dsp:nvSpPr>
      <dsp:spPr>
        <a:xfrm>
          <a:off x="206361" y="1118067"/>
          <a:ext cx="116486" cy="125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802"/>
              </a:lnTo>
              <a:lnTo>
                <a:pt x="116486" y="12568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1E42A-4988-4DD3-901E-9AFC15C8BD36}">
      <dsp:nvSpPr>
        <dsp:cNvPr id="0" name=""/>
        <dsp:cNvSpPr/>
      </dsp:nvSpPr>
      <dsp:spPr>
        <a:xfrm>
          <a:off x="322848" y="2239250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Version n</a:t>
          </a:r>
          <a:endParaRPr lang="en-US" sz="1300" kern="1200" dirty="0"/>
        </a:p>
      </dsp:txBody>
      <dsp:txXfrm>
        <a:off x="330792" y="2247194"/>
        <a:ext cx="2050896" cy="255350"/>
      </dsp:txXfrm>
    </dsp:sp>
    <dsp:sp modelId="{2DDCC375-F909-4E32-A634-8E95121AA3F6}">
      <dsp:nvSpPr>
        <dsp:cNvPr id="0" name=""/>
        <dsp:cNvSpPr/>
      </dsp:nvSpPr>
      <dsp:spPr>
        <a:xfrm>
          <a:off x="206361" y="1118067"/>
          <a:ext cx="116486" cy="160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447"/>
              </a:lnTo>
              <a:lnTo>
                <a:pt x="116486" y="16094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ADEBC-3140-4BA3-ABF2-DB29C9BA2BFC}">
      <dsp:nvSpPr>
        <dsp:cNvPr id="0" name=""/>
        <dsp:cNvSpPr/>
      </dsp:nvSpPr>
      <dsp:spPr>
        <a:xfrm>
          <a:off x="322848" y="2591895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Guest’s Preferred Version</a:t>
          </a:r>
          <a:endParaRPr lang="en-US" sz="1300" kern="1200" dirty="0"/>
        </a:p>
      </dsp:txBody>
      <dsp:txXfrm>
        <a:off x="330792" y="2599839"/>
        <a:ext cx="2050896" cy="255350"/>
      </dsp:txXfrm>
    </dsp:sp>
    <dsp:sp modelId="{12CD3BA1-DB7E-4038-AAC4-D6035CE30084}">
      <dsp:nvSpPr>
        <dsp:cNvPr id="0" name=""/>
        <dsp:cNvSpPr/>
      </dsp:nvSpPr>
      <dsp:spPr>
        <a:xfrm>
          <a:off x="206361" y="1118067"/>
          <a:ext cx="116486" cy="198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487"/>
              </a:lnTo>
              <a:lnTo>
                <a:pt x="116486" y="19804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99CC8-BE19-45D4-B42C-89919BA69D9B}">
      <dsp:nvSpPr>
        <dsp:cNvPr id="0" name=""/>
        <dsp:cNvSpPr/>
      </dsp:nvSpPr>
      <dsp:spPr>
        <a:xfrm>
          <a:off x="322848" y="2962936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Device Queue Information</a:t>
          </a:r>
          <a:endParaRPr lang="en-US" sz="1300" kern="1200" dirty="0"/>
        </a:p>
      </dsp:txBody>
      <dsp:txXfrm>
        <a:off x="330792" y="2970880"/>
        <a:ext cx="2050896" cy="255350"/>
      </dsp:txXfrm>
    </dsp:sp>
    <dsp:sp modelId="{7CA8698E-8BC5-420D-8A2B-AA512A2291B6}">
      <dsp:nvSpPr>
        <dsp:cNvPr id="0" name=""/>
        <dsp:cNvSpPr/>
      </dsp:nvSpPr>
      <dsp:spPr>
        <a:xfrm>
          <a:off x="206361" y="1118067"/>
          <a:ext cx="116486" cy="2333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132"/>
              </a:lnTo>
              <a:lnTo>
                <a:pt x="116486" y="23331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A60B2-F6FF-4B97-B9F2-0953C27CAC73}">
      <dsp:nvSpPr>
        <dsp:cNvPr id="0" name=""/>
        <dsp:cNvSpPr/>
      </dsp:nvSpPr>
      <dsp:spPr>
        <a:xfrm>
          <a:off x="322848" y="3315581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Guest’s Selected Queues</a:t>
          </a:r>
          <a:endParaRPr lang="en-US" sz="1300" kern="1200" dirty="0"/>
        </a:p>
      </dsp:txBody>
      <dsp:txXfrm>
        <a:off x="330792" y="3323525"/>
        <a:ext cx="2050896" cy="255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C6DE-64D3-4F22-93E5-353D83D904B1}">
      <dsp:nvSpPr>
        <dsp:cNvPr id="0" name=""/>
        <dsp:cNvSpPr/>
      </dsp:nvSpPr>
      <dsp:spPr>
        <a:xfrm>
          <a:off x="45257" y="1321407"/>
          <a:ext cx="1611044" cy="325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Queues</a:t>
          </a:r>
          <a:endParaRPr lang="en-US" sz="1800" kern="1200" dirty="0"/>
        </a:p>
      </dsp:txBody>
      <dsp:txXfrm>
        <a:off x="54794" y="1330944"/>
        <a:ext cx="1591970" cy="306554"/>
      </dsp:txXfrm>
    </dsp:sp>
    <dsp:sp modelId="{F07094D4-0F66-4779-9A59-DA9AB6292EAC}">
      <dsp:nvSpPr>
        <dsp:cNvPr id="0" name=""/>
        <dsp:cNvSpPr/>
      </dsp:nvSpPr>
      <dsp:spPr>
        <a:xfrm>
          <a:off x="206361" y="1647035"/>
          <a:ext cx="116486" cy="1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865"/>
              </a:lnTo>
              <a:lnTo>
                <a:pt x="116486" y="1988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A1B50-CB94-49FB-8198-56858B8BC90D}">
      <dsp:nvSpPr>
        <dsp:cNvPr id="0" name=""/>
        <dsp:cNvSpPr/>
      </dsp:nvSpPr>
      <dsp:spPr>
        <a:xfrm>
          <a:off x="322848" y="1710282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Queue</a:t>
          </a:r>
          <a:endParaRPr lang="en-US" sz="1300" kern="1200" dirty="0"/>
        </a:p>
      </dsp:txBody>
      <dsp:txXfrm>
        <a:off x="330792" y="1718226"/>
        <a:ext cx="2050896" cy="255350"/>
      </dsp:txXfrm>
    </dsp:sp>
    <dsp:sp modelId="{66B5D7D0-4C73-4C78-9E60-C35D28228599}">
      <dsp:nvSpPr>
        <dsp:cNvPr id="0" name=""/>
        <dsp:cNvSpPr/>
      </dsp:nvSpPr>
      <dsp:spPr>
        <a:xfrm>
          <a:off x="206361" y="1647035"/>
          <a:ext cx="116486" cy="55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11"/>
              </a:lnTo>
              <a:lnTo>
                <a:pt x="116486" y="5515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F66A-ACB7-4862-BE4D-90FBA1A6B2CE}">
      <dsp:nvSpPr>
        <dsp:cNvPr id="0" name=""/>
        <dsp:cNvSpPr/>
      </dsp:nvSpPr>
      <dsp:spPr>
        <a:xfrm>
          <a:off x="322848" y="2062927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De-capsulation Qs [1..n]</a:t>
          </a:r>
          <a:endParaRPr lang="en-US" sz="1300" kern="1200" dirty="0"/>
        </a:p>
      </dsp:txBody>
      <dsp:txXfrm>
        <a:off x="330792" y="2070871"/>
        <a:ext cx="2050896" cy="255350"/>
      </dsp:txXfrm>
    </dsp:sp>
    <dsp:sp modelId="{F20FC511-6AE4-4C44-AB20-89163C203C48}">
      <dsp:nvSpPr>
        <dsp:cNvPr id="0" name=""/>
        <dsp:cNvSpPr/>
      </dsp:nvSpPr>
      <dsp:spPr>
        <a:xfrm>
          <a:off x="206361" y="1647035"/>
          <a:ext cx="116486" cy="904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156"/>
              </a:lnTo>
              <a:lnTo>
                <a:pt x="116486" y="9041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686CF-0F32-4AE8-AFFA-50FF5E097DD5}">
      <dsp:nvSpPr>
        <dsp:cNvPr id="0" name=""/>
        <dsp:cNvSpPr/>
      </dsp:nvSpPr>
      <dsp:spPr>
        <a:xfrm>
          <a:off x="322848" y="2415573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Encapsulation Qs[1..n]</a:t>
          </a:r>
          <a:endParaRPr lang="en-US" sz="1300" kern="1200" dirty="0"/>
        </a:p>
      </dsp:txBody>
      <dsp:txXfrm>
        <a:off x="330792" y="2423517"/>
        <a:ext cx="2050896" cy="255350"/>
      </dsp:txXfrm>
    </dsp:sp>
    <dsp:sp modelId="{262D67E6-DBEC-4628-9D94-C78DD94D8336}">
      <dsp:nvSpPr>
        <dsp:cNvPr id="0" name=""/>
        <dsp:cNvSpPr/>
      </dsp:nvSpPr>
      <dsp:spPr>
        <a:xfrm>
          <a:off x="206361" y="1647035"/>
          <a:ext cx="116486" cy="125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802"/>
              </a:lnTo>
              <a:lnTo>
                <a:pt x="116486" y="12568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1E42A-4988-4DD3-901E-9AFC15C8BD36}">
      <dsp:nvSpPr>
        <dsp:cNvPr id="0" name=""/>
        <dsp:cNvSpPr/>
      </dsp:nvSpPr>
      <dsp:spPr>
        <a:xfrm>
          <a:off x="322848" y="2768218"/>
          <a:ext cx="2066784" cy="271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Notification Queue (Optional)</a:t>
          </a:r>
          <a:endParaRPr lang="en-US" sz="1300" kern="1200" dirty="0"/>
        </a:p>
      </dsp:txBody>
      <dsp:txXfrm>
        <a:off x="330792" y="2776162"/>
        <a:ext cx="2050896" cy="255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0031-3211-4C1D-96D0-876F51A3DCFD}">
      <dsp:nvSpPr>
        <dsp:cNvPr id="0" name=""/>
        <dsp:cNvSpPr/>
      </dsp:nvSpPr>
      <dsp:spPr>
        <a:xfrm rot="5400000">
          <a:off x="628326" y="1377178"/>
          <a:ext cx="1879134" cy="31268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01C0A-F87C-4A7B-8EEF-6FE6E44B3B09}">
      <dsp:nvSpPr>
        <dsp:cNvPr id="0" name=""/>
        <dsp:cNvSpPr/>
      </dsp:nvSpPr>
      <dsp:spPr>
        <a:xfrm>
          <a:off x="297362" y="2301704"/>
          <a:ext cx="2993685" cy="247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anose="030F0702030302020204" pitchFamily="66" charset="0"/>
            </a:rPr>
            <a:t>VIRTIO_IPSEC_DATA_GENERIC</a:t>
          </a:r>
          <a:endParaRPr lang="en-US" sz="14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VIRTIO_IPSEC_SEPERATE_INPUT_OUTPUT_BUFFERS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omic Sans MS" panose="030F0702030302020204" pitchFamily="66" charset="0"/>
            </a:rPr>
            <a:t>Input provided in separate buffers and processed output expected in different buffers</a:t>
          </a:r>
          <a:endParaRPr lang="en-US" sz="10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VIRTIO_IPSEC_IN_MEMORY_BUFFER_REPLACEMENT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omic Sans MS" panose="030F0702030302020204" pitchFamily="66" charset="0"/>
            </a:rPr>
            <a:t>Input data in the input buffers will be replaced with processed data</a:t>
          </a:r>
          <a:endParaRPr lang="en-US" sz="1000" kern="1200" dirty="0">
            <a:latin typeface="Comic Sans MS" panose="030F0702030302020204" pitchFamily="66" charset="0"/>
          </a:endParaRPr>
        </a:p>
      </dsp:txBody>
      <dsp:txXfrm>
        <a:off x="297362" y="2301704"/>
        <a:ext cx="2993685" cy="2474460"/>
      </dsp:txXfrm>
    </dsp:sp>
    <dsp:sp modelId="{26397578-4F23-4377-B3D0-A08BB32F6CE2}">
      <dsp:nvSpPr>
        <dsp:cNvPr id="0" name=""/>
        <dsp:cNvSpPr/>
      </dsp:nvSpPr>
      <dsp:spPr>
        <a:xfrm>
          <a:off x="2604951" y="1146976"/>
          <a:ext cx="532627" cy="53262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39B65-F847-4366-87BA-E643562EF324}">
      <dsp:nvSpPr>
        <dsp:cNvPr id="0" name=""/>
        <dsp:cNvSpPr/>
      </dsp:nvSpPr>
      <dsp:spPr>
        <a:xfrm rot="5400000">
          <a:off x="4210137" y="351421"/>
          <a:ext cx="1879134" cy="344502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9907-DC40-47E3-9390-5ABA45243D9D}">
      <dsp:nvSpPr>
        <dsp:cNvPr id="0" name=""/>
        <dsp:cNvSpPr/>
      </dsp:nvSpPr>
      <dsp:spPr>
        <a:xfrm>
          <a:off x="3673421" y="1465860"/>
          <a:ext cx="3061971" cy="247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anose="030F0702030302020204" pitchFamily="66" charset="0"/>
            </a:rPr>
            <a:t>VIRTIO_IPSEC_CTRL_GENERIC</a:t>
          </a:r>
          <a:endParaRPr lang="en-US" sz="14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VIRTIO_IPSEC_CTRL_GET_CAPABILITIES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>
              <a:latin typeface="Comic Sans MS" panose="030F0702030302020204" pitchFamily="66" charset="0"/>
            </a:rPr>
            <a:t>Get capabilities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VIRTIO_IPSEC_CTRL_SET_CAPABILITIES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>
              <a:latin typeface="Comic Sans MS" panose="030F0702030302020204" pitchFamily="66" charset="0"/>
            </a:rPr>
            <a:t>Set capabilities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VIRTIO_IPSEC_CTRL_SET_GUEST_ENDIAN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0" kern="1200" dirty="0" smtClean="0">
              <a:latin typeface="Comic Sans MS" panose="030F0702030302020204" pitchFamily="66" charset="0"/>
            </a:rPr>
            <a:t>Set the guest endian</a:t>
          </a:r>
          <a:endParaRPr lang="en-US" sz="1000" b="1" kern="1200" dirty="0">
            <a:latin typeface="Comic Sans MS" panose="030F0702030302020204" pitchFamily="66" charset="0"/>
          </a:endParaRPr>
        </a:p>
      </dsp:txBody>
      <dsp:txXfrm>
        <a:off x="3673421" y="1465860"/>
        <a:ext cx="3061971" cy="2474460"/>
      </dsp:txXfrm>
    </dsp:sp>
    <dsp:sp modelId="{F8958581-0C15-4781-97C5-E2BC038CAFF1}">
      <dsp:nvSpPr>
        <dsp:cNvPr id="0" name=""/>
        <dsp:cNvSpPr/>
      </dsp:nvSpPr>
      <dsp:spPr>
        <a:xfrm>
          <a:off x="6328593" y="295422"/>
          <a:ext cx="532627" cy="53262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207D9-416A-4EAA-81F9-04E89A12F7CB}">
      <dsp:nvSpPr>
        <dsp:cNvPr id="0" name=""/>
        <dsp:cNvSpPr/>
      </dsp:nvSpPr>
      <dsp:spPr>
        <a:xfrm rot="5400000">
          <a:off x="8433137" y="-1055535"/>
          <a:ext cx="1879134" cy="457168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1C4BC-B046-4C13-A2AD-396FEB46095A}">
      <dsp:nvSpPr>
        <dsp:cNvPr id="0" name=""/>
        <dsp:cNvSpPr/>
      </dsp:nvSpPr>
      <dsp:spPr>
        <a:xfrm>
          <a:off x="7397541" y="613240"/>
          <a:ext cx="4129235" cy="247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omic Sans MS" panose="030F0702030302020204" pitchFamily="66" charset="0"/>
            </a:rPr>
            <a:t>VIRTIO_IPSEC_CTRL_SA</a:t>
          </a:r>
          <a:endParaRPr lang="en-US" sz="10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VIRTIO_IPSEC_CTRL_ADD_GROUP </a:t>
          </a:r>
          <a:r>
            <a:rPr lang="en-US" sz="1000" i="0" kern="1200" dirty="0" smtClean="0">
              <a:latin typeface="Comic Sans MS" panose="030F0702030302020204" pitchFamily="66" charset="0"/>
            </a:rPr>
            <a:t>Add a group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VIRTIO_IPSEC_CTRL_DELETE_GROUP</a:t>
          </a:r>
          <a:r>
            <a:rPr lang="en-US" sz="1000" b="0" kern="1200" dirty="0" smtClean="0">
              <a:latin typeface="Comic Sans MS" panose="030F0702030302020204" pitchFamily="66" charset="0"/>
            </a:rPr>
            <a:t> </a:t>
          </a:r>
          <a:r>
            <a:rPr lang="en-US" sz="1000" i="0" kern="1200" dirty="0" smtClean="0">
              <a:latin typeface="Comic Sans MS" panose="030F0702030302020204" pitchFamily="66" charset="0"/>
            </a:rPr>
            <a:t>Delete a group</a:t>
          </a:r>
          <a:endParaRPr lang="en-US" sz="1000" b="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VIRTIO_IPSEC_CTRL_ADD_OUT_SA </a:t>
          </a:r>
          <a:r>
            <a:rPr lang="en-US" sz="1000" i="0" kern="1200" dirty="0" smtClean="0">
              <a:latin typeface="Comic Sans MS" panose="030F0702030302020204" pitchFamily="66" charset="0"/>
            </a:rPr>
            <a:t>Add an outbound SA </a:t>
          </a:r>
          <a:r>
            <a:rPr lang="en-US" sz="1000" kern="1200" dirty="0" smtClean="0">
              <a:latin typeface="Comic Sans MS" panose="030F0702030302020204" pitchFamily="66" charset="0"/>
            </a:rPr>
            <a:t>	</a:t>
          </a:r>
          <a:endParaRPr lang="en-US" sz="10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VIRTIO_IPSEC_CTRL_DEL_OUT_SA </a:t>
          </a:r>
          <a:r>
            <a:rPr lang="en-US" sz="1000" i="0" kern="1200" dirty="0" smtClean="0">
              <a:latin typeface="Comic Sans MS" panose="030F0702030302020204" pitchFamily="66" charset="0"/>
            </a:rPr>
            <a:t>Delete Outbound SA </a:t>
          </a:r>
          <a:r>
            <a:rPr lang="en-US" sz="1000" b="1" kern="1200" dirty="0" smtClean="0">
              <a:latin typeface="Comic Sans MS" panose="030F0702030302020204" pitchFamily="66" charset="0"/>
            </a:rPr>
            <a:t>	</a:t>
          </a:r>
          <a:endParaRPr lang="en-US" sz="1000" b="1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VIRTIO_IPSEC_CTRL_UPDATE_OUT_SA </a:t>
          </a:r>
          <a:r>
            <a:rPr lang="en-US" sz="1000" i="0" kern="1200" dirty="0" smtClean="0">
              <a:latin typeface="Comic Sans MS" panose="030F0702030302020204" pitchFamily="66" charset="0"/>
            </a:rPr>
            <a:t>Update Outbound SA </a:t>
          </a:r>
          <a:endParaRPr lang="en-US" sz="1000" b="1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VIRTIO_IPSEC_CTRL_READ_OUT_SA </a:t>
          </a:r>
          <a:r>
            <a:rPr lang="en-US" sz="1000" i="0" kern="1200" dirty="0" smtClean="0">
              <a:latin typeface="Comic Sans MS" panose="030F0702030302020204" pitchFamily="66" charset="0"/>
            </a:rPr>
            <a:t>Read Outbound SA</a:t>
          </a:r>
          <a:r>
            <a:rPr lang="en-US" sz="1000" kern="1200" dirty="0" smtClean="0">
              <a:latin typeface="Comic Sans MS" panose="030F0702030302020204" pitchFamily="66" charset="0"/>
            </a:rPr>
            <a:t>	</a:t>
          </a:r>
          <a:endParaRPr lang="en-US" sz="900" i="1" kern="1200" dirty="0">
            <a:latin typeface="Comic Sans MS" panose="030F0702030302020204" pitchFamily="66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i="1" kern="1200" dirty="0" smtClean="0">
              <a:latin typeface="Comic Sans MS" panose="030F0702030302020204" pitchFamily="66" charset="0"/>
            </a:rPr>
            <a:t>V</a:t>
          </a:r>
          <a:r>
            <a:rPr lang="en-US" sz="1000" b="1" kern="1200" dirty="0" smtClean="0">
              <a:latin typeface="Comic Sans MS" panose="030F0702030302020204" pitchFamily="66" charset="0"/>
            </a:rPr>
            <a:t>IRTIO_IPSEC_CTRL_READ_FIRST_N_OUT_SAs </a:t>
          </a:r>
          <a:r>
            <a:rPr lang="en-US" sz="1000" i="0" kern="1200" dirty="0" smtClean="0">
              <a:latin typeface="Comic Sans MS" panose="030F0702030302020204" pitchFamily="66" charset="0"/>
            </a:rPr>
            <a:t>Read first N outbound SAs </a:t>
          </a:r>
          <a:endParaRPr lang="en-US" sz="9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VIRTIO_IPSEC_CTRL_READ_NEXT_N_OUT_SAs </a:t>
          </a:r>
          <a:r>
            <a:rPr lang="en-US" sz="1000" i="0" kern="1200" dirty="0" smtClean="0">
              <a:latin typeface="Comic Sans MS" panose="030F0702030302020204" pitchFamily="66" charset="0"/>
            </a:rPr>
            <a:t>Read next N Out SAs 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VIRTIO_IPSEC_CTRL_ADD_IN_SA </a:t>
          </a:r>
          <a:r>
            <a:rPr lang="en-US" sz="1000" i="0" kern="1200" dirty="0" smtClean="0">
              <a:latin typeface="Comic Sans MS" panose="030F0702030302020204" pitchFamily="66" charset="0"/>
            </a:rPr>
            <a:t>Add an inbound SA 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VIRTIO_IPSEC_CTRL_DEL_IN_SA </a:t>
          </a:r>
          <a:r>
            <a:rPr lang="en-US" sz="1000" i="0" kern="1200" dirty="0" smtClean="0">
              <a:latin typeface="Comic Sans MS" panose="030F0702030302020204" pitchFamily="66" charset="0"/>
            </a:rPr>
            <a:t>Delete Inbound SA 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VIRTIO_IPSEC_CTRL_UPDATE_IN_SA </a:t>
          </a:r>
          <a:r>
            <a:rPr lang="en-US" sz="1000" i="0" kern="1200" dirty="0" smtClean="0">
              <a:latin typeface="Comic Sans MS" panose="030F0702030302020204" pitchFamily="66" charset="0"/>
            </a:rPr>
            <a:t>Update Inbound SA </a:t>
          </a:r>
          <a:r>
            <a:rPr lang="en-US" sz="1000" kern="1200" dirty="0" smtClean="0">
              <a:latin typeface="Comic Sans MS" panose="030F0702030302020204" pitchFamily="66" charset="0"/>
            </a:rPr>
            <a:t>	</a:t>
          </a:r>
          <a:endParaRPr lang="en-US" sz="100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VIRTIO_IPSEC_CTRL_READ_IN_SA </a:t>
          </a:r>
          <a:r>
            <a:rPr lang="en-US" sz="1000" i="0" kern="1200" dirty="0" smtClean="0">
              <a:latin typeface="Comic Sans MS" panose="030F0702030302020204" pitchFamily="66" charset="0"/>
            </a:rPr>
            <a:t>Read Inbound SA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VIRTIO_IPSEC_CTRL_READ_FIRST_N_IN_SAs </a:t>
          </a:r>
          <a:r>
            <a:rPr lang="en-US" sz="1000" i="0" kern="1200" dirty="0" smtClean="0">
              <a:latin typeface="Comic Sans MS" panose="030F0702030302020204" pitchFamily="66" charset="0"/>
            </a:rPr>
            <a:t>Read first N SAs 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VIRTIO_IPSEC_CTRL_READ_NEXT_N_IN_SAs </a:t>
          </a:r>
          <a:r>
            <a:rPr lang="en-US" sz="1000" i="1" kern="1200" dirty="0" smtClean="0">
              <a:latin typeface="Comic Sans MS" panose="030F0702030302020204" pitchFamily="66" charset="0"/>
            </a:rPr>
            <a:t>	</a:t>
          </a:r>
          <a:r>
            <a:rPr lang="en-US" sz="1000" i="0" kern="1200" dirty="0" smtClean="0">
              <a:latin typeface="Comic Sans MS" panose="030F0702030302020204" pitchFamily="66" charset="0"/>
            </a:rPr>
            <a:t>Read Next N SAs </a:t>
          </a:r>
          <a:endParaRPr lang="en-US" sz="10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VIRTIO_IPSEC_CTRL_FLUSH_SA  </a:t>
          </a:r>
          <a:r>
            <a:rPr lang="en-US" sz="1000" i="0" kern="1200" dirty="0" smtClean="0">
              <a:latin typeface="Comic Sans MS" panose="030F0702030302020204" pitchFamily="66" charset="0"/>
            </a:rPr>
            <a:t>Flush SAs within a group </a:t>
          </a:r>
          <a:r>
            <a:rPr lang="en-US" sz="1000" kern="1200" dirty="0" smtClean="0">
              <a:latin typeface="Comic Sans MS" panose="030F0702030302020204" pitchFamily="66" charset="0"/>
            </a:rPr>
            <a:t>	</a:t>
          </a:r>
          <a:endParaRPr lang="en-US" sz="1000" kern="1200" dirty="0">
            <a:latin typeface="Comic Sans MS" panose="030F0702030302020204" pitchFamily="66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i="1" kern="1200" dirty="0" smtClean="0">
              <a:latin typeface="Comic Sans MS" panose="030F0702030302020204" pitchFamily="66" charset="0"/>
            </a:rPr>
            <a:t>V</a:t>
          </a:r>
          <a:r>
            <a:rPr lang="en-US" sz="1000" b="1" kern="1200" dirty="0" smtClean="0">
              <a:latin typeface="Comic Sans MS" panose="030F0702030302020204" pitchFamily="66" charset="0"/>
            </a:rPr>
            <a:t>IRTIO_IPSEC_CTRL_FLUSH_SA_ALL </a:t>
          </a:r>
          <a:r>
            <a:rPr lang="en-US" sz="1000" i="0" kern="1200" dirty="0" smtClean="0">
              <a:latin typeface="Comic Sans MS" panose="030F0702030302020204" pitchFamily="66" charset="0"/>
            </a:rPr>
            <a:t>Flush all SAs</a:t>
          </a:r>
          <a:endParaRPr lang="en-US" sz="900" i="0" kern="1200" dirty="0">
            <a:latin typeface="Comic Sans MS" panose="030F0702030302020204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>
              <a:latin typeface="Comic Sans MS" panose="030F0702030302020204" pitchFamily="66" charset="0"/>
            </a:rPr>
            <a:t>VIRTIO_IPSEC_GET_HEADROOM_TAILROOM_SIZE </a:t>
          </a:r>
          <a:r>
            <a:rPr lang="en-US" sz="1000" i="0" kern="1200" dirty="0" smtClean="0">
              <a:latin typeface="Comic Sans MS" panose="030F0702030302020204" pitchFamily="66" charset="0"/>
            </a:rPr>
            <a:t>Get the headroom, tailroom size  </a:t>
          </a:r>
          <a:endParaRPr lang="en-US" sz="900" i="0" kern="1200" dirty="0">
            <a:latin typeface="Comic Sans MS" panose="030F0702030302020204" pitchFamily="66" charset="0"/>
          </a:endParaRPr>
        </a:p>
      </dsp:txBody>
      <dsp:txXfrm>
        <a:off x="7397541" y="613240"/>
        <a:ext cx="4129235" cy="247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751C-B5C8-4B19-85D8-C774A92954D6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179A9-D233-4B9C-8686-D7773B2FB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9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zh-CN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A4D5FB-6861-446A-9900-21465F76B1D7}" type="slidenum">
              <a:rPr lang="en-US" altLang="zh-CN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302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179A9-D233-4B9C-8686-D7773B2FB1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179A9-D233-4B9C-8686-D7773B2FB1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5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179A9-D233-4B9C-8686-D7773B2FB1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1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179A9-D233-4B9C-8686-D7773B2FB1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2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73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4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4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88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81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3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8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58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0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284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7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272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08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862314" y="0"/>
            <a:ext cx="10329687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470065" y="779055"/>
            <a:ext cx="10328147" cy="51264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4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10.81.250.100\wip\CORP\COR\_2011_Brand_Refresh\COR-P22374_Corp_PowerPoint_Template\Graphics\Lindsey_PPT build\elements\PPT_ORGBG_OP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5400" y="3848100"/>
            <a:ext cx="12217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23284" y="0"/>
            <a:ext cx="3718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1433" y="457201"/>
            <a:ext cx="3081867" cy="474663"/>
            <a:chOff x="633159" y="6301141"/>
            <a:chExt cx="1771650" cy="381114"/>
          </a:xfrm>
        </p:grpSpPr>
        <p:sp>
          <p:nvSpPr>
            <p:cNvPr id="8" name="Text Box 129"/>
            <p:cNvSpPr txBox="1">
              <a:spLocks noChangeAspect="1" noChangeArrowheads="1"/>
            </p:cNvSpPr>
            <p:nvPr/>
          </p:nvSpPr>
          <p:spPr bwMode="black">
            <a:xfrm>
              <a:off x="2094527" y="6487237"/>
              <a:ext cx="310282" cy="12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9" name="Freeform 143"/>
            <p:cNvSpPr>
              <a:spLocks noChangeAspect="1"/>
            </p:cNvSpPr>
            <p:nvPr/>
          </p:nvSpPr>
          <p:spPr bwMode="black">
            <a:xfrm>
              <a:off x="740237" y="6301141"/>
              <a:ext cx="126546" cy="6883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44"/>
            <p:cNvSpPr>
              <a:spLocks noChangeAspect="1"/>
            </p:cNvSpPr>
            <p:nvPr/>
          </p:nvSpPr>
          <p:spPr bwMode="black">
            <a:xfrm>
              <a:off x="813244" y="6338106"/>
              <a:ext cx="124113" cy="7137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45"/>
            <p:cNvSpPr>
              <a:spLocks noChangeAspect="1"/>
            </p:cNvSpPr>
            <p:nvPr/>
          </p:nvSpPr>
          <p:spPr bwMode="black">
            <a:xfrm>
              <a:off x="882602" y="6375069"/>
              <a:ext cx="126546" cy="7137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6"/>
            <p:cNvSpPr>
              <a:spLocks noChangeAspect="1"/>
            </p:cNvSpPr>
            <p:nvPr/>
          </p:nvSpPr>
          <p:spPr bwMode="black">
            <a:xfrm>
              <a:off x="775524" y="6440076"/>
              <a:ext cx="127763" cy="713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47"/>
            <p:cNvSpPr>
              <a:spLocks noChangeAspect="1"/>
            </p:cNvSpPr>
            <p:nvPr/>
          </p:nvSpPr>
          <p:spPr bwMode="black">
            <a:xfrm>
              <a:off x="848532" y="6478315"/>
              <a:ext cx="125329" cy="7010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48"/>
            <p:cNvSpPr>
              <a:spLocks noChangeAspect="1"/>
            </p:cNvSpPr>
            <p:nvPr/>
          </p:nvSpPr>
          <p:spPr bwMode="black">
            <a:xfrm>
              <a:off x="670880" y="6503807"/>
              <a:ext cx="124113" cy="72653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49"/>
            <p:cNvSpPr>
              <a:spLocks noChangeAspect="1"/>
            </p:cNvSpPr>
            <p:nvPr/>
          </p:nvSpPr>
          <p:spPr bwMode="black">
            <a:xfrm>
              <a:off x="740237" y="6540771"/>
              <a:ext cx="126546" cy="7265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>
              <a:spLocks noChangeAspect="1"/>
            </p:cNvSpPr>
            <p:nvPr/>
          </p:nvSpPr>
          <p:spPr bwMode="black">
            <a:xfrm>
              <a:off x="633159" y="6607052"/>
              <a:ext cx="126546" cy="7265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>
              <a:spLocks noChangeAspect="1"/>
            </p:cNvSpPr>
            <p:nvPr/>
          </p:nvSpPr>
          <p:spPr bwMode="black">
            <a:xfrm>
              <a:off x="1009148" y="6488512"/>
              <a:ext cx="103427" cy="191194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>
              <a:spLocks noChangeAspect="1"/>
            </p:cNvSpPr>
            <p:nvPr/>
          </p:nvSpPr>
          <p:spPr bwMode="black">
            <a:xfrm>
              <a:off x="1094324" y="6536947"/>
              <a:ext cx="108294" cy="1427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>
              <a:spLocks noChangeAspect="1" noEditPoints="1"/>
            </p:cNvSpPr>
            <p:nvPr/>
          </p:nvSpPr>
          <p:spPr bwMode="black">
            <a:xfrm>
              <a:off x="1780595" y="6533123"/>
              <a:ext cx="149665" cy="14913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>
              <a:spLocks noChangeAspect="1"/>
            </p:cNvSpPr>
            <p:nvPr/>
          </p:nvSpPr>
          <p:spPr bwMode="black">
            <a:xfrm>
              <a:off x="1933911" y="6489786"/>
              <a:ext cx="77875" cy="189920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>
              <a:spLocks noChangeAspect="1" noEditPoints="1"/>
            </p:cNvSpPr>
            <p:nvPr/>
          </p:nvSpPr>
          <p:spPr bwMode="black">
            <a:xfrm>
              <a:off x="1190450" y="6533123"/>
              <a:ext cx="154533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>
              <a:spLocks noChangeAspect="1" noEditPoints="1"/>
            </p:cNvSpPr>
            <p:nvPr/>
          </p:nvSpPr>
          <p:spPr bwMode="black">
            <a:xfrm>
              <a:off x="1344983" y="6533123"/>
              <a:ext cx="153316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black">
            <a:xfrm>
              <a:off x="2000834" y="6533123"/>
              <a:ext cx="153316" cy="14913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ChangeAspect="1"/>
            </p:cNvSpPr>
            <p:nvPr/>
          </p:nvSpPr>
          <p:spPr bwMode="black">
            <a:xfrm>
              <a:off x="1635796" y="6533123"/>
              <a:ext cx="148449" cy="14913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59"/>
            <p:cNvSpPr>
              <a:spLocks noChangeAspect="1"/>
            </p:cNvSpPr>
            <p:nvPr/>
          </p:nvSpPr>
          <p:spPr bwMode="black">
            <a:xfrm>
              <a:off x="1487347" y="6533123"/>
              <a:ext cx="156967" cy="14913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78668" y="4695826"/>
            <a:ext cx="1640417" cy="1235075"/>
            <a:chOff x="6866421" y="109537"/>
            <a:chExt cx="2028825" cy="2038350"/>
          </a:xfrm>
        </p:grpSpPr>
        <p:pic>
          <p:nvPicPr>
            <p:cNvPr id="27" name="Picture 181" descr="Dmd_CHIP_72dpi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6421" y="109537"/>
              <a:ext cx="20288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 rot="18851266">
              <a:off x="7157723" y="417955"/>
              <a:ext cx="1433132" cy="13874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Box 1"/>
          <p:cNvSpPr txBox="1">
            <a:spLocks noChangeArrowheads="1"/>
          </p:cNvSpPr>
          <p:nvPr/>
        </p:nvSpPr>
        <p:spPr bwMode="black">
          <a:xfrm>
            <a:off x="304801" y="6038851"/>
            <a:ext cx="3037417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Freescale, the Freescale logo, AltiVec, C-5, CodeTEST, CodeWarrior, ColdFire, C-Ware, t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he Energy Efficient Solutions logo, mobileGT, PowerQUICC, QorIQ, StarCore and Symphony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are trademarks of Freescale Semiconductor, Inc., Reg. U.S. Pat. &amp; Tm. Off. BeeKit, BeeStack, ColdFire+, CoreNet, Flexis, Kinetis, MXC, Platform in a Package, Processor Expert, QorIQ Qonverge, Qorivva, QUICC Engine, SMARTMOS, TurboLink, VortiQa and Xtrinsic are trademarks of Freescale Semiconductor, Inc. All other product or service names are the property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of their respective owners. © 2011 Freescale Semiconductor, Inc.</a:t>
            </a:r>
          </a:p>
        </p:txBody>
      </p:sp>
      <p:sp>
        <p:nvSpPr>
          <p:cNvPr id="30" name="Rounded Rectangle 15"/>
          <p:cNvSpPr/>
          <p:nvPr/>
        </p:nvSpPr>
        <p:spPr>
          <a:xfrm>
            <a:off x="8978642" y="-2567"/>
            <a:ext cx="3236361" cy="6568176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271" h="6568176">
                <a:moveTo>
                  <a:pt x="4486" y="0"/>
                </a:moveTo>
                <a:lnTo>
                  <a:pt x="2427271" y="857"/>
                </a:lnTo>
                <a:cubicBezTo>
                  <a:pt x="2424396" y="2218718"/>
                  <a:pt x="2412894" y="4350315"/>
                  <a:pt x="2410019" y="6568176"/>
                </a:cubicBezTo>
                <a:lnTo>
                  <a:pt x="401840" y="6568056"/>
                </a:lnTo>
                <a:cubicBezTo>
                  <a:pt x="180017" y="6568056"/>
                  <a:pt x="194" y="6388233"/>
                  <a:pt x="194" y="6166410"/>
                </a:cubicBezTo>
                <a:cubicBezTo>
                  <a:pt x="-1251" y="4338102"/>
                  <a:pt x="5931" y="1828308"/>
                  <a:pt x="4486" y="0"/>
                </a:cubicBezTo>
                <a:close/>
              </a:path>
            </a:pathLst>
          </a:custGeom>
          <a:gradFill flip="none" rotWithShape="1">
            <a:gsLst>
              <a:gs pos="0">
                <a:srgbClr val="A02908">
                  <a:alpha val="19000"/>
                </a:srgbClr>
              </a:gs>
              <a:gs pos="50000">
                <a:srgbClr val="F43E0C">
                  <a:alpha val="34000"/>
                </a:srgbClr>
              </a:gs>
              <a:gs pos="100000">
                <a:srgbClr val="FF7F15">
                  <a:alpha val="1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9023351" y="6307138"/>
            <a:ext cx="3170767" cy="258762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10848"/>
              <a:gd name="connsiteY0" fmla="*/ 0 h 6568176"/>
              <a:gd name="connsiteX1" fmla="*/ 2410019 w 2410848"/>
              <a:gd name="connsiteY1" fmla="*/ 5651158 h 6568176"/>
              <a:gd name="connsiteX2" fmla="*/ 2410019 w 2410848"/>
              <a:gd name="connsiteY2" fmla="*/ 6568176 h 6568176"/>
              <a:gd name="connsiteX3" fmla="*/ 401840 w 2410848"/>
              <a:gd name="connsiteY3" fmla="*/ 6568056 h 6568176"/>
              <a:gd name="connsiteX4" fmla="*/ 194 w 2410848"/>
              <a:gd name="connsiteY4" fmla="*/ 6166410 h 6568176"/>
              <a:gd name="connsiteX5" fmla="*/ 4486 w 2410848"/>
              <a:gd name="connsiteY5" fmla="*/ 0 h 6568176"/>
              <a:gd name="connsiteX0" fmla="*/ 0 w 2414989"/>
              <a:gd name="connsiteY0" fmla="*/ 0 h 2298100"/>
              <a:gd name="connsiteX1" fmla="*/ 2414160 w 2414989"/>
              <a:gd name="connsiteY1" fmla="*/ 1381082 h 2298100"/>
              <a:gd name="connsiteX2" fmla="*/ 2414160 w 2414989"/>
              <a:gd name="connsiteY2" fmla="*/ 2298100 h 2298100"/>
              <a:gd name="connsiteX3" fmla="*/ 405981 w 2414989"/>
              <a:gd name="connsiteY3" fmla="*/ 2297980 h 2298100"/>
              <a:gd name="connsiteX4" fmla="*/ 4335 w 2414989"/>
              <a:gd name="connsiteY4" fmla="*/ 1896334 h 2298100"/>
              <a:gd name="connsiteX5" fmla="*/ 0 w 2414989"/>
              <a:gd name="connsiteY5" fmla="*/ 0 h 2298100"/>
              <a:gd name="connsiteX0" fmla="*/ 0 w 2410654"/>
              <a:gd name="connsiteY0" fmla="*/ 522286 h 924052"/>
              <a:gd name="connsiteX1" fmla="*/ 2409825 w 2410654"/>
              <a:gd name="connsiteY1" fmla="*/ 7034 h 924052"/>
              <a:gd name="connsiteX2" fmla="*/ 2409825 w 2410654"/>
              <a:gd name="connsiteY2" fmla="*/ 924052 h 924052"/>
              <a:gd name="connsiteX3" fmla="*/ 401646 w 2410654"/>
              <a:gd name="connsiteY3" fmla="*/ 923932 h 924052"/>
              <a:gd name="connsiteX4" fmla="*/ 0 w 2410654"/>
              <a:gd name="connsiteY4" fmla="*/ 522286 h 924052"/>
              <a:gd name="connsiteX0" fmla="*/ 0 w 2410654"/>
              <a:gd name="connsiteY0" fmla="*/ 1410949 h 1812715"/>
              <a:gd name="connsiteX1" fmla="*/ 2409825 w 2410654"/>
              <a:gd name="connsiteY1" fmla="*/ 895697 h 1812715"/>
              <a:gd name="connsiteX2" fmla="*/ 2409825 w 2410654"/>
              <a:gd name="connsiteY2" fmla="*/ 1812715 h 1812715"/>
              <a:gd name="connsiteX3" fmla="*/ 401646 w 2410654"/>
              <a:gd name="connsiteY3" fmla="*/ 1812595 h 1812715"/>
              <a:gd name="connsiteX4" fmla="*/ 0 w 2410654"/>
              <a:gd name="connsiteY4" fmla="*/ 1410949 h 181271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595858 h 997624"/>
              <a:gd name="connsiteX1" fmla="*/ 2409825 w 2410654"/>
              <a:gd name="connsiteY1" fmla="*/ 598191 h 997624"/>
              <a:gd name="connsiteX2" fmla="*/ 2409825 w 2410654"/>
              <a:gd name="connsiteY2" fmla="*/ 997624 h 997624"/>
              <a:gd name="connsiteX3" fmla="*/ 401646 w 2410654"/>
              <a:gd name="connsiteY3" fmla="*/ 997504 h 997624"/>
              <a:gd name="connsiteX4" fmla="*/ 0 w 2410654"/>
              <a:gd name="connsiteY4" fmla="*/ 595858 h 99762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58923"/>
              <a:gd name="connsiteY0" fmla="*/ 58047 h 459813"/>
              <a:gd name="connsiteX1" fmla="*/ 2402263 w 2558923"/>
              <a:gd name="connsiteY1" fmla="*/ 44838 h 459813"/>
              <a:gd name="connsiteX2" fmla="*/ 2409825 w 2558923"/>
              <a:gd name="connsiteY2" fmla="*/ 459813 h 459813"/>
              <a:gd name="connsiteX3" fmla="*/ 401646 w 2558923"/>
              <a:gd name="connsiteY3" fmla="*/ 459693 h 459813"/>
              <a:gd name="connsiteX4" fmla="*/ 0 w 2558923"/>
              <a:gd name="connsiteY4" fmla="*/ 58047 h 459813"/>
              <a:gd name="connsiteX0" fmla="*/ 0 w 2409825"/>
              <a:gd name="connsiteY0" fmla="*/ 58047 h 459813"/>
              <a:gd name="connsiteX1" fmla="*/ 2402263 w 2409825"/>
              <a:gd name="connsiteY1" fmla="*/ 44838 h 459813"/>
              <a:gd name="connsiteX2" fmla="*/ 2409825 w 2409825"/>
              <a:gd name="connsiteY2" fmla="*/ 459813 h 459813"/>
              <a:gd name="connsiteX3" fmla="*/ 401646 w 2409825"/>
              <a:gd name="connsiteY3" fmla="*/ 459693 h 459813"/>
              <a:gd name="connsiteX4" fmla="*/ 0 w 2409825"/>
              <a:gd name="connsiteY4" fmla="*/ 58047 h 459813"/>
              <a:gd name="connsiteX0" fmla="*/ 0 w 2409825"/>
              <a:gd name="connsiteY0" fmla="*/ 31845 h 433611"/>
              <a:gd name="connsiteX1" fmla="*/ 2402263 w 2409825"/>
              <a:gd name="connsiteY1" fmla="*/ 18636 h 433611"/>
              <a:gd name="connsiteX2" fmla="*/ 2409825 w 2409825"/>
              <a:gd name="connsiteY2" fmla="*/ 433611 h 433611"/>
              <a:gd name="connsiteX3" fmla="*/ 401646 w 2409825"/>
              <a:gd name="connsiteY3" fmla="*/ 433491 h 433611"/>
              <a:gd name="connsiteX4" fmla="*/ 0 w 2409825"/>
              <a:gd name="connsiteY4" fmla="*/ 31845 h 433611"/>
              <a:gd name="connsiteX0" fmla="*/ 0 w 2409825"/>
              <a:gd name="connsiteY0" fmla="*/ 13209 h 414975"/>
              <a:gd name="connsiteX1" fmla="*/ 2402263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12835"/>
              <a:gd name="connsiteY0" fmla="*/ 13209 h 414975"/>
              <a:gd name="connsiteX1" fmla="*/ 2412835 w 2412835"/>
              <a:gd name="connsiteY1" fmla="*/ 0 h 414975"/>
              <a:gd name="connsiteX2" fmla="*/ 2409825 w 2412835"/>
              <a:gd name="connsiteY2" fmla="*/ 414975 h 414975"/>
              <a:gd name="connsiteX3" fmla="*/ 401646 w 2412835"/>
              <a:gd name="connsiteY3" fmla="*/ 414855 h 414975"/>
              <a:gd name="connsiteX4" fmla="*/ 0 w 2412835"/>
              <a:gd name="connsiteY4" fmla="*/ 13209 h 414975"/>
              <a:gd name="connsiteX0" fmla="*/ 0 w 2409825"/>
              <a:gd name="connsiteY0" fmla="*/ 13209 h 414975"/>
              <a:gd name="connsiteX1" fmla="*/ 2407549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09825"/>
              <a:gd name="connsiteY0" fmla="*/ 0 h 401766"/>
              <a:gd name="connsiteX1" fmla="*/ 2407549 w 2409825"/>
              <a:gd name="connsiteY1" fmla="*/ 2647 h 401766"/>
              <a:gd name="connsiteX2" fmla="*/ 2409825 w 2409825"/>
              <a:gd name="connsiteY2" fmla="*/ 401766 h 401766"/>
              <a:gd name="connsiteX3" fmla="*/ 401646 w 2409825"/>
              <a:gd name="connsiteY3" fmla="*/ 401646 h 401766"/>
              <a:gd name="connsiteX4" fmla="*/ 0 w 2409825"/>
              <a:gd name="connsiteY4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75268 w 2585093"/>
              <a:gd name="connsiteY0" fmla="*/ 0 h 401766"/>
              <a:gd name="connsiteX1" fmla="*/ 2582817 w 2585093"/>
              <a:gd name="connsiteY1" fmla="*/ 2647 h 401766"/>
              <a:gd name="connsiteX2" fmla="*/ 2585093 w 2585093"/>
              <a:gd name="connsiteY2" fmla="*/ 401766 h 401766"/>
              <a:gd name="connsiteX3" fmla="*/ 576914 w 2585093"/>
              <a:gd name="connsiteY3" fmla="*/ 401646 h 401766"/>
              <a:gd name="connsiteX4" fmla="*/ 203266 w 2585093"/>
              <a:gd name="connsiteY4" fmla="*/ 148693 h 401766"/>
              <a:gd name="connsiteX5" fmla="*/ 175268 w 2585093"/>
              <a:gd name="connsiteY5" fmla="*/ 0 h 401766"/>
              <a:gd name="connsiteX0" fmla="*/ 141764 w 2523591"/>
              <a:gd name="connsiteY0" fmla="*/ 154726 h 407799"/>
              <a:gd name="connsiteX1" fmla="*/ 2521315 w 2523591"/>
              <a:gd name="connsiteY1" fmla="*/ 8680 h 407799"/>
              <a:gd name="connsiteX2" fmla="*/ 2523591 w 2523591"/>
              <a:gd name="connsiteY2" fmla="*/ 407799 h 407799"/>
              <a:gd name="connsiteX3" fmla="*/ 515412 w 2523591"/>
              <a:gd name="connsiteY3" fmla="*/ 407679 h 407799"/>
              <a:gd name="connsiteX4" fmla="*/ 141764 w 2523591"/>
              <a:gd name="connsiteY4" fmla="*/ 154726 h 407799"/>
              <a:gd name="connsiteX0" fmla="*/ 398 w 2382225"/>
              <a:gd name="connsiteY0" fmla="*/ 151214 h 404287"/>
              <a:gd name="connsiteX1" fmla="*/ 2379949 w 2382225"/>
              <a:gd name="connsiteY1" fmla="*/ 5168 h 404287"/>
              <a:gd name="connsiteX2" fmla="*/ 2382225 w 2382225"/>
              <a:gd name="connsiteY2" fmla="*/ 404287 h 404287"/>
              <a:gd name="connsiteX3" fmla="*/ 374046 w 2382225"/>
              <a:gd name="connsiteY3" fmla="*/ 404167 h 404287"/>
              <a:gd name="connsiteX4" fmla="*/ 398 w 2382225"/>
              <a:gd name="connsiteY4" fmla="*/ 151214 h 404287"/>
              <a:gd name="connsiteX0" fmla="*/ 184 w 2382011"/>
              <a:gd name="connsiteY0" fmla="*/ 151283 h 404356"/>
              <a:gd name="connsiteX1" fmla="*/ 2379735 w 2382011"/>
              <a:gd name="connsiteY1" fmla="*/ 5237 h 404356"/>
              <a:gd name="connsiteX2" fmla="*/ 2382011 w 2382011"/>
              <a:gd name="connsiteY2" fmla="*/ 404356 h 404356"/>
              <a:gd name="connsiteX3" fmla="*/ 373832 w 2382011"/>
              <a:gd name="connsiteY3" fmla="*/ 404236 h 404356"/>
              <a:gd name="connsiteX4" fmla="*/ 184 w 2382011"/>
              <a:gd name="connsiteY4" fmla="*/ 151283 h 404356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141504 w 2523331"/>
              <a:gd name="connsiteY0" fmla="*/ 48576 h 301649"/>
              <a:gd name="connsiteX1" fmla="*/ 2517525 w 2523331"/>
              <a:gd name="connsiteY1" fmla="*/ 22567 h 301649"/>
              <a:gd name="connsiteX2" fmla="*/ 2523331 w 2523331"/>
              <a:gd name="connsiteY2" fmla="*/ 301649 h 301649"/>
              <a:gd name="connsiteX3" fmla="*/ 515152 w 2523331"/>
              <a:gd name="connsiteY3" fmla="*/ 301529 h 301649"/>
              <a:gd name="connsiteX4" fmla="*/ 141504 w 2523331"/>
              <a:gd name="connsiteY4" fmla="*/ 48576 h 301649"/>
              <a:gd name="connsiteX0" fmla="*/ 141504 w 2523331"/>
              <a:gd name="connsiteY0" fmla="*/ 33303 h 286376"/>
              <a:gd name="connsiteX1" fmla="*/ 2517525 w 2523331"/>
              <a:gd name="connsiteY1" fmla="*/ 7294 h 286376"/>
              <a:gd name="connsiteX2" fmla="*/ 2523331 w 2523331"/>
              <a:gd name="connsiteY2" fmla="*/ 286376 h 286376"/>
              <a:gd name="connsiteX3" fmla="*/ 515152 w 2523331"/>
              <a:gd name="connsiteY3" fmla="*/ 286256 h 286376"/>
              <a:gd name="connsiteX4" fmla="*/ 141504 w 2523331"/>
              <a:gd name="connsiteY4" fmla="*/ 33303 h 286376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1296 h 254369"/>
              <a:gd name="connsiteX1" fmla="*/ 2372491 w 2381827"/>
              <a:gd name="connsiteY1" fmla="*/ 0 h 254369"/>
              <a:gd name="connsiteX2" fmla="*/ 2381827 w 2381827"/>
              <a:gd name="connsiteY2" fmla="*/ 254369 h 254369"/>
              <a:gd name="connsiteX3" fmla="*/ 373648 w 2381827"/>
              <a:gd name="connsiteY3" fmla="*/ 254249 h 254369"/>
              <a:gd name="connsiteX4" fmla="*/ 0 w 2381827"/>
              <a:gd name="connsiteY4" fmla="*/ 1296 h 254369"/>
              <a:gd name="connsiteX0" fmla="*/ 0 w 2381827"/>
              <a:gd name="connsiteY0" fmla="*/ 4827 h 257900"/>
              <a:gd name="connsiteX1" fmla="*/ 2379552 w 2381827"/>
              <a:gd name="connsiteY1" fmla="*/ 0 h 257900"/>
              <a:gd name="connsiteX2" fmla="*/ 2381827 w 2381827"/>
              <a:gd name="connsiteY2" fmla="*/ 257900 h 257900"/>
              <a:gd name="connsiteX3" fmla="*/ 373648 w 2381827"/>
              <a:gd name="connsiteY3" fmla="*/ 257780 h 257900"/>
              <a:gd name="connsiteX4" fmla="*/ 0 w 2381827"/>
              <a:gd name="connsiteY4" fmla="*/ 4827 h 257900"/>
              <a:gd name="connsiteX0" fmla="*/ 0 w 2378758"/>
              <a:gd name="connsiteY0" fmla="*/ 1758 h 257900"/>
              <a:gd name="connsiteX1" fmla="*/ 2376483 w 2378758"/>
              <a:gd name="connsiteY1" fmla="*/ 0 h 257900"/>
              <a:gd name="connsiteX2" fmla="*/ 2378758 w 2378758"/>
              <a:gd name="connsiteY2" fmla="*/ 257900 h 257900"/>
              <a:gd name="connsiteX3" fmla="*/ 370579 w 2378758"/>
              <a:gd name="connsiteY3" fmla="*/ 257780 h 257900"/>
              <a:gd name="connsiteX4" fmla="*/ 0 w 2378758"/>
              <a:gd name="connsiteY4" fmla="*/ 1758 h 2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58" h="257900">
                <a:moveTo>
                  <a:pt x="0" y="1758"/>
                </a:moveTo>
                <a:lnTo>
                  <a:pt x="2376483" y="0"/>
                </a:lnTo>
                <a:cubicBezTo>
                  <a:pt x="2378576" y="204595"/>
                  <a:pt x="2374230" y="-26752"/>
                  <a:pt x="2378758" y="257900"/>
                </a:cubicBezTo>
                <a:lnTo>
                  <a:pt x="370579" y="257780"/>
                </a:lnTo>
                <a:cubicBezTo>
                  <a:pt x="15974" y="226193"/>
                  <a:pt x="3238" y="-12987"/>
                  <a:pt x="0" y="1758"/>
                </a:cubicBezTo>
                <a:close/>
              </a:path>
            </a:pathLst>
          </a:custGeom>
          <a:solidFill>
            <a:srgbClr val="BF30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9351434" y="4116388"/>
            <a:ext cx="2552700" cy="1922462"/>
            <a:chOff x="-1143000" y="1828800"/>
            <a:chExt cx="518410" cy="520723"/>
          </a:xfrm>
        </p:grpSpPr>
        <p:sp>
          <p:nvSpPr>
            <p:cNvPr id="33" name="Freeform 143"/>
            <p:cNvSpPr>
              <a:spLocks noChangeAspect="1"/>
            </p:cNvSpPr>
            <p:nvPr/>
          </p:nvSpPr>
          <p:spPr bwMode="black">
            <a:xfrm>
              <a:off x="-995988" y="1828800"/>
              <a:ext cx="174953" cy="9545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44"/>
            <p:cNvSpPr>
              <a:spLocks noChangeAspect="1"/>
            </p:cNvSpPr>
            <p:nvPr/>
          </p:nvSpPr>
          <p:spPr bwMode="black">
            <a:xfrm>
              <a:off x="-894541" y="1880399"/>
              <a:ext cx="170654" cy="9760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5"/>
            <p:cNvSpPr>
              <a:spLocks noChangeAspect="1"/>
            </p:cNvSpPr>
            <p:nvPr/>
          </p:nvSpPr>
          <p:spPr bwMode="black">
            <a:xfrm>
              <a:off x="-799542" y="1930279"/>
              <a:ext cx="174952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 noChangeAspect="1"/>
            </p:cNvSpPr>
            <p:nvPr/>
          </p:nvSpPr>
          <p:spPr bwMode="black">
            <a:xfrm>
              <a:off x="-946554" y="2019717"/>
              <a:ext cx="174952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 noChangeAspect="1"/>
            </p:cNvSpPr>
            <p:nvPr/>
          </p:nvSpPr>
          <p:spPr bwMode="black">
            <a:xfrm>
              <a:off x="-847257" y="2073467"/>
              <a:ext cx="172803" cy="950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 noChangeAspect="1"/>
            </p:cNvSpPr>
            <p:nvPr/>
          </p:nvSpPr>
          <p:spPr bwMode="black">
            <a:xfrm>
              <a:off x="-1091417" y="2107006"/>
              <a:ext cx="171084" cy="1014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ChangeAspect="1"/>
            </p:cNvSpPr>
            <p:nvPr/>
          </p:nvSpPr>
          <p:spPr bwMode="black">
            <a:xfrm>
              <a:off x="-995988" y="2158606"/>
              <a:ext cx="174953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>
              <a:spLocks noChangeAspect="1"/>
            </p:cNvSpPr>
            <p:nvPr/>
          </p:nvSpPr>
          <p:spPr bwMode="black">
            <a:xfrm>
              <a:off x="-1143000" y="2250194"/>
              <a:ext cx="174953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7047" name="Rectangle 18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4058801" y="3314701"/>
            <a:ext cx="7845871" cy="533400"/>
          </a:xfrm>
          <a:prstGeom prst="rect">
            <a:avLst/>
          </a:prstGeom>
          <a:ln w="25400" algn="ctr"/>
        </p:spPr>
        <p:txBody>
          <a:bodyPr tIns="0" bIns="9144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700" b="0" kern="12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7046" name="Rectangle 18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4058801" y="2609850"/>
            <a:ext cx="7845871" cy="666751"/>
          </a:xfrm>
          <a:ln w="25400"/>
        </p:spPr>
        <p:txBody>
          <a:bodyPr tIns="91440" bIns="91440" anchor="b"/>
          <a:lstStyle>
            <a:lvl1pPr algn="l">
              <a:spcBef>
                <a:spcPct val="25000"/>
              </a:spcBef>
              <a:defRPr sz="3200" b="1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glow rad="50800">
                    <a:schemeClr val="tx1">
                      <a:lumMod val="85000"/>
                      <a:lumOff val="15000"/>
                      <a:alpha val="26000"/>
                    </a:schemeClr>
                  </a:glow>
                  <a:outerShdw blurRad="50800" dist="50800" dir="5400000" sx="72000" sy="72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6782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25" y="142940"/>
            <a:ext cx="10953283" cy="910690"/>
          </a:xfrm>
        </p:spPr>
        <p:txBody>
          <a:bodyPr/>
          <a:lstStyle>
            <a:lvl1pPr>
              <a:lnSpc>
                <a:spcPct val="80000"/>
              </a:lnSpc>
              <a:defRPr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25" y="1639581"/>
            <a:ext cx="10953283" cy="4525963"/>
          </a:xfrm>
        </p:spPr>
        <p:txBody>
          <a:bodyPr/>
          <a:lstStyle>
            <a:lvl1pPr marL="225425" indent="-225425">
              <a:tabLst/>
              <a:defRPr sz="2400">
                <a:solidFill>
                  <a:schemeClr val="tx1"/>
                </a:solidFill>
              </a:defRPr>
            </a:lvl1pPr>
            <a:lvl2pPr marL="517525" indent="-230188">
              <a:defRPr sz="2000">
                <a:solidFill>
                  <a:schemeClr val="tx1"/>
                </a:solidFill>
              </a:defRPr>
            </a:lvl2pPr>
            <a:lvl3pPr marL="803275" indent="-228600">
              <a:tabLst/>
              <a:defRPr sz="1800">
                <a:solidFill>
                  <a:schemeClr val="tx1"/>
                </a:solidFill>
              </a:defRPr>
            </a:lvl3pPr>
            <a:lvl4pPr marL="1082675" indent="-228600">
              <a:defRPr sz="1600">
                <a:solidFill>
                  <a:schemeClr val="tx1"/>
                </a:solidFill>
              </a:defRPr>
            </a:lvl4pPr>
            <a:lvl5pPr marL="1427163" indent="-2286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B05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57-BC21-4F30-9C2D-0547A7A7EE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9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1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95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FS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409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5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94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121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219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013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82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862314" y="0"/>
            <a:ext cx="10329687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470065" y="779055"/>
            <a:ext cx="10328147" cy="51264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3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10.81.250.100\wip\CORP\COR\_2011_Brand_Refresh\COR-P22374_Corp_PowerPoint_Template\Graphics\Lindsey_PPT build\elements\PPT_ORGBG_OP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5400" y="3848100"/>
            <a:ext cx="12217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23284" y="0"/>
            <a:ext cx="3718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1433" y="457201"/>
            <a:ext cx="3081867" cy="474663"/>
            <a:chOff x="633159" y="6301141"/>
            <a:chExt cx="1771650" cy="381114"/>
          </a:xfrm>
        </p:grpSpPr>
        <p:sp>
          <p:nvSpPr>
            <p:cNvPr id="8" name="Text Box 129"/>
            <p:cNvSpPr txBox="1">
              <a:spLocks noChangeAspect="1" noChangeArrowheads="1"/>
            </p:cNvSpPr>
            <p:nvPr/>
          </p:nvSpPr>
          <p:spPr bwMode="black">
            <a:xfrm>
              <a:off x="2094527" y="6487237"/>
              <a:ext cx="310282" cy="12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9" name="Freeform 143"/>
            <p:cNvSpPr>
              <a:spLocks noChangeAspect="1"/>
            </p:cNvSpPr>
            <p:nvPr/>
          </p:nvSpPr>
          <p:spPr bwMode="black">
            <a:xfrm>
              <a:off x="740237" y="6301141"/>
              <a:ext cx="126546" cy="6883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44"/>
            <p:cNvSpPr>
              <a:spLocks noChangeAspect="1"/>
            </p:cNvSpPr>
            <p:nvPr/>
          </p:nvSpPr>
          <p:spPr bwMode="black">
            <a:xfrm>
              <a:off x="813244" y="6338106"/>
              <a:ext cx="124113" cy="7137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45"/>
            <p:cNvSpPr>
              <a:spLocks noChangeAspect="1"/>
            </p:cNvSpPr>
            <p:nvPr/>
          </p:nvSpPr>
          <p:spPr bwMode="black">
            <a:xfrm>
              <a:off x="882602" y="6375069"/>
              <a:ext cx="126546" cy="7137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6"/>
            <p:cNvSpPr>
              <a:spLocks noChangeAspect="1"/>
            </p:cNvSpPr>
            <p:nvPr/>
          </p:nvSpPr>
          <p:spPr bwMode="black">
            <a:xfrm>
              <a:off x="775524" y="6440076"/>
              <a:ext cx="127763" cy="713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47"/>
            <p:cNvSpPr>
              <a:spLocks noChangeAspect="1"/>
            </p:cNvSpPr>
            <p:nvPr/>
          </p:nvSpPr>
          <p:spPr bwMode="black">
            <a:xfrm>
              <a:off x="848532" y="6478315"/>
              <a:ext cx="125329" cy="7010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48"/>
            <p:cNvSpPr>
              <a:spLocks noChangeAspect="1"/>
            </p:cNvSpPr>
            <p:nvPr/>
          </p:nvSpPr>
          <p:spPr bwMode="black">
            <a:xfrm>
              <a:off x="670880" y="6503807"/>
              <a:ext cx="124113" cy="72653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49"/>
            <p:cNvSpPr>
              <a:spLocks noChangeAspect="1"/>
            </p:cNvSpPr>
            <p:nvPr/>
          </p:nvSpPr>
          <p:spPr bwMode="black">
            <a:xfrm>
              <a:off x="740237" y="6540771"/>
              <a:ext cx="126546" cy="7265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>
              <a:spLocks noChangeAspect="1"/>
            </p:cNvSpPr>
            <p:nvPr/>
          </p:nvSpPr>
          <p:spPr bwMode="black">
            <a:xfrm>
              <a:off x="633159" y="6607052"/>
              <a:ext cx="126546" cy="7265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>
              <a:spLocks noChangeAspect="1"/>
            </p:cNvSpPr>
            <p:nvPr/>
          </p:nvSpPr>
          <p:spPr bwMode="black">
            <a:xfrm>
              <a:off x="1009148" y="6488512"/>
              <a:ext cx="103427" cy="191194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>
              <a:spLocks noChangeAspect="1"/>
            </p:cNvSpPr>
            <p:nvPr/>
          </p:nvSpPr>
          <p:spPr bwMode="black">
            <a:xfrm>
              <a:off x="1094324" y="6536947"/>
              <a:ext cx="108294" cy="1427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>
              <a:spLocks noChangeAspect="1" noEditPoints="1"/>
            </p:cNvSpPr>
            <p:nvPr/>
          </p:nvSpPr>
          <p:spPr bwMode="black">
            <a:xfrm>
              <a:off x="1780595" y="6533123"/>
              <a:ext cx="149665" cy="14913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>
              <a:spLocks noChangeAspect="1"/>
            </p:cNvSpPr>
            <p:nvPr/>
          </p:nvSpPr>
          <p:spPr bwMode="black">
            <a:xfrm>
              <a:off x="1933911" y="6489786"/>
              <a:ext cx="77875" cy="189920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>
              <a:spLocks noChangeAspect="1" noEditPoints="1"/>
            </p:cNvSpPr>
            <p:nvPr/>
          </p:nvSpPr>
          <p:spPr bwMode="black">
            <a:xfrm>
              <a:off x="1190450" y="6533123"/>
              <a:ext cx="154533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>
              <a:spLocks noChangeAspect="1" noEditPoints="1"/>
            </p:cNvSpPr>
            <p:nvPr/>
          </p:nvSpPr>
          <p:spPr bwMode="black">
            <a:xfrm>
              <a:off x="1344983" y="6533123"/>
              <a:ext cx="153316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black">
            <a:xfrm>
              <a:off x="2000834" y="6533123"/>
              <a:ext cx="153316" cy="14913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ChangeAspect="1"/>
            </p:cNvSpPr>
            <p:nvPr/>
          </p:nvSpPr>
          <p:spPr bwMode="black">
            <a:xfrm>
              <a:off x="1635796" y="6533123"/>
              <a:ext cx="148449" cy="14913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59"/>
            <p:cNvSpPr>
              <a:spLocks noChangeAspect="1"/>
            </p:cNvSpPr>
            <p:nvPr/>
          </p:nvSpPr>
          <p:spPr bwMode="black">
            <a:xfrm>
              <a:off x="1487347" y="6533123"/>
              <a:ext cx="156967" cy="14913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 Box 1"/>
          <p:cNvSpPr txBox="1">
            <a:spLocks noChangeArrowheads="1"/>
          </p:cNvSpPr>
          <p:nvPr/>
        </p:nvSpPr>
        <p:spPr bwMode="black">
          <a:xfrm>
            <a:off x="304801" y="6038851"/>
            <a:ext cx="3037417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Freescale, the Freescale logo, AltiVec, C-5, CodeTEST, CodeWarrior, ColdFire, C-Ware, t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he Energy Efficient Solutions logo, mobileGT, PowerQUICC, QorIQ, StarCore and Symphony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are trademarks of Freescale Semiconductor, Inc., Reg. U.S. Pat. &amp; Tm. Off. BeeKit, BeeStack, ColdFire+, CoreNet, Flexis, Kinetis, MXC, Platform in a Package, Processor Expert, QorIQ Qonverge, Qorivva, QUICC Engine, SMARTMOS, TurboLink, VortiQa and Xtrinsic are trademarks of Freescale Semiconductor, Inc. All other product or service names are the property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of their respective owners. © 2011 Freescale Semiconductor, Inc.</a:t>
            </a:r>
          </a:p>
        </p:txBody>
      </p:sp>
      <p:sp>
        <p:nvSpPr>
          <p:cNvPr id="30" name="Rounded Rectangle 15"/>
          <p:cNvSpPr/>
          <p:nvPr/>
        </p:nvSpPr>
        <p:spPr>
          <a:xfrm>
            <a:off x="8978642" y="-2567"/>
            <a:ext cx="3236361" cy="6568176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271" h="6568176">
                <a:moveTo>
                  <a:pt x="4486" y="0"/>
                </a:moveTo>
                <a:lnTo>
                  <a:pt x="2427271" y="857"/>
                </a:lnTo>
                <a:cubicBezTo>
                  <a:pt x="2424396" y="2218718"/>
                  <a:pt x="2412894" y="4350315"/>
                  <a:pt x="2410019" y="6568176"/>
                </a:cubicBezTo>
                <a:lnTo>
                  <a:pt x="401840" y="6568056"/>
                </a:lnTo>
                <a:cubicBezTo>
                  <a:pt x="180017" y="6568056"/>
                  <a:pt x="194" y="6388233"/>
                  <a:pt x="194" y="6166410"/>
                </a:cubicBezTo>
                <a:cubicBezTo>
                  <a:pt x="-1251" y="4338102"/>
                  <a:pt x="5931" y="1828308"/>
                  <a:pt x="4486" y="0"/>
                </a:cubicBezTo>
                <a:close/>
              </a:path>
            </a:pathLst>
          </a:custGeom>
          <a:gradFill flip="none" rotWithShape="1">
            <a:gsLst>
              <a:gs pos="0">
                <a:srgbClr val="A02908">
                  <a:alpha val="19000"/>
                </a:srgbClr>
              </a:gs>
              <a:gs pos="50000">
                <a:srgbClr val="F43E0C">
                  <a:alpha val="34000"/>
                </a:srgbClr>
              </a:gs>
              <a:gs pos="100000">
                <a:srgbClr val="FF7F15">
                  <a:alpha val="1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9023351" y="6307138"/>
            <a:ext cx="3170767" cy="258762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10848"/>
              <a:gd name="connsiteY0" fmla="*/ 0 h 6568176"/>
              <a:gd name="connsiteX1" fmla="*/ 2410019 w 2410848"/>
              <a:gd name="connsiteY1" fmla="*/ 5651158 h 6568176"/>
              <a:gd name="connsiteX2" fmla="*/ 2410019 w 2410848"/>
              <a:gd name="connsiteY2" fmla="*/ 6568176 h 6568176"/>
              <a:gd name="connsiteX3" fmla="*/ 401840 w 2410848"/>
              <a:gd name="connsiteY3" fmla="*/ 6568056 h 6568176"/>
              <a:gd name="connsiteX4" fmla="*/ 194 w 2410848"/>
              <a:gd name="connsiteY4" fmla="*/ 6166410 h 6568176"/>
              <a:gd name="connsiteX5" fmla="*/ 4486 w 2410848"/>
              <a:gd name="connsiteY5" fmla="*/ 0 h 6568176"/>
              <a:gd name="connsiteX0" fmla="*/ 0 w 2414989"/>
              <a:gd name="connsiteY0" fmla="*/ 0 h 2298100"/>
              <a:gd name="connsiteX1" fmla="*/ 2414160 w 2414989"/>
              <a:gd name="connsiteY1" fmla="*/ 1381082 h 2298100"/>
              <a:gd name="connsiteX2" fmla="*/ 2414160 w 2414989"/>
              <a:gd name="connsiteY2" fmla="*/ 2298100 h 2298100"/>
              <a:gd name="connsiteX3" fmla="*/ 405981 w 2414989"/>
              <a:gd name="connsiteY3" fmla="*/ 2297980 h 2298100"/>
              <a:gd name="connsiteX4" fmla="*/ 4335 w 2414989"/>
              <a:gd name="connsiteY4" fmla="*/ 1896334 h 2298100"/>
              <a:gd name="connsiteX5" fmla="*/ 0 w 2414989"/>
              <a:gd name="connsiteY5" fmla="*/ 0 h 2298100"/>
              <a:gd name="connsiteX0" fmla="*/ 0 w 2410654"/>
              <a:gd name="connsiteY0" fmla="*/ 522286 h 924052"/>
              <a:gd name="connsiteX1" fmla="*/ 2409825 w 2410654"/>
              <a:gd name="connsiteY1" fmla="*/ 7034 h 924052"/>
              <a:gd name="connsiteX2" fmla="*/ 2409825 w 2410654"/>
              <a:gd name="connsiteY2" fmla="*/ 924052 h 924052"/>
              <a:gd name="connsiteX3" fmla="*/ 401646 w 2410654"/>
              <a:gd name="connsiteY3" fmla="*/ 923932 h 924052"/>
              <a:gd name="connsiteX4" fmla="*/ 0 w 2410654"/>
              <a:gd name="connsiteY4" fmla="*/ 522286 h 924052"/>
              <a:gd name="connsiteX0" fmla="*/ 0 w 2410654"/>
              <a:gd name="connsiteY0" fmla="*/ 1410949 h 1812715"/>
              <a:gd name="connsiteX1" fmla="*/ 2409825 w 2410654"/>
              <a:gd name="connsiteY1" fmla="*/ 895697 h 1812715"/>
              <a:gd name="connsiteX2" fmla="*/ 2409825 w 2410654"/>
              <a:gd name="connsiteY2" fmla="*/ 1812715 h 1812715"/>
              <a:gd name="connsiteX3" fmla="*/ 401646 w 2410654"/>
              <a:gd name="connsiteY3" fmla="*/ 1812595 h 1812715"/>
              <a:gd name="connsiteX4" fmla="*/ 0 w 2410654"/>
              <a:gd name="connsiteY4" fmla="*/ 1410949 h 181271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595858 h 997624"/>
              <a:gd name="connsiteX1" fmla="*/ 2409825 w 2410654"/>
              <a:gd name="connsiteY1" fmla="*/ 598191 h 997624"/>
              <a:gd name="connsiteX2" fmla="*/ 2409825 w 2410654"/>
              <a:gd name="connsiteY2" fmla="*/ 997624 h 997624"/>
              <a:gd name="connsiteX3" fmla="*/ 401646 w 2410654"/>
              <a:gd name="connsiteY3" fmla="*/ 997504 h 997624"/>
              <a:gd name="connsiteX4" fmla="*/ 0 w 2410654"/>
              <a:gd name="connsiteY4" fmla="*/ 595858 h 99762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58923"/>
              <a:gd name="connsiteY0" fmla="*/ 58047 h 459813"/>
              <a:gd name="connsiteX1" fmla="*/ 2402263 w 2558923"/>
              <a:gd name="connsiteY1" fmla="*/ 44838 h 459813"/>
              <a:gd name="connsiteX2" fmla="*/ 2409825 w 2558923"/>
              <a:gd name="connsiteY2" fmla="*/ 459813 h 459813"/>
              <a:gd name="connsiteX3" fmla="*/ 401646 w 2558923"/>
              <a:gd name="connsiteY3" fmla="*/ 459693 h 459813"/>
              <a:gd name="connsiteX4" fmla="*/ 0 w 2558923"/>
              <a:gd name="connsiteY4" fmla="*/ 58047 h 459813"/>
              <a:gd name="connsiteX0" fmla="*/ 0 w 2409825"/>
              <a:gd name="connsiteY0" fmla="*/ 58047 h 459813"/>
              <a:gd name="connsiteX1" fmla="*/ 2402263 w 2409825"/>
              <a:gd name="connsiteY1" fmla="*/ 44838 h 459813"/>
              <a:gd name="connsiteX2" fmla="*/ 2409825 w 2409825"/>
              <a:gd name="connsiteY2" fmla="*/ 459813 h 459813"/>
              <a:gd name="connsiteX3" fmla="*/ 401646 w 2409825"/>
              <a:gd name="connsiteY3" fmla="*/ 459693 h 459813"/>
              <a:gd name="connsiteX4" fmla="*/ 0 w 2409825"/>
              <a:gd name="connsiteY4" fmla="*/ 58047 h 459813"/>
              <a:gd name="connsiteX0" fmla="*/ 0 w 2409825"/>
              <a:gd name="connsiteY0" fmla="*/ 31845 h 433611"/>
              <a:gd name="connsiteX1" fmla="*/ 2402263 w 2409825"/>
              <a:gd name="connsiteY1" fmla="*/ 18636 h 433611"/>
              <a:gd name="connsiteX2" fmla="*/ 2409825 w 2409825"/>
              <a:gd name="connsiteY2" fmla="*/ 433611 h 433611"/>
              <a:gd name="connsiteX3" fmla="*/ 401646 w 2409825"/>
              <a:gd name="connsiteY3" fmla="*/ 433491 h 433611"/>
              <a:gd name="connsiteX4" fmla="*/ 0 w 2409825"/>
              <a:gd name="connsiteY4" fmla="*/ 31845 h 433611"/>
              <a:gd name="connsiteX0" fmla="*/ 0 w 2409825"/>
              <a:gd name="connsiteY0" fmla="*/ 13209 h 414975"/>
              <a:gd name="connsiteX1" fmla="*/ 2402263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12835"/>
              <a:gd name="connsiteY0" fmla="*/ 13209 h 414975"/>
              <a:gd name="connsiteX1" fmla="*/ 2412835 w 2412835"/>
              <a:gd name="connsiteY1" fmla="*/ 0 h 414975"/>
              <a:gd name="connsiteX2" fmla="*/ 2409825 w 2412835"/>
              <a:gd name="connsiteY2" fmla="*/ 414975 h 414975"/>
              <a:gd name="connsiteX3" fmla="*/ 401646 w 2412835"/>
              <a:gd name="connsiteY3" fmla="*/ 414855 h 414975"/>
              <a:gd name="connsiteX4" fmla="*/ 0 w 2412835"/>
              <a:gd name="connsiteY4" fmla="*/ 13209 h 414975"/>
              <a:gd name="connsiteX0" fmla="*/ 0 w 2409825"/>
              <a:gd name="connsiteY0" fmla="*/ 13209 h 414975"/>
              <a:gd name="connsiteX1" fmla="*/ 2407549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09825"/>
              <a:gd name="connsiteY0" fmla="*/ 0 h 401766"/>
              <a:gd name="connsiteX1" fmla="*/ 2407549 w 2409825"/>
              <a:gd name="connsiteY1" fmla="*/ 2647 h 401766"/>
              <a:gd name="connsiteX2" fmla="*/ 2409825 w 2409825"/>
              <a:gd name="connsiteY2" fmla="*/ 401766 h 401766"/>
              <a:gd name="connsiteX3" fmla="*/ 401646 w 2409825"/>
              <a:gd name="connsiteY3" fmla="*/ 401646 h 401766"/>
              <a:gd name="connsiteX4" fmla="*/ 0 w 2409825"/>
              <a:gd name="connsiteY4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75268 w 2585093"/>
              <a:gd name="connsiteY0" fmla="*/ 0 h 401766"/>
              <a:gd name="connsiteX1" fmla="*/ 2582817 w 2585093"/>
              <a:gd name="connsiteY1" fmla="*/ 2647 h 401766"/>
              <a:gd name="connsiteX2" fmla="*/ 2585093 w 2585093"/>
              <a:gd name="connsiteY2" fmla="*/ 401766 h 401766"/>
              <a:gd name="connsiteX3" fmla="*/ 576914 w 2585093"/>
              <a:gd name="connsiteY3" fmla="*/ 401646 h 401766"/>
              <a:gd name="connsiteX4" fmla="*/ 203266 w 2585093"/>
              <a:gd name="connsiteY4" fmla="*/ 148693 h 401766"/>
              <a:gd name="connsiteX5" fmla="*/ 175268 w 2585093"/>
              <a:gd name="connsiteY5" fmla="*/ 0 h 401766"/>
              <a:gd name="connsiteX0" fmla="*/ 141764 w 2523591"/>
              <a:gd name="connsiteY0" fmla="*/ 154726 h 407799"/>
              <a:gd name="connsiteX1" fmla="*/ 2521315 w 2523591"/>
              <a:gd name="connsiteY1" fmla="*/ 8680 h 407799"/>
              <a:gd name="connsiteX2" fmla="*/ 2523591 w 2523591"/>
              <a:gd name="connsiteY2" fmla="*/ 407799 h 407799"/>
              <a:gd name="connsiteX3" fmla="*/ 515412 w 2523591"/>
              <a:gd name="connsiteY3" fmla="*/ 407679 h 407799"/>
              <a:gd name="connsiteX4" fmla="*/ 141764 w 2523591"/>
              <a:gd name="connsiteY4" fmla="*/ 154726 h 407799"/>
              <a:gd name="connsiteX0" fmla="*/ 398 w 2382225"/>
              <a:gd name="connsiteY0" fmla="*/ 151214 h 404287"/>
              <a:gd name="connsiteX1" fmla="*/ 2379949 w 2382225"/>
              <a:gd name="connsiteY1" fmla="*/ 5168 h 404287"/>
              <a:gd name="connsiteX2" fmla="*/ 2382225 w 2382225"/>
              <a:gd name="connsiteY2" fmla="*/ 404287 h 404287"/>
              <a:gd name="connsiteX3" fmla="*/ 374046 w 2382225"/>
              <a:gd name="connsiteY3" fmla="*/ 404167 h 404287"/>
              <a:gd name="connsiteX4" fmla="*/ 398 w 2382225"/>
              <a:gd name="connsiteY4" fmla="*/ 151214 h 404287"/>
              <a:gd name="connsiteX0" fmla="*/ 184 w 2382011"/>
              <a:gd name="connsiteY0" fmla="*/ 151283 h 404356"/>
              <a:gd name="connsiteX1" fmla="*/ 2379735 w 2382011"/>
              <a:gd name="connsiteY1" fmla="*/ 5237 h 404356"/>
              <a:gd name="connsiteX2" fmla="*/ 2382011 w 2382011"/>
              <a:gd name="connsiteY2" fmla="*/ 404356 h 404356"/>
              <a:gd name="connsiteX3" fmla="*/ 373832 w 2382011"/>
              <a:gd name="connsiteY3" fmla="*/ 404236 h 404356"/>
              <a:gd name="connsiteX4" fmla="*/ 184 w 2382011"/>
              <a:gd name="connsiteY4" fmla="*/ 151283 h 404356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141504 w 2523331"/>
              <a:gd name="connsiteY0" fmla="*/ 48576 h 301649"/>
              <a:gd name="connsiteX1" fmla="*/ 2517525 w 2523331"/>
              <a:gd name="connsiteY1" fmla="*/ 22567 h 301649"/>
              <a:gd name="connsiteX2" fmla="*/ 2523331 w 2523331"/>
              <a:gd name="connsiteY2" fmla="*/ 301649 h 301649"/>
              <a:gd name="connsiteX3" fmla="*/ 515152 w 2523331"/>
              <a:gd name="connsiteY3" fmla="*/ 301529 h 301649"/>
              <a:gd name="connsiteX4" fmla="*/ 141504 w 2523331"/>
              <a:gd name="connsiteY4" fmla="*/ 48576 h 301649"/>
              <a:gd name="connsiteX0" fmla="*/ 141504 w 2523331"/>
              <a:gd name="connsiteY0" fmla="*/ 33303 h 286376"/>
              <a:gd name="connsiteX1" fmla="*/ 2517525 w 2523331"/>
              <a:gd name="connsiteY1" fmla="*/ 7294 h 286376"/>
              <a:gd name="connsiteX2" fmla="*/ 2523331 w 2523331"/>
              <a:gd name="connsiteY2" fmla="*/ 286376 h 286376"/>
              <a:gd name="connsiteX3" fmla="*/ 515152 w 2523331"/>
              <a:gd name="connsiteY3" fmla="*/ 286256 h 286376"/>
              <a:gd name="connsiteX4" fmla="*/ 141504 w 2523331"/>
              <a:gd name="connsiteY4" fmla="*/ 33303 h 286376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1296 h 254369"/>
              <a:gd name="connsiteX1" fmla="*/ 2372491 w 2381827"/>
              <a:gd name="connsiteY1" fmla="*/ 0 h 254369"/>
              <a:gd name="connsiteX2" fmla="*/ 2381827 w 2381827"/>
              <a:gd name="connsiteY2" fmla="*/ 254369 h 254369"/>
              <a:gd name="connsiteX3" fmla="*/ 373648 w 2381827"/>
              <a:gd name="connsiteY3" fmla="*/ 254249 h 254369"/>
              <a:gd name="connsiteX4" fmla="*/ 0 w 2381827"/>
              <a:gd name="connsiteY4" fmla="*/ 1296 h 254369"/>
              <a:gd name="connsiteX0" fmla="*/ 0 w 2381827"/>
              <a:gd name="connsiteY0" fmla="*/ 4827 h 257900"/>
              <a:gd name="connsiteX1" fmla="*/ 2379552 w 2381827"/>
              <a:gd name="connsiteY1" fmla="*/ 0 h 257900"/>
              <a:gd name="connsiteX2" fmla="*/ 2381827 w 2381827"/>
              <a:gd name="connsiteY2" fmla="*/ 257900 h 257900"/>
              <a:gd name="connsiteX3" fmla="*/ 373648 w 2381827"/>
              <a:gd name="connsiteY3" fmla="*/ 257780 h 257900"/>
              <a:gd name="connsiteX4" fmla="*/ 0 w 2381827"/>
              <a:gd name="connsiteY4" fmla="*/ 4827 h 257900"/>
              <a:gd name="connsiteX0" fmla="*/ 0 w 2378758"/>
              <a:gd name="connsiteY0" fmla="*/ 1758 h 257900"/>
              <a:gd name="connsiteX1" fmla="*/ 2376483 w 2378758"/>
              <a:gd name="connsiteY1" fmla="*/ 0 h 257900"/>
              <a:gd name="connsiteX2" fmla="*/ 2378758 w 2378758"/>
              <a:gd name="connsiteY2" fmla="*/ 257900 h 257900"/>
              <a:gd name="connsiteX3" fmla="*/ 370579 w 2378758"/>
              <a:gd name="connsiteY3" fmla="*/ 257780 h 257900"/>
              <a:gd name="connsiteX4" fmla="*/ 0 w 2378758"/>
              <a:gd name="connsiteY4" fmla="*/ 1758 h 2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58" h="257900">
                <a:moveTo>
                  <a:pt x="0" y="1758"/>
                </a:moveTo>
                <a:lnTo>
                  <a:pt x="2376483" y="0"/>
                </a:lnTo>
                <a:cubicBezTo>
                  <a:pt x="2378576" y="204595"/>
                  <a:pt x="2374230" y="-26752"/>
                  <a:pt x="2378758" y="257900"/>
                </a:cubicBezTo>
                <a:lnTo>
                  <a:pt x="370579" y="257780"/>
                </a:lnTo>
                <a:cubicBezTo>
                  <a:pt x="15974" y="226193"/>
                  <a:pt x="3238" y="-12987"/>
                  <a:pt x="0" y="1758"/>
                </a:cubicBezTo>
                <a:close/>
              </a:path>
            </a:pathLst>
          </a:custGeom>
          <a:solidFill>
            <a:srgbClr val="BF30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9351434" y="4116388"/>
            <a:ext cx="2552700" cy="1922462"/>
            <a:chOff x="-1143000" y="1828800"/>
            <a:chExt cx="518410" cy="520723"/>
          </a:xfrm>
        </p:grpSpPr>
        <p:sp>
          <p:nvSpPr>
            <p:cNvPr id="33" name="Freeform 143"/>
            <p:cNvSpPr>
              <a:spLocks noChangeAspect="1"/>
            </p:cNvSpPr>
            <p:nvPr/>
          </p:nvSpPr>
          <p:spPr bwMode="black">
            <a:xfrm>
              <a:off x="-995988" y="1828800"/>
              <a:ext cx="174953" cy="9545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44"/>
            <p:cNvSpPr>
              <a:spLocks noChangeAspect="1"/>
            </p:cNvSpPr>
            <p:nvPr/>
          </p:nvSpPr>
          <p:spPr bwMode="black">
            <a:xfrm>
              <a:off x="-894541" y="1880399"/>
              <a:ext cx="170654" cy="9760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5"/>
            <p:cNvSpPr>
              <a:spLocks noChangeAspect="1"/>
            </p:cNvSpPr>
            <p:nvPr/>
          </p:nvSpPr>
          <p:spPr bwMode="black">
            <a:xfrm>
              <a:off x="-799542" y="1930279"/>
              <a:ext cx="174952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 noChangeAspect="1"/>
            </p:cNvSpPr>
            <p:nvPr/>
          </p:nvSpPr>
          <p:spPr bwMode="black">
            <a:xfrm>
              <a:off x="-946554" y="2019717"/>
              <a:ext cx="174952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 noChangeAspect="1"/>
            </p:cNvSpPr>
            <p:nvPr/>
          </p:nvSpPr>
          <p:spPr bwMode="black">
            <a:xfrm>
              <a:off x="-847257" y="2073467"/>
              <a:ext cx="172803" cy="950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 noChangeAspect="1"/>
            </p:cNvSpPr>
            <p:nvPr/>
          </p:nvSpPr>
          <p:spPr bwMode="black">
            <a:xfrm>
              <a:off x="-1091417" y="2107006"/>
              <a:ext cx="171084" cy="1014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ChangeAspect="1"/>
            </p:cNvSpPr>
            <p:nvPr/>
          </p:nvSpPr>
          <p:spPr bwMode="black">
            <a:xfrm>
              <a:off x="-995988" y="2158606"/>
              <a:ext cx="174953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>
              <a:spLocks noChangeAspect="1"/>
            </p:cNvSpPr>
            <p:nvPr/>
          </p:nvSpPr>
          <p:spPr bwMode="black">
            <a:xfrm>
              <a:off x="-1143000" y="2250194"/>
              <a:ext cx="174953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7047" name="Rectangle 18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4058801" y="3314701"/>
            <a:ext cx="7845871" cy="533400"/>
          </a:xfrm>
          <a:prstGeom prst="rect">
            <a:avLst/>
          </a:prstGeom>
          <a:ln w="25400" algn="ctr"/>
        </p:spPr>
        <p:txBody>
          <a:bodyPr tIns="0" bIns="9144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700" b="0" kern="12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7046" name="Rectangle 18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4058801" y="2609850"/>
            <a:ext cx="7845871" cy="666751"/>
          </a:xfrm>
          <a:ln w="25400"/>
        </p:spPr>
        <p:txBody>
          <a:bodyPr tIns="91440" bIns="91440" anchor="b"/>
          <a:lstStyle>
            <a:lvl1pPr algn="l">
              <a:spcBef>
                <a:spcPct val="25000"/>
              </a:spcBef>
              <a:defRPr sz="3200" b="1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glow rad="50800">
                    <a:schemeClr val="tx1">
                      <a:lumMod val="85000"/>
                      <a:lumOff val="15000"/>
                      <a:alpha val="26000"/>
                    </a:schemeClr>
                  </a:glow>
                  <a:outerShdw blurRad="50800" dist="50800" dir="5400000" sx="72000" sy="72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3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25" y="142940"/>
            <a:ext cx="10953283" cy="910690"/>
          </a:xfrm>
        </p:spPr>
        <p:txBody>
          <a:bodyPr/>
          <a:lstStyle>
            <a:lvl1pPr>
              <a:lnSpc>
                <a:spcPct val="80000"/>
              </a:lnSpc>
              <a:defRPr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25" y="1639581"/>
            <a:ext cx="10953283" cy="4525963"/>
          </a:xfrm>
        </p:spPr>
        <p:txBody>
          <a:bodyPr/>
          <a:lstStyle>
            <a:lvl1pPr marL="225425" indent="-225425">
              <a:tabLst/>
              <a:defRPr sz="2400">
                <a:solidFill>
                  <a:schemeClr val="tx1"/>
                </a:solidFill>
              </a:defRPr>
            </a:lvl1pPr>
            <a:lvl2pPr marL="517525" indent="-230188">
              <a:defRPr sz="2000">
                <a:solidFill>
                  <a:schemeClr val="tx1"/>
                </a:solidFill>
              </a:defRPr>
            </a:lvl2pPr>
            <a:lvl3pPr marL="803275" indent="-228600">
              <a:tabLst/>
              <a:defRPr sz="1800">
                <a:solidFill>
                  <a:schemeClr val="tx1"/>
                </a:solidFill>
              </a:defRPr>
            </a:lvl3pPr>
            <a:lvl4pPr marL="1082675" indent="-228600">
              <a:defRPr sz="1600">
                <a:solidFill>
                  <a:schemeClr val="tx1"/>
                </a:solidFill>
              </a:defRPr>
            </a:lvl4pPr>
            <a:lvl5pPr marL="1427163" indent="-2286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B05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57-BC21-4F30-9C2D-0547A7A7EE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3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1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953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FS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6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30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4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602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92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403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0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862314" y="0"/>
            <a:ext cx="10329687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470065" y="779055"/>
            <a:ext cx="10328147" cy="51264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8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10.81.250.100\wip\CORP\COR\_2011_Brand_Refresh\COR-P22374_Corp_PowerPoint_Template\Graphics\Lindsey_PPT build\elements\PPT_ORGBG_OP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5400" y="3848100"/>
            <a:ext cx="12217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23284" y="0"/>
            <a:ext cx="3718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1433" y="457201"/>
            <a:ext cx="3081867" cy="474663"/>
            <a:chOff x="633159" y="6301141"/>
            <a:chExt cx="1771650" cy="381114"/>
          </a:xfrm>
        </p:grpSpPr>
        <p:sp>
          <p:nvSpPr>
            <p:cNvPr id="8" name="Text Box 129"/>
            <p:cNvSpPr txBox="1">
              <a:spLocks noChangeAspect="1" noChangeArrowheads="1"/>
            </p:cNvSpPr>
            <p:nvPr/>
          </p:nvSpPr>
          <p:spPr bwMode="black">
            <a:xfrm>
              <a:off x="2094527" y="6487237"/>
              <a:ext cx="310282" cy="12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9" name="Freeform 143"/>
            <p:cNvSpPr>
              <a:spLocks noChangeAspect="1"/>
            </p:cNvSpPr>
            <p:nvPr/>
          </p:nvSpPr>
          <p:spPr bwMode="black">
            <a:xfrm>
              <a:off x="740237" y="6301141"/>
              <a:ext cx="126546" cy="6883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44"/>
            <p:cNvSpPr>
              <a:spLocks noChangeAspect="1"/>
            </p:cNvSpPr>
            <p:nvPr/>
          </p:nvSpPr>
          <p:spPr bwMode="black">
            <a:xfrm>
              <a:off x="813244" y="6338106"/>
              <a:ext cx="124113" cy="7137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45"/>
            <p:cNvSpPr>
              <a:spLocks noChangeAspect="1"/>
            </p:cNvSpPr>
            <p:nvPr/>
          </p:nvSpPr>
          <p:spPr bwMode="black">
            <a:xfrm>
              <a:off x="882602" y="6375069"/>
              <a:ext cx="126546" cy="7137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6"/>
            <p:cNvSpPr>
              <a:spLocks noChangeAspect="1"/>
            </p:cNvSpPr>
            <p:nvPr/>
          </p:nvSpPr>
          <p:spPr bwMode="black">
            <a:xfrm>
              <a:off x="775524" y="6440076"/>
              <a:ext cx="127763" cy="713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47"/>
            <p:cNvSpPr>
              <a:spLocks noChangeAspect="1"/>
            </p:cNvSpPr>
            <p:nvPr/>
          </p:nvSpPr>
          <p:spPr bwMode="black">
            <a:xfrm>
              <a:off x="848532" y="6478315"/>
              <a:ext cx="125329" cy="7010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48"/>
            <p:cNvSpPr>
              <a:spLocks noChangeAspect="1"/>
            </p:cNvSpPr>
            <p:nvPr/>
          </p:nvSpPr>
          <p:spPr bwMode="black">
            <a:xfrm>
              <a:off x="670880" y="6503807"/>
              <a:ext cx="124113" cy="72653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49"/>
            <p:cNvSpPr>
              <a:spLocks noChangeAspect="1"/>
            </p:cNvSpPr>
            <p:nvPr/>
          </p:nvSpPr>
          <p:spPr bwMode="black">
            <a:xfrm>
              <a:off x="740237" y="6540771"/>
              <a:ext cx="126546" cy="7265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>
              <a:spLocks noChangeAspect="1"/>
            </p:cNvSpPr>
            <p:nvPr/>
          </p:nvSpPr>
          <p:spPr bwMode="black">
            <a:xfrm>
              <a:off x="633159" y="6607052"/>
              <a:ext cx="126546" cy="7265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>
              <a:spLocks noChangeAspect="1"/>
            </p:cNvSpPr>
            <p:nvPr/>
          </p:nvSpPr>
          <p:spPr bwMode="black">
            <a:xfrm>
              <a:off x="1009148" y="6488512"/>
              <a:ext cx="103427" cy="191194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>
              <a:spLocks noChangeAspect="1"/>
            </p:cNvSpPr>
            <p:nvPr/>
          </p:nvSpPr>
          <p:spPr bwMode="black">
            <a:xfrm>
              <a:off x="1094324" y="6536947"/>
              <a:ext cx="108294" cy="1427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>
              <a:spLocks noChangeAspect="1" noEditPoints="1"/>
            </p:cNvSpPr>
            <p:nvPr/>
          </p:nvSpPr>
          <p:spPr bwMode="black">
            <a:xfrm>
              <a:off x="1780595" y="6533123"/>
              <a:ext cx="149665" cy="14913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>
              <a:spLocks noChangeAspect="1"/>
            </p:cNvSpPr>
            <p:nvPr/>
          </p:nvSpPr>
          <p:spPr bwMode="black">
            <a:xfrm>
              <a:off x="1933911" y="6489786"/>
              <a:ext cx="77875" cy="189920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>
              <a:spLocks noChangeAspect="1" noEditPoints="1"/>
            </p:cNvSpPr>
            <p:nvPr/>
          </p:nvSpPr>
          <p:spPr bwMode="black">
            <a:xfrm>
              <a:off x="1190450" y="6533123"/>
              <a:ext cx="154533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>
              <a:spLocks noChangeAspect="1" noEditPoints="1"/>
            </p:cNvSpPr>
            <p:nvPr/>
          </p:nvSpPr>
          <p:spPr bwMode="black">
            <a:xfrm>
              <a:off x="1344983" y="6533123"/>
              <a:ext cx="153316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black">
            <a:xfrm>
              <a:off x="2000834" y="6533123"/>
              <a:ext cx="153316" cy="14913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ChangeAspect="1"/>
            </p:cNvSpPr>
            <p:nvPr/>
          </p:nvSpPr>
          <p:spPr bwMode="black">
            <a:xfrm>
              <a:off x="1635796" y="6533123"/>
              <a:ext cx="148449" cy="14913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59"/>
            <p:cNvSpPr>
              <a:spLocks noChangeAspect="1"/>
            </p:cNvSpPr>
            <p:nvPr/>
          </p:nvSpPr>
          <p:spPr bwMode="black">
            <a:xfrm>
              <a:off x="1487347" y="6533123"/>
              <a:ext cx="156967" cy="14913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78668" y="4695826"/>
            <a:ext cx="1640417" cy="1235075"/>
            <a:chOff x="6866421" y="109537"/>
            <a:chExt cx="2028825" cy="2038350"/>
          </a:xfrm>
        </p:grpSpPr>
        <p:pic>
          <p:nvPicPr>
            <p:cNvPr id="27" name="Picture 181" descr="Dmd_CHIP_72dpi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6421" y="109537"/>
              <a:ext cx="20288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 rot="18851266">
              <a:off x="7157723" y="417955"/>
              <a:ext cx="1433132" cy="13874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Box 1"/>
          <p:cNvSpPr txBox="1">
            <a:spLocks noChangeArrowheads="1"/>
          </p:cNvSpPr>
          <p:nvPr/>
        </p:nvSpPr>
        <p:spPr bwMode="black">
          <a:xfrm>
            <a:off x="304801" y="6038851"/>
            <a:ext cx="3037417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Freescale, the Freescale logo, AltiVec, C-5, CodeTEST, CodeWarrior, ColdFire, C-Ware, t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he Energy Efficient Solutions logo, mobileGT, PowerQUICC, QorIQ, StarCore and Symphony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are trademarks of Freescale Semiconductor, Inc., Reg. U.S. Pat. &amp; Tm. Off. BeeKit, BeeStack, ColdFire+, CoreNet, Flexis, Kinetis, MXC, Platform in a Package, Processor Expert, QorIQ Qonverge, Qorivva, QUICC Engine, SMARTMOS, TurboLink, VortiQa and Xtrinsic are trademarks of Freescale Semiconductor, Inc. All other product or service names are the property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of their respective owners. © 2011 Freescale Semiconductor, Inc.</a:t>
            </a:r>
          </a:p>
        </p:txBody>
      </p:sp>
      <p:sp>
        <p:nvSpPr>
          <p:cNvPr id="30" name="Rounded Rectangle 15"/>
          <p:cNvSpPr/>
          <p:nvPr/>
        </p:nvSpPr>
        <p:spPr>
          <a:xfrm>
            <a:off x="8978642" y="-2567"/>
            <a:ext cx="3236361" cy="6568176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271" h="6568176">
                <a:moveTo>
                  <a:pt x="4486" y="0"/>
                </a:moveTo>
                <a:lnTo>
                  <a:pt x="2427271" y="857"/>
                </a:lnTo>
                <a:cubicBezTo>
                  <a:pt x="2424396" y="2218718"/>
                  <a:pt x="2412894" y="4350315"/>
                  <a:pt x="2410019" y="6568176"/>
                </a:cubicBezTo>
                <a:lnTo>
                  <a:pt x="401840" y="6568056"/>
                </a:lnTo>
                <a:cubicBezTo>
                  <a:pt x="180017" y="6568056"/>
                  <a:pt x="194" y="6388233"/>
                  <a:pt x="194" y="6166410"/>
                </a:cubicBezTo>
                <a:cubicBezTo>
                  <a:pt x="-1251" y="4338102"/>
                  <a:pt x="5931" y="1828308"/>
                  <a:pt x="4486" y="0"/>
                </a:cubicBezTo>
                <a:close/>
              </a:path>
            </a:pathLst>
          </a:custGeom>
          <a:gradFill flip="none" rotWithShape="1">
            <a:gsLst>
              <a:gs pos="0">
                <a:srgbClr val="A02908">
                  <a:alpha val="19000"/>
                </a:srgbClr>
              </a:gs>
              <a:gs pos="50000">
                <a:srgbClr val="F43E0C">
                  <a:alpha val="34000"/>
                </a:srgbClr>
              </a:gs>
              <a:gs pos="100000">
                <a:srgbClr val="FF7F15">
                  <a:alpha val="1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9023351" y="6307138"/>
            <a:ext cx="3170767" cy="258762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10848"/>
              <a:gd name="connsiteY0" fmla="*/ 0 h 6568176"/>
              <a:gd name="connsiteX1" fmla="*/ 2410019 w 2410848"/>
              <a:gd name="connsiteY1" fmla="*/ 5651158 h 6568176"/>
              <a:gd name="connsiteX2" fmla="*/ 2410019 w 2410848"/>
              <a:gd name="connsiteY2" fmla="*/ 6568176 h 6568176"/>
              <a:gd name="connsiteX3" fmla="*/ 401840 w 2410848"/>
              <a:gd name="connsiteY3" fmla="*/ 6568056 h 6568176"/>
              <a:gd name="connsiteX4" fmla="*/ 194 w 2410848"/>
              <a:gd name="connsiteY4" fmla="*/ 6166410 h 6568176"/>
              <a:gd name="connsiteX5" fmla="*/ 4486 w 2410848"/>
              <a:gd name="connsiteY5" fmla="*/ 0 h 6568176"/>
              <a:gd name="connsiteX0" fmla="*/ 0 w 2414989"/>
              <a:gd name="connsiteY0" fmla="*/ 0 h 2298100"/>
              <a:gd name="connsiteX1" fmla="*/ 2414160 w 2414989"/>
              <a:gd name="connsiteY1" fmla="*/ 1381082 h 2298100"/>
              <a:gd name="connsiteX2" fmla="*/ 2414160 w 2414989"/>
              <a:gd name="connsiteY2" fmla="*/ 2298100 h 2298100"/>
              <a:gd name="connsiteX3" fmla="*/ 405981 w 2414989"/>
              <a:gd name="connsiteY3" fmla="*/ 2297980 h 2298100"/>
              <a:gd name="connsiteX4" fmla="*/ 4335 w 2414989"/>
              <a:gd name="connsiteY4" fmla="*/ 1896334 h 2298100"/>
              <a:gd name="connsiteX5" fmla="*/ 0 w 2414989"/>
              <a:gd name="connsiteY5" fmla="*/ 0 h 2298100"/>
              <a:gd name="connsiteX0" fmla="*/ 0 w 2410654"/>
              <a:gd name="connsiteY0" fmla="*/ 522286 h 924052"/>
              <a:gd name="connsiteX1" fmla="*/ 2409825 w 2410654"/>
              <a:gd name="connsiteY1" fmla="*/ 7034 h 924052"/>
              <a:gd name="connsiteX2" fmla="*/ 2409825 w 2410654"/>
              <a:gd name="connsiteY2" fmla="*/ 924052 h 924052"/>
              <a:gd name="connsiteX3" fmla="*/ 401646 w 2410654"/>
              <a:gd name="connsiteY3" fmla="*/ 923932 h 924052"/>
              <a:gd name="connsiteX4" fmla="*/ 0 w 2410654"/>
              <a:gd name="connsiteY4" fmla="*/ 522286 h 924052"/>
              <a:gd name="connsiteX0" fmla="*/ 0 w 2410654"/>
              <a:gd name="connsiteY0" fmla="*/ 1410949 h 1812715"/>
              <a:gd name="connsiteX1" fmla="*/ 2409825 w 2410654"/>
              <a:gd name="connsiteY1" fmla="*/ 895697 h 1812715"/>
              <a:gd name="connsiteX2" fmla="*/ 2409825 w 2410654"/>
              <a:gd name="connsiteY2" fmla="*/ 1812715 h 1812715"/>
              <a:gd name="connsiteX3" fmla="*/ 401646 w 2410654"/>
              <a:gd name="connsiteY3" fmla="*/ 1812595 h 1812715"/>
              <a:gd name="connsiteX4" fmla="*/ 0 w 2410654"/>
              <a:gd name="connsiteY4" fmla="*/ 1410949 h 181271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595858 h 997624"/>
              <a:gd name="connsiteX1" fmla="*/ 2409825 w 2410654"/>
              <a:gd name="connsiteY1" fmla="*/ 598191 h 997624"/>
              <a:gd name="connsiteX2" fmla="*/ 2409825 w 2410654"/>
              <a:gd name="connsiteY2" fmla="*/ 997624 h 997624"/>
              <a:gd name="connsiteX3" fmla="*/ 401646 w 2410654"/>
              <a:gd name="connsiteY3" fmla="*/ 997504 h 997624"/>
              <a:gd name="connsiteX4" fmla="*/ 0 w 2410654"/>
              <a:gd name="connsiteY4" fmla="*/ 595858 h 99762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58923"/>
              <a:gd name="connsiteY0" fmla="*/ 58047 h 459813"/>
              <a:gd name="connsiteX1" fmla="*/ 2402263 w 2558923"/>
              <a:gd name="connsiteY1" fmla="*/ 44838 h 459813"/>
              <a:gd name="connsiteX2" fmla="*/ 2409825 w 2558923"/>
              <a:gd name="connsiteY2" fmla="*/ 459813 h 459813"/>
              <a:gd name="connsiteX3" fmla="*/ 401646 w 2558923"/>
              <a:gd name="connsiteY3" fmla="*/ 459693 h 459813"/>
              <a:gd name="connsiteX4" fmla="*/ 0 w 2558923"/>
              <a:gd name="connsiteY4" fmla="*/ 58047 h 459813"/>
              <a:gd name="connsiteX0" fmla="*/ 0 w 2409825"/>
              <a:gd name="connsiteY0" fmla="*/ 58047 h 459813"/>
              <a:gd name="connsiteX1" fmla="*/ 2402263 w 2409825"/>
              <a:gd name="connsiteY1" fmla="*/ 44838 h 459813"/>
              <a:gd name="connsiteX2" fmla="*/ 2409825 w 2409825"/>
              <a:gd name="connsiteY2" fmla="*/ 459813 h 459813"/>
              <a:gd name="connsiteX3" fmla="*/ 401646 w 2409825"/>
              <a:gd name="connsiteY3" fmla="*/ 459693 h 459813"/>
              <a:gd name="connsiteX4" fmla="*/ 0 w 2409825"/>
              <a:gd name="connsiteY4" fmla="*/ 58047 h 459813"/>
              <a:gd name="connsiteX0" fmla="*/ 0 w 2409825"/>
              <a:gd name="connsiteY0" fmla="*/ 31845 h 433611"/>
              <a:gd name="connsiteX1" fmla="*/ 2402263 w 2409825"/>
              <a:gd name="connsiteY1" fmla="*/ 18636 h 433611"/>
              <a:gd name="connsiteX2" fmla="*/ 2409825 w 2409825"/>
              <a:gd name="connsiteY2" fmla="*/ 433611 h 433611"/>
              <a:gd name="connsiteX3" fmla="*/ 401646 w 2409825"/>
              <a:gd name="connsiteY3" fmla="*/ 433491 h 433611"/>
              <a:gd name="connsiteX4" fmla="*/ 0 w 2409825"/>
              <a:gd name="connsiteY4" fmla="*/ 31845 h 433611"/>
              <a:gd name="connsiteX0" fmla="*/ 0 w 2409825"/>
              <a:gd name="connsiteY0" fmla="*/ 13209 h 414975"/>
              <a:gd name="connsiteX1" fmla="*/ 2402263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12835"/>
              <a:gd name="connsiteY0" fmla="*/ 13209 h 414975"/>
              <a:gd name="connsiteX1" fmla="*/ 2412835 w 2412835"/>
              <a:gd name="connsiteY1" fmla="*/ 0 h 414975"/>
              <a:gd name="connsiteX2" fmla="*/ 2409825 w 2412835"/>
              <a:gd name="connsiteY2" fmla="*/ 414975 h 414975"/>
              <a:gd name="connsiteX3" fmla="*/ 401646 w 2412835"/>
              <a:gd name="connsiteY3" fmla="*/ 414855 h 414975"/>
              <a:gd name="connsiteX4" fmla="*/ 0 w 2412835"/>
              <a:gd name="connsiteY4" fmla="*/ 13209 h 414975"/>
              <a:gd name="connsiteX0" fmla="*/ 0 w 2409825"/>
              <a:gd name="connsiteY0" fmla="*/ 13209 h 414975"/>
              <a:gd name="connsiteX1" fmla="*/ 2407549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09825"/>
              <a:gd name="connsiteY0" fmla="*/ 0 h 401766"/>
              <a:gd name="connsiteX1" fmla="*/ 2407549 w 2409825"/>
              <a:gd name="connsiteY1" fmla="*/ 2647 h 401766"/>
              <a:gd name="connsiteX2" fmla="*/ 2409825 w 2409825"/>
              <a:gd name="connsiteY2" fmla="*/ 401766 h 401766"/>
              <a:gd name="connsiteX3" fmla="*/ 401646 w 2409825"/>
              <a:gd name="connsiteY3" fmla="*/ 401646 h 401766"/>
              <a:gd name="connsiteX4" fmla="*/ 0 w 2409825"/>
              <a:gd name="connsiteY4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75268 w 2585093"/>
              <a:gd name="connsiteY0" fmla="*/ 0 h 401766"/>
              <a:gd name="connsiteX1" fmla="*/ 2582817 w 2585093"/>
              <a:gd name="connsiteY1" fmla="*/ 2647 h 401766"/>
              <a:gd name="connsiteX2" fmla="*/ 2585093 w 2585093"/>
              <a:gd name="connsiteY2" fmla="*/ 401766 h 401766"/>
              <a:gd name="connsiteX3" fmla="*/ 576914 w 2585093"/>
              <a:gd name="connsiteY3" fmla="*/ 401646 h 401766"/>
              <a:gd name="connsiteX4" fmla="*/ 203266 w 2585093"/>
              <a:gd name="connsiteY4" fmla="*/ 148693 h 401766"/>
              <a:gd name="connsiteX5" fmla="*/ 175268 w 2585093"/>
              <a:gd name="connsiteY5" fmla="*/ 0 h 401766"/>
              <a:gd name="connsiteX0" fmla="*/ 141764 w 2523591"/>
              <a:gd name="connsiteY0" fmla="*/ 154726 h 407799"/>
              <a:gd name="connsiteX1" fmla="*/ 2521315 w 2523591"/>
              <a:gd name="connsiteY1" fmla="*/ 8680 h 407799"/>
              <a:gd name="connsiteX2" fmla="*/ 2523591 w 2523591"/>
              <a:gd name="connsiteY2" fmla="*/ 407799 h 407799"/>
              <a:gd name="connsiteX3" fmla="*/ 515412 w 2523591"/>
              <a:gd name="connsiteY3" fmla="*/ 407679 h 407799"/>
              <a:gd name="connsiteX4" fmla="*/ 141764 w 2523591"/>
              <a:gd name="connsiteY4" fmla="*/ 154726 h 407799"/>
              <a:gd name="connsiteX0" fmla="*/ 398 w 2382225"/>
              <a:gd name="connsiteY0" fmla="*/ 151214 h 404287"/>
              <a:gd name="connsiteX1" fmla="*/ 2379949 w 2382225"/>
              <a:gd name="connsiteY1" fmla="*/ 5168 h 404287"/>
              <a:gd name="connsiteX2" fmla="*/ 2382225 w 2382225"/>
              <a:gd name="connsiteY2" fmla="*/ 404287 h 404287"/>
              <a:gd name="connsiteX3" fmla="*/ 374046 w 2382225"/>
              <a:gd name="connsiteY3" fmla="*/ 404167 h 404287"/>
              <a:gd name="connsiteX4" fmla="*/ 398 w 2382225"/>
              <a:gd name="connsiteY4" fmla="*/ 151214 h 404287"/>
              <a:gd name="connsiteX0" fmla="*/ 184 w 2382011"/>
              <a:gd name="connsiteY0" fmla="*/ 151283 h 404356"/>
              <a:gd name="connsiteX1" fmla="*/ 2379735 w 2382011"/>
              <a:gd name="connsiteY1" fmla="*/ 5237 h 404356"/>
              <a:gd name="connsiteX2" fmla="*/ 2382011 w 2382011"/>
              <a:gd name="connsiteY2" fmla="*/ 404356 h 404356"/>
              <a:gd name="connsiteX3" fmla="*/ 373832 w 2382011"/>
              <a:gd name="connsiteY3" fmla="*/ 404236 h 404356"/>
              <a:gd name="connsiteX4" fmla="*/ 184 w 2382011"/>
              <a:gd name="connsiteY4" fmla="*/ 151283 h 404356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141504 w 2523331"/>
              <a:gd name="connsiteY0" fmla="*/ 48576 h 301649"/>
              <a:gd name="connsiteX1" fmla="*/ 2517525 w 2523331"/>
              <a:gd name="connsiteY1" fmla="*/ 22567 h 301649"/>
              <a:gd name="connsiteX2" fmla="*/ 2523331 w 2523331"/>
              <a:gd name="connsiteY2" fmla="*/ 301649 h 301649"/>
              <a:gd name="connsiteX3" fmla="*/ 515152 w 2523331"/>
              <a:gd name="connsiteY3" fmla="*/ 301529 h 301649"/>
              <a:gd name="connsiteX4" fmla="*/ 141504 w 2523331"/>
              <a:gd name="connsiteY4" fmla="*/ 48576 h 301649"/>
              <a:gd name="connsiteX0" fmla="*/ 141504 w 2523331"/>
              <a:gd name="connsiteY0" fmla="*/ 33303 h 286376"/>
              <a:gd name="connsiteX1" fmla="*/ 2517525 w 2523331"/>
              <a:gd name="connsiteY1" fmla="*/ 7294 h 286376"/>
              <a:gd name="connsiteX2" fmla="*/ 2523331 w 2523331"/>
              <a:gd name="connsiteY2" fmla="*/ 286376 h 286376"/>
              <a:gd name="connsiteX3" fmla="*/ 515152 w 2523331"/>
              <a:gd name="connsiteY3" fmla="*/ 286256 h 286376"/>
              <a:gd name="connsiteX4" fmla="*/ 141504 w 2523331"/>
              <a:gd name="connsiteY4" fmla="*/ 33303 h 286376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1296 h 254369"/>
              <a:gd name="connsiteX1" fmla="*/ 2372491 w 2381827"/>
              <a:gd name="connsiteY1" fmla="*/ 0 h 254369"/>
              <a:gd name="connsiteX2" fmla="*/ 2381827 w 2381827"/>
              <a:gd name="connsiteY2" fmla="*/ 254369 h 254369"/>
              <a:gd name="connsiteX3" fmla="*/ 373648 w 2381827"/>
              <a:gd name="connsiteY3" fmla="*/ 254249 h 254369"/>
              <a:gd name="connsiteX4" fmla="*/ 0 w 2381827"/>
              <a:gd name="connsiteY4" fmla="*/ 1296 h 254369"/>
              <a:gd name="connsiteX0" fmla="*/ 0 w 2381827"/>
              <a:gd name="connsiteY0" fmla="*/ 4827 h 257900"/>
              <a:gd name="connsiteX1" fmla="*/ 2379552 w 2381827"/>
              <a:gd name="connsiteY1" fmla="*/ 0 h 257900"/>
              <a:gd name="connsiteX2" fmla="*/ 2381827 w 2381827"/>
              <a:gd name="connsiteY2" fmla="*/ 257900 h 257900"/>
              <a:gd name="connsiteX3" fmla="*/ 373648 w 2381827"/>
              <a:gd name="connsiteY3" fmla="*/ 257780 h 257900"/>
              <a:gd name="connsiteX4" fmla="*/ 0 w 2381827"/>
              <a:gd name="connsiteY4" fmla="*/ 4827 h 257900"/>
              <a:gd name="connsiteX0" fmla="*/ 0 w 2378758"/>
              <a:gd name="connsiteY0" fmla="*/ 1758 h 257900"/>
              <a:gd name="connsiteX1" fmla="*/ 2376483 w 2378758"/>
              <a:gd name="connsiteY1" fmla="*/ 0 h 257900"/>
              <a:gd name="connsiteX2" fmla="*/ 2378758 w 2378758"/>
              <a:gd name="connsiteY2" fmla="*/ 257900 h 257900"/>
              <a:gd name="connsiteX3" fmla="*/ 370579 w 2378758"/>
              <a:gd name="connsiteY3" fmla="*/ 257780 h 257900"/>
              <a:gd name="connsiteX4" fmla="*/ 0 w 2378758"/>
              <a:gd name="connsiteY4" fmla="*/ 1758 h 2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58" h="257900">
                <a:moveTo>
                  <a:pt x="0" y="1758"/>
                </a:moveTo>
                <a:lnTo>
                  <a:pt x="2376483" y="0"/>
                </a:lnTo>
                <a:cubicBezTo>
                  <a:pt x="2378576" y="204595"/>
                  <a:pt x="2374230" y="-26752"/>
                  <a:pt x="2378758" y="257900"/>
                </a:cubicBezTo>
                <a:lnTo>
                  <a:pt x="370579" y="257780"/>
                </a:lnTo>
                <a:cubicBezTo>
                  <a:pt x="15974" y="226193"/>
                  <a:pt x="3238" y="-12987"/>
                  <a:pt x="0" y="1758"/>
                </a:cubicBezTo>
                <a:close/>
              </a:path>
            </a:pathLst>
          </a:custGeom>
          <a:solidFill>
            <a:srgbClr val="BF30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9351434" y="4116388"/>
            <a:ext cx="2552700" cy="1922462"/>
            <a:chOff x="-1143000" y="1828800"/>
            <a:chExt cx="518410" cy="520723"/>
          </a:xfrm>
        </p:grpSpPr>
        <p:sp>
          <p:nvSpPr>
            <p:cNvPr id="33" name="Freeform 143"/>
            <p:cNvSpPr>
              <a:spLocks noChangeAspect="1"/>
            </p:cNvSpPr>
            <p:nvPr/>
          </p:nvSpPr>
          <p:spPr bwMode="black">
            <a:xfrm>
              <a:off x="-995988" y="1828800"/>
              <a:ext cx="174953" cy="9545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44"/>
            <p:cNvSpPr>
              <a:spLocks noChangeAspect="1"/>
            </p:cNvSpPr>
            <p:nvPr/>
          </p:nvSpPr>
          <p:spPr bwMode="black">
            <a:xfrm>
              <a:off x="-894541" y="1880399"/>
              <a:ext cx="170654" cy="9760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5"/>
            <p:cNvSpPr>
              <a:spLocks noChangeAspect="1"/>
            </p:cNvSpPr>
            <p:nvPr/>
          </p:nvSpPr>
          <p:spPr bwMode="black">
            <a:xfrm>
              <a:off x="-799542" y="1930279"/>
              <a:ext cx="174952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 noChangeAspect="1"/>
            </p:cNvSpPr>
            <p:nvPr/>
          </p:nvSpPr>
          <p:spPr bwMode="black">
            <a:xfrm>
              <a:off x="-946554" y="2019717"/>
              <a:ext cx="174952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 noChangeAspect="1"/>
            </p:cNvSpPr>
            <p:nvPr/>
          </p:nvSpPr>
          <p:spPr bwMode="black">
            <a:xfrm>
              <a:off x="-847257" y="2073467"/>
              <a:ext cx="172803" cy="950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 noChangeAspect="1"/>
            </p:cNvSpPr>
            <p:nvPr/>
          </p:nvSpPr>
          <p:spPr bwMode="black">
            <a:xfrm>
              <a:off x="-1091417" y="2107006"/>
              <a:ext cx="171084" cy="1014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ChangeAspect="1"/>
            </p:cNvSpPr>
            <p:nvPr/>
          </p:nvSpPr>
          <p:spPr bwMode="black">
            <a:xfrm>
              <a:off x="-995988" y="2158606"/>
              <a:ext cx="174953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>
              <a:spLocks noChangeAspect="1"/>
            </p:cNvSpPr>
            <p:nvPr/>
          </p:nvSpPr>
          <p:spPr bwMode="black">
            <a:xfrm>
              <a:off x="-1143000" y="2250194"/>
              <a:ext cx="174953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7047" name="Rectangle 18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4058801" y="3314701"/>
            <a:ext cx="7845871" cy="533400"/>
          </a:xfrm>
          <a:prstGeom prst="rect">
            <a:avLst/>
          </a:prstGeom>
          <a:ln w="25400" algn="ctr"/>
        </p:spPr>
        <p:txBody>
          <a:bodyPr tIns="0" bIns="9144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700" b="0" kern="12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7046" name="Rectangle 18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4058801" y="2609850"/>
            <a:ext cx="7845871" cy="666751"/>
          </a:xfrm>
          <a:ln w="25400"/>
        </p:spPr>
        <p:txBody>
          <a:bodyPr tIns="91440" bIns="91440" anchor="b"/>
          <a:lstStyle>
            <a:lvl1pPr algn="l">
              <a:spcBef>
                <a:spcPct val="25000"/>
              </a:spcBef>
              <a:defRPr sz="3200" b="1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glow rad="50800">
                    <a:schemeClr val="tx1">
                      <a:lumMod val="85000"/>
                      <a:lumOff val="15000"/>
                      <a:alpha val="26000"/>
                    </a:schemeClr>
                  </a:glow>
                  <a:outerShdw blurRad="50800" dist="50800" dir="5400000" sx="72000" sy="72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87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25" y="142940"/>
            <a:ext cx="10953283" cy="910690"/>
          </a:xfrm>
        </p:spPr>
        <p:txBody>
          <a:bodyPr/>
          <a:lstStyle>
            <a:lvl1pPr>
              <a:lnSpc>
                <a:spcPct val="80000"/>
              </a:lnSpc>
              <a:defRPr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25" y="1639581"/>
            <a:ext cx="10953283" cy="4525963"/>
          </a:xfrm>
        </p:spPr>
        <p:txBody>
          <a:bodyPr/>
          <a:lstStyle>
            <a:lvl1pPr marL="225425" indent="-225425">
              <a:tabLst/>
              <a:defRPr sz="2400">
                <a:solidFill>
                  <a:schemeClr val="tx1"/>
                </a:solidFill>
              </a:defRPr>
            </a:lvl1pPr>
            <a:lvl2pPr marL="517525" indent="-230188">
              <a:defRPr sz="2000">
                <a:solidFill>
                  <a:schemeClr val="tx1"/>
                </a:solidFill>
              </a:defRPr>
            </a:lvl2pPr>
            <a:lvl3pPr marL="803275" indent="-228600">
              <a:tabLst/>
              <a:defRPr sz="1800">
                <a:solidFill>
                  <a:schemeClr val="tx1"/>
                </a:solidFill>
              </a:defRPr>
            </a:lvl3pPr>
            <a:lvl4pPr marL="1082675" indent="-228600">
              <a:defRPr sz="1600">
                <a:solidFill>
                  <a:schemeClr val="tx1"/>
                </a:solidFill>
              </a:defRPr>
            </a:lvl4pPr>
            <a:lvl5pPr marL="1427163" indent="-2286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B05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57-BC21-4F30-9C2D-0547A7A7EE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45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1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2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151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FS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147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5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9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037611" y="1074189"/>
            <a:ext cx="7924933" cy="4532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 flipH="1">
            <a:off x="406397" y="4429497"/>
            <a:ext cx="3476833" cy="1177505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399" y="1074738"/>
            <a:ext cx="3476832" cy="325975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Icon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53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555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860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79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862314" y="0"/>
            <a:ext cx="10329687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470065" y="779055"/>
            <a:ext cx="10328147" cy="51264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13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10.81.250.100\wip\CORP\COR\_2011_Brand_Refresh\COR-P22374_Corp_PowerPoint_Template\Graphics\Lindsey_PPT build\elements\PPT_ORGBG_OP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-25400" y="3848100"/>
            <a:ext cx="12217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23284" y="0"/>
            <a:ext cx="3718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1433" y="457201"/>
            <a:ext cx="3081867" cy="474663"/>
            <a:chOff x="633159" y="6301141"/>
            <a:chExt cx="1771650" cy="381114"/>
          </a:xfrm>
        </p:grpSpPr>
        <p:sp>
          <p:nvSpPr>
            <p:cNvPr id="8" name="Text Box 129"/>
            <p:cNvSpPr txBox="1">
              <a:spLocks noChangeAspect="1" noChangeArrowheads="1"/>
            </p:cNvSpPr>
            <p:nvPr/>
          </p:nvSpPr>
          <p:spPr bwMode="black">
            <a:xfrm>
              <a:off x="2094527" y="6487237"/>
              <a:ext cx="310282" cy="12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9" name="Freeform 143"/>
            <p:cNvSpPr>
              <a:spLocks noChangeAspect="1"/>
            </p:cNvSpPr>
            <p:nvPr/>
          </p:nvSpPr>
          <p:spPr bwMode="black">
            <a:xfrm>
              <a:off x="740237" y="6301141"/>
              <a:ext cx="126546" cy="6883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44"/>
            <p:cNvSpPr>
              <a:spLocks noChangeAspect="1"/>
            </p:cNvSpPr>
            <p:nvPr/>
          </p:nvSpPr>
          <p:spPr bwMode="black">
            <a:xfrm>
              <a:off x="813244" y="6338106"/>
              <a:ext cx="124113" cy="7137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45"/>
            <p:cNvSpPr>
              <a:spLocks noChangeAspect="1"/>
            </p:cNvSpPr>
            <p:nvPr/>
          </p:nvSpPr>
          <p:spPr bwMode="black">
            <a:xfrm>
              <a:off x="882602" y="6375069"/>
              <a:ext cx="126546" cy="7137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46"/>
            <p:cNvSpPr>
              <a:spLocks noChangeAspect="1"/>
            </p:cNvSpPr>
            <p:nvPr/>
          </p:nvSpPr>
          <p:spPr bwMode="black">
            <a:xfrm>
              <a:off x="775524" y="6440076"/>
              <a:ext cx="127763" cy="713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47"/>
            <p:cNvSpPr>
              <a:spLocks noChangeAspect="1"/>
            </p:cNvSpPr>
            <p:nvPr/>
          </p:nvSpPr>
          <p:spPr bwMode="black">
            <a:xfrm>
              <a:off x="848532" y="6478315"/>
              <a:ext cx="125329" cy="7010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48"/>
            <p:cNvSpPr>
              <a:spLocks noChangeAspect="1"/>
            </p:cNvSpPr>
            <p:nvPr/>
          </p:nvSpPr>
          <p:spPr bwMode="black">
            <a:xfrm>
              <a:off x="670880" y="6503807"/>
              <a:ext cx="124113" cy="72653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49"/>
            <p:cNvSpPr>
              <a:spLocks noChangeAspect="1"/>
            </p:cNvSpPr>
            <p:nvPr/>
          </p:nvSpPr>
          <p:spPr bwMode="black">
            <a:xfrm>
              <a:off x="740237" y="6540771"/>
              <a:ext cx="126546" cy="7265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50"/>
            <p:cNvSpPr>
              <a:spLocks noChangeAspect="1"/>
            </p:cNvSpPr>
            <p:nvPr/>
          </p:nvSpPr>
          <p:spPr bwMode="black">
            <a:xfrm>
              <a:off x="633159" y="6607052"/>
              <a:ext cx="126546" cy="7265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51"/>
            <p:cNvSpPr>
              <a:spLocks noChangeAspect="1"/>
            </p:cNvSpPr>
            <p:nvPr/>
          </p:nvSpPr>
          <p:spPr bwMode="black">
            <a:xfrm>
              <a:off x="1009148" y="6488512"/>
              <a:ext cx="103427" cy="191194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52"/>
            <p:cNvSpPr>
              <a:spLocks noChangeAspect="1"/>
            </p:cNvSpPr>
            <p:nvPr/>
          </p:nvSpPr>
          <p:spPr bwMode="black">
            <a:xfrm>
              <a:off x="1094324" y="6536947"/>
              <a:ext cx="108294" cy="1427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53"/>
            <p:cNvSpPr>
              <a:spLocks noChangeAspect="1" noEditPoints="1"/>
            </p:cNvSpPr>
            <p:nvPr/>
          </p:nvSpPr>
          <p:spPr bwMode="black">
            <a:xfrm>
              <a:off x="1780595" y="6533123"/>
              <a:ext cx="149665" cy="14913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4"/>
            <p:cNvSpPr>
              <a:spLocks noChangeAspect="1"/>
            </p:cNvSpPr>
            <p:nvPr/>
          </p:nvSpPr>
          <p:spPr bwMode="black">
            <a:xfrm>
              <a:off x="1933911" y="6489786"/>
              <a:ext cx="77875" cy="189920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55"/>
            <p:cNvSpPr>
              <a:spLocks noChangeAspect="1" noEditPoints="1"/>
            </p:cNvSpPr>
            <p:nvPr/>
          </p:nvSpPr>
          <p:spPr bwMode="black">
            <a:xfrm>
              <a:off x="1190450" y="6533123"/>
              <a:ext cx="154533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6"/>
            <p:cNvSpPr>
              <a:spLocks noChangeAspect="1" noEditPoints="1"/>
            </p:cNvSpPr>
            <p:nvPr/>
          </p:nvSpPr>
          <p:spPr bwMode="black">
            <a:xfrm>
              <a:off x="1344983" y="6533123"/>
              <a:ext cx="153316" cy="14913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black">
            <a:xfrm>
              <a:off x="2000834" y="6533123"/>
              <a:ext cx="153316" cy="14913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58"/>
            <p:cNvSpPr>
              <a:spLocks noChangeAspect="1"/>
            </p:cNvSpPr>
            <p:nvPr/>
          </p:nvSpPr>
          <p:spPr bwMode="black">
            <a:xfrm>
              <a:off x="1635796" y="6533123"/>
              <a:ext cx="148449" cy="14913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59"/>
            <p:cNvSpPr>
              <a:spLocks noChangeAspect="1"/>
            </p:cNvSpPr>
            <p:nvPr/>
          </p:nvSpPr>
          <p:spPr bwMode="black">
            <a:xfrm>
              <a:off x="1487347" y="6533123"/>
              <a:ext cx="156967" cy="14913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78668" y="4695826"/>
            <a:ext cx="1640417" cy="1235075"/>
            <a:chOff x="6866421" y="109537"/>
            <a:chExt cx="2028825" cy="2038350"/>
          </a:xfrm>
        </p:grpSpPr>
        <p:pic>
          <p:nvPicPr>
            <p:cNvPr id="27" name="Picture 181" descr="Dmd_CHIP_72dpi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6421" y="109537"/>
              <a:ext cx="20288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 rot="18851266">
              <a:off x="7157723" y="417955"/>
              <a:ext cx="1433132" cy="13874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Box 1"/>
          <p:cNvSpPr txBox="1">
            <a:spLocks noChangeArrowheads="1"/>
          </p:cNvSpPr>
          <p:nvPr/>
        </p:nvSpPr>
        <p:spPr bwMode="black">
          <a:xfrm>
            <a:off x="304801" y="6038851"/>
            <a:ext cx="3037417" cy="46166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Freescale, the Freescale logo, AltiVec, C-5, CodeTEST, CodeWarrior, ColdFire, C-Ware, t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he Energy Efficient Solutions logo, mobileGT, PowerQUICC, QorIQ, StarCore and Symphony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are trademarks of Freescale Semiconductor, Inc., Reg. U.S. Pat. &amp; Tm. Off. BeeKit, BeeStack, ColdFire+, CoreNet, Flexis, Kinetis, MXC, Platform in a Package, Processor Expert, QorIQ Qonverge, Qorivva, QUICC Engine, SMARTMOS, TurboLink, VortiQa and Xtrinsic are trademarks of Freescale Semiconductor, Inc. All other product or service names are the property </a:t>
            </a:r>
            <a:b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500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  <a:cs typeface="Arial" pitchFamily="34" charset="0"/>
              </a:rPr>
              <a:t>of their respective owners. © 2011 Freescale Semiconductor, Inc.</a:t>
            </a:r>
          </a:p>
        </p:txBody>
      </p:sp>
      <p:sp>
        <p:nvSpPr>
          <p:cNvPr id="30" name="Rounded Rectangle 15"/>
          <p:cNvSpPr/>
          <p:nvPr/>
        </p:nvSpPr>
        <p:spPr>
          <a:xfrm>
            <a:off x="8978642" y="-2567"/>
            <a:ext cx="3236361" cy="6568176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271" h="6568176">
                <a:moveTo>
                  <a:pt x="4486" y="0"/>
                </a:moveTo>
                <a:lnTo>
                  <a:pt x="2427271" y="857"/>
                </a:lnTo>
                <a:cubicBezTo>
                  <a:pt x="2424396" y="2218718"/>
                  <a:pt x="2412894" y="4350315"/>
                  <a:pt x="2410019" y="6568176"/>
                </a:cubicBezTo>
                <a:lnTo>
                  <a:pt x="401840" y="6568056"/>
                </a:lnTo>
                <a:cubicBezTo>
                  <a:pt x="180017" y="6568056"/>
                  <a:pt x="194" y="6388233"/>
                  <a:pt x="194" y="6166410"/>
                </a:cubicBezTo>
                <a:cubicBezTo>
                  <a:pt x="-1251" y="4338102"/>
                  <a:pt x="5931" y="1828308"/>
                  <a:pt x="4486" y="0"/>
                </a:cubicBezTo>
                <a:close/>
              </a:path>
            </a:pathLst>
          </a:custGeom>
          <a:gradFill flip="none" rotWithShape="1">
            <a:gsLst>
              <a:gs pos="0">
                <a:srgbClr val="A02908">
                  <a:alpha val="19000"/>
                </a:srgbClr>
              </a:gs>
              <a:gs pos="50000">
                <a:srgbClr val="F43E0C">
                  <a:alpha val="34000"/>
                </a:srgbClr>
              </a:gs>
              <a:gs pos="100000">
                <a:srgbClr val="FF7F15">
                  <a:alpha val="19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9023351" y="6307138"/>
            <a:ext cx="3170767" cy="258762"/>
          </a:xfrm>
          <a:custGeom>
            <a:avLst/>
            <a:gdLst>
              <a:gd name="connsiteX0" fmla="*/ 0 w 2409825"/>
              <a:gd name="connsiteY0" fmla="*/ 401646 h 5886450"/>
              <a:gd name="connsiteX1" fmla="*/ 401646 w 2409825"/>
              <a:gd name="connsiteY1" fmla="*/ 0 h 5886450"/>
              <a:gd name="connsiteX2" fmla="*/ 2008179 w 2409825"/>
              <a:gd name="connsiteY2" fmla="*/ 0 h 5886450"/>
              <a:gd name="connsiteX3" fmla="*/ 2409825 w 2409825"/>
              <a:gd name="connsiteY3" fmla="*/ 401646 h 5886450"/>
              <a:gd name="connsiteX4" fmla="*/ 2409825 w 2409825"/>
              <a:gd name="connsiteY4" fmla="*/ 5484804 h 5886450"/>
              <a:gd name="connsiteX5" fmla="*/ 2008179 w 2409825"/>
              <a:gd name="connsiteY5" fmla="*/ 5886450 h 5886450"/>
              <a:gd name="connsiteX6" fmla="*/ 401646 w 2409825"/>
              <a:gd name="connsiteY6" fmla="*/ 5886450 h 5886450"/>
              <a:gd name="connsiteX7" fmla="*/ 0 w 2409825"/>
              <a:gd name="connsiteY7" fmla="*/ 5484804 h 5886450"/>
              <a:gd name="connsiteX8" fmla="*/ 0 w 2409825"/>
              <a:gd name="connsiteY8" fmla="*/ 401646 h 5886450"/>
              <a:gd name="connsiteX0" fmla="*/ 0 w 2409825"/>
              <a:gd name="connsiteY0" fmla="*/ 544833 h 6029637"/>
              <a:gd name="connsiteX1" fmla="*/ 2008179 w 2409825"/>
              <a:gd name="connsiteY1" fmla="*/ 143187 h 6029637"/>
              <a:gd name="connsiteX2" fmla="*/ 2409825 w 2409825"/>
              <a:gd name="connsiteY2" fmla="*/ 544833 h 6029637"/>
              <a:gd name="connsiteX3" fmla="*/ 2409825 w 2409825"/>
              <a:gd name="connsiteY3" fmla="*/ 5627991 h 6029637"/>
              <a:gd name="connsiteX4" fmla="*/ 2008179 w 2409825"/>
              <a:gd name="connsiteY4" fmla="*/ 6029637 h 6029637"/>
              <a:gd name="connsiteX5" fmla="*/ 401646 w 2409825"/>
              <a:gd name="connsiteY5" fmla="*/ 6029637 h 6029637"/>
              <a:gd name="connsiteX6" fmla="*/ 0 w 2409825"/>
              <a:gd name="connsiteY6" fmla="*/ 5627991 h 6029637"/>
              <a:gd name="connsiteX7" fmla="*/ 0 w 2409825"/>
              <a:gd name="connsiteY7" fmla="*/ 544833 h 6029637"/>
              <a:gd name="connsiteX0" fmla="*/ 0 w 2409825"/>
              <a:gd name="connsiteY0" fmla="*/ 401805 h 6305709"/>
              <a:gd name="connsiteX1" fmla="*/ 2008179 w 2409825"/>
              <a:gd name="connsiteY1" fmla="*/ 419259 h 6305709"/>
              <a:gd name="connsiteX2" fmla="*/ 2409825 w 2409825"/>
              <a:gd name="connsiteY2" fmla="*/ 820905 h 6305709"/>
              <a:gd name="connsiteX3" fmla="*/ 2409825 w 2409825"/>
              <a:gd name="connsiteY3" fmla="*/ 5904063 h 6305709"/>
              <a:gd name="connsiteX4" fmla="*/ 2008179 w 2409825"/>
              <a:gd name="connsiteY4" fmla="*/ 6305709 h 6305709"/>
              <a:gd name="connsiteX5" fmla="*/ 401646 w 2409825"/>
              <a:gd name="connsiteY5" fmla="*/ 6305709 h 6305709"/>
              <a:gd name="connsiteX6" fmla="*/ 0 w 2409825"/>
              <a:gd name="connsiteY6" fmla="*/ 5904063 h 6305709"/>
              <a:gd name="connsiteX7" fmla="*/ 0 w 2409825"/>
              <a:gd name="connsiteY7" fmla="*/ 401805 h 6305709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0 h 5903904"/>
              <a:gd name="connsiteX1" fmla="*/ 2008179 w 2409825"/>
              <a:gd name="connsiteY1" fmla="*/ 17454 h 5903904"/>
              <a:gd name="connsiteX2" fmla="*/ 2409825 w 2409825"/>
              <a:gd name="connsiteY2" fmla="*/ 419100 h 5903904"/>
              <a:gd name="connsiteX3" fmla="*/ 2409825 w 2409825"/>
              <a:gd name="connsiteY3" fmla="*/ 5502258 h 5903904"/>
              <a:gd name="connsiteX4" fmla="*/ 2008179 w 2409825"/>
              <a:gd name="connsiteY4" fmla="*/ 5903904 h 5903904"/>
              <a:gd name="connsiteX5" fmla="*/ 401646 w 2409825"/>
              <a:gd name="connsiteY5" fmla="*/ 5903904 h 5903904"/>
              <a:gd name="connsiteX6" fmla="*/ 0 w 2409825"/>
              <a:gd name="connsiteY6" fmla="*/ 5502258 h 5903904"/>
              <a:gd name="connsiteX7" fmla="*/ 0 w 2409825"/>
              <a:gd name="connsiteY7" fmla="*/ 0 h 5903904"/>
              <a:gd name="connsiteX0" fmla="*/ 0 w 2409825"/>
              <a:gd name="connsiteY0" fmla="*/ 482642 h 6386546"/>
              <a:gd name="connsiteX1" fmla="*/ 2409825 w 2409825"/>
              <a:gd name="connsiteY1" fmla="*/ 901742 h 6386546"/>
              <a:gd name="connsiteX2" fmla="*/ 2409825 w 2409825"/>
              <a:gd name="connsiteY2" fmla="*/ 5984900 h 6386546"/>
              <a:gd name="connsiteX3" fmla="*/ 2008179 w 2409825"/>
              <a:gd name="connsiteY3" fmla="*/ 6386546 h 6386546"/>
              <a:gd name="connsiteX4" fmla="*/ 401646 w 2409825"/>
              <a:gd name="connsiteY4" fmla="*/ 6386546 h 6386546"/>
              <a:gd name="connsiteX5" fmla="*/ 0 w 2409825"/>
              <a:gd name="connsiteY5" fmla="*/ 5984900 h 6386546"/>
              <a:gd name="connsiteX6" fmla="*/ 0 w 2409825"/>
              <a:gd name="connsiteY6" fmla="*/ 482642 h 6386546"/>
              <a:gd name="connsiteX0" fmla="*/ 0 w 2409825"/>
              <a:gd name="connsiteY0" fmla="*/ 656963 h 6560867"/>
              <a:gd name="connsiteX1" fmla="*/ 2409825 w 2409825"/>
              <a:gd name="connsiteY1" fmla="*/ 666488 h 6560867"/>
              <a:gd name="connsiteX2" fmla="*/ 2409825 w 2409825"/>
              <a:gd name="connsiteY2" fmla="*/ 6159221 h 6560867"/>
              <a:gd name="connsiteX3" fmla="*/ 2008179 w 2409825"/>
              <a:gd name="connsiteY3" fmla="*/ 6560867 h 6560867"/>
              <a:gd name="connsiteX4" fmla="*/ 401646 w 2409825"/>
              <a:gd name="connsiteY4" fmla="*/ 6560867 h 6560867"/>
              <a:gd name="connsiteX5" fmla="*/ 0 w 2409825"/>
              <a:gd name="connsiteY5" fmla="*/ 6159221 h 6560867"/>
              <a:gd name="connsiteX6" fmla="*/ 0 w 2409825"/>
              <a:gd name="connsiteY6" fmla="*/ 656963 h 6560867"/>
              <a:gd name="connsiteX0" fmla="*/ 0 w 2409825"/>
              <a:gd name="connsiteY0" fmla="*/ 664226 h 6568130"/>
              <a:gd name="connsiteX1" fmla="*/ 2409825 w 2409825"/>
              <a:gd name="connsiteY1" fmla="*/ 673751 h 6568130"/>
              <a:gd name="connsiteX2" fmla="*/ 2409825 w 2409825"/>
              <a:gd name="connsiteY2" fmla="*/ 6166484 h 6568130"/>
              <a:gd name="connsiteX3" fmla="*/ 2008179 w 2409825"/>
              <a:gd name="connsiteY3" fmla="*/ 6568130 h 6568130"/>
              <a:gd name="connsiteX4" fmla="*/ 401646 w 2409825"/>
              <a:gd name="connsiteY4" fmla="*/ 6568130 h 6568130"/>
              <a:gd name="connsiteX5" fmla="*/ 0 w 2409825"/>
              <a:gd name="connsiteY5" fmla="*/ 6166484 h 6568130"/>
              <a:gd name="connsiteX6" fmla="*/ 0 w 2409825"/>
              <a:gd name="connsiteY6" fmla="*/ 664226 h 6568130"/>
              <a:gd name="connsiteX0" fmla="*/ 0 w 2409825"/>
              <a:gd name="connsiteY0" fmla="*/ 754733 h 6658637"/>
              <a:gd name="connsiteX1" fmla="*/ 2409825 w 2409825"/>
              <a:gd name="connsiteY1" fmla="*/ 764258 h 6658637"/>
              <a:gd name="connsiteX2" fmla="*/ 2409825 w 2409825"/>
              <a:gd name="connsiteY2" fmla="*/ 6256991 h 6658637"/>
              <a:gd name="connsiteX3" fmla="*/ 2008179 w 2409825"/>
              <a:gd name="connsiteY3" fmla="*/ 6658637 h 6658637"/>
              <a:gd name="connsiteX4" fmla="*/ 401646 w 2409825"/>
              <a:gd name="connsiteY4" fmla="*/ 6658637 h 6658637"/>
              <a:gd name="connsiteX5" fmla="*/ 0 w 2409825"/>
              <a:gd name="connsiteY5" fmla="*/ 6256991 h 6658637"/>
              <a:gd name="connsiteX6" fmla="*/ 0 w 2409825"/>
              <a:gd name="connsiteY6" fmla="*/ 754733 h 6658637"/>
              <a:gd name="connsiteX0" fmla="*/ 0 w 2409825"/>
              <a:gd name="connsiteY0" fmla="*/ 714516 h 6618420"/>
              <a:gd name="connsiteX1" fmla="*/ 2409825 w 2409825"/>
              <a:gd name="connsiteY1" fmla="*/ 724041 h 6618420"/>
              <a:gd name="connsiteX2" fmla="*/ 2409825 w 2409825"/>
              <a:gd name="connsiteY2" fmla="*/ 6216774 h 6618420"/>
              <a:gd name="connsiteX3" fmla="*/ 2008179 w 2409825"/>
              <a:gd name="connsiteY3" fmla="*/ 6618420 h 6618420"/>
              <a:gd name="connsiteX4" fmla="*/ 401646 w 2409825"/>
              <a:gd name="connsiteY4" fmla="*/ 6618420 h 6618420"/>
              <a:gd name="connsiteX5" fmla="*/ 0 w 2409825"/>
              <a:gd name="connsiteY5" fmla="*/ 6216774 h 6618420"/>
              <a:gd name="connsiteX6" fmla="*/ 0 w 2409825"/>
              <a:gd name="connsiteY6" fmla="*/ 714516 h 6618420"/>
              <a:gd name="connsiteX0" fmla="*/ 0 w 2409825"/>
              <a:gd name="connsiteY0" fmla="*/ 399467 h 6303371"/>
              <a:gd name="connsiteX1" fmla="*/ 2409825 w 2409825"/>
              <a:gd name="connsiteY1" fmla="*/ 408992 h 6303371"/>
              <a:gd name="connsiteX2" fmla="*/ 2409825 w 2409825"/>
              <a:gd name="connsiteY2" fmla="*/ 5901725 h 6303371"/>
              <a:gd name="connsiteX3" fmla="*/ 2008179 w 2409825"/>
              <a:gd name="connsiteY3" fmla="*/ 6303371 h 6303371"/>
              <a:gd name="connsiteX4" fmla="*/ 401646 w 2409825"/>
              <a:gd name="connsiteY4" fmla="*/ 6303371 h 6303371"/>
              <a:gd name="connsiteX5" fmla="*/ 0 w 2409825"/>
              <a:gd name="connsiteY5" fmla="*/ 5901725 h 6303371"/>
              <a:gd name="connsiteX6" fmla="*/ 0 w 2409825"/>
              <a:gd name="connsiteY6" fmla="*/ 399467 h 6303371"/>
              <a:gd name="connsiteX0" fmla="*/ 0 w 2409825"/>
              <a:gd name="connsiteY0" fmla="*/ 0 h 5903904"/>
              <a:gd name="connsiteX1" fmla="*/ 2409825 w 2409825"/>
              <a:gd name="connsiteY1" fmla="*/ 9525 h 5903904"/>
              <a:gd name="connsiteX2" fmla="*/ 2409825 w 2409825"/>
              <a:gd name="connsiteY2" fmla="*/ 5502258 h 5903904"/>
              <a:gd name="connsiteX3" fmla="*/ 2008179 w 2409825"/>
              <a:gd name="connsiteY3" fmla="*/ 5903904 h 5903904"/>
              <a:gd name="connsiteX4" fmla="*/ 401646 w 2409825"/>
              <a:gd name="connsiteY4" fmla="*/ 5903904 h 5903904"/>
              <a:gd name="connsiteX5" fmla="*/ 0 w 2409825"/>
              <a:gd name="connsiteY5" fmla="*/ 5502258 h 5903904"/>
              <a:gd name="connsiteX6" fmla="*/ 0 w 2409825"/>
              <a:gd name="connsiteY6" fmla="*/ 0 h 5903904"/>
              <a:gd name="connsiteX0" fmla="*/ 0 w 2409825"/>
              <a:gd name="connsiteY0" fmla="*/ 0 h 6074363"/>
              <a:gd name="connsiteX1" fmla="*/ 2409825 w 2409825"/>
              <a:gd name="connsiteY1" fmla="*/ 9525 h 6074363"/>
              <a:gd name="connsiteX2" fmla="*/ 2409825 w 2409825"/>
              <a:gd name="connsiteY2" fmla="*/ 5502258 h 6074363"/>
              <a:gd name="connsiteX3" fmla="*/ 401646 w 2409825"/>
              <a:gd name="connsiteY3" fmla="*/ 5903904 h 6074363"/>
              <a:gd name="connsiteX4" fmla="*/ 0 w 2409825"/>
              <a:gd name="connsiteY4" fmla="*/ 5502258 h 6074363"/>
              <a:gd name="connsiteX5" fmla="*/ 0 w 2409825"/>
              <a:gd name="connsiteY5" fmla="*/ 0 h 6074363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6353498"/>
              <a:gd name="connsiteX1" fmla="*/ 2409825 w 2409825"/>
              <a:gd name="connsiteY1" fmla="*/ 9525 h 6353498"/>
              <a:gd name="connsiteX2" fmla="*/ 2409825 w 2409825"/>
              <a:gd name="connsiteY2" fmla="*/ 5921358 h 6353498"/>
              <a:gd name="connsiteX3" fmla="*/ 401646 w 2409825"/>
              <a:gd name="connsiteY3" fmla="*/ 5903904 h 6353498"/>
              <a:gd name="connsiteX4" fmla="*/ 0 w 2409825"/>
              <a:gd name="connsiteY4" fmla="*/ 5502258 h 6353498"/>
              <a:gd name="connsiteX5" fmla="*/ 0 w 2409825"/>
              <a:gd name="connsiteY5" fmla="*/ 0 h 6353498"/>
              <a:gd name="connsiteX0" fmla="*/ 0 w 2409825"/>
              <a:gd name="connsiteY0" fmla="*/ 0 h 6355410"/>
              <a:gd name="connsiteX1" fmla="*/ 2409825 w 2409825"/>
              <a:gd name="connsiteY1" fmla="*/ 9525 h 6355410"/>
              <a:gd name="connsiteX2" fmla="*/ 2409825 w 2409825"/>
              <a:gd name="connsiteY2" fmla="*/ 5921358 h 6355410"/>
              <a:gd name="connsiteX3" fmla="*/ 401646 w 2409825"/>
              <a:gd name="connsiteY3" fmla="*/ 5903904 h 6355410"/>
              <a:gd name="connsiteX4" fmla="*/ 0 w 2409825"/>
              <a:gd name="connsiteY4" fmla="*/ 5502258 h 6355410"/>
              <a:gd name="connsiteX5" fmla="*/ 0 w 2409825"/>
              <a:gd name="connsiteY5" fmla="*/ 0 h 6355410"/>
              <a:gd name="connsiteX0" fmla="*/ 0 w 2409825"/>
              <a:gd name="connsiteY0" fmla="*/ 0 h 5921358"/>
              <a:gd name="connsiteX1" fmla="*/ 2409825 w 2409825"/>
              <a:gd name="connsiteY1" fmla="*/ 9525 h 5921358"/>
              <a:gd name="connsiteX2" fmla="*/ 2409825 w 2409825"/>
              <a:gd name="connsiteY2" fmla="*/ 5921358 h 5921358"/>
              <a:gd name="connsiteX3" fmla="*/ 401646 w 2409825"/>
              <a:gd name="connsiteY3" fmla="*/ 5903904 h 5921358"/>
              <a:gd name="connsiteX4" fmla="*/ 0 w 2409825"/>
              <a:gd name="connsiteY4" fmla="*/ 5502258 h 5921358"/>
              <a:gd name="connsiteX5" fmla="*/ 0 w 2409825"/>
              <a:gd name="connsiteY5" fmla="*/ 0 h 5921358"/>
              <a:gd name="connsiteX0" fmla="*/ 0 w 2409825"/>
              <a:gd name="connsiteY0" fmla="*/ 3476 h 5911833"/>
              <a:gd name="connsiteX1" fmla="*/ 2409825 w 2409825"/>
              <a:gd name="connsiteY1" fmla="*/ 0 h 5911833"/>
              <a:gd name="connsiteX2" fmla="*/ 2409825 w 2409825"/>
              <a:gd name="connsiteY2" fmla="*/ 5911833 h 5911833"/>
              <a:gd name="connsiteX3" fmla="*/ 401646 w 2409825"/>
              <a:gd name="connsiteY3" fmla="*/ 5894379 h 5911833"/>
              <a:gd name="connsiteX4" fmla="*/ 0 w 2409825"/>
              <a:gd name="connsiteY4" fmla="*/ 5492733 h 5911833"/>
              <a:gd name="connsiteX5" fmla="*/ 0 w 2409825"/>
              <a:gd name="connsiteY5" fmla="*/ 3476 h 5911833"/>
              <a:gd name="connsiteX0" fmla="*/ 0 w 2409825"/>
              <a:gd name="connsiteY0" fmla="*/ 0 h 5908357"/>
              <a:gd name="connsiteX1" fmla="*/ 2409825 w 2409825"/>
              <a:gd name="connsiteY1" fmla="*/ 26860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0 h 5908357"/>
              <a:gd name="connsiteX1" fmla="*/ 2409825 w 2409825"/>
              <a:gd name="connsiteY1" fmla="*/ 5192 h 5908357"/>
              <a:gd name="connsiteX2" fmla="*/ 2409825 w 2409825"/>
              <a:gd name="connsiteY2" fmla="*/ 5908357 h 5908357"/>
              <a:gd name="connsiteX3" fmla="*/ 401646 w 2409825"/>
              <a:gd name="connsiteY3" fmla="*/ 5890903 h 5908357"/>
              <a:gd name="connsiteX4" fmla="*/ 0 w 2409825"/>
              <a:gd name="connsiteY4" fmla="*/ 5489257 h 5908357"/>
              <a:gd name="connsiteX5" fmla="*/ 0 w 2409825"/>
              <a:gd name="connsiteY5" fmla="*/ 0 h 5908357"/>
              <a:gd name="connsiteX0" fmla="*/ 0 w 2409825"/>
              <a:gd name="connsiteY0" fmla="*/ 3475 h 5903165"/>
              <a:gd name="connsiteX1" fmla="*/ 2409825 w 2409825"/>
              <a:gd name="connsiteY1" fmla="*/ 0 h 5903165"/>
              <a:gd name="connsiteX2" fmla="*/ 2409825 w 2409825"/>
              <a:gd name="connsiteY2" fmla="*/ 5903165 h 5903165"/>
              <a:gd name="connsiteX3" fmla="*/ 401646 w 2409825"/>
              <a:gd name="connsiteY3" fmla="*/ 5885711 h 5903165"/>
              <a:gd name="connsiteX4" fmla="*/ 0 w 2409825"/>
              <a:gd name="connsiteY4" fmla="*/ 5484065 h 5903165"/>
              <a:gd name="connsiteX5" fmla="*/ 0 w 2409825"/>
              <a:gd name="connsiteY5" fmla="*/ 3475 h 5903165"/>
              <a:gd name="connsiteX0" fmla="*/ 0 w 2414159"/>
              <a:gd name="connsiteY0" fmla="*/ 0 h 5904023"/>
              <a:gd name="connsiteX1" fmla="*/ 2414159 w 2414159"/>
              <a:gd name="connsiteY1" fmla="*/ 858 h 5904023"/>
              <a:gd name="connsiteX2" fmla="*/ 2414159 w 2414159"/>
              <a:gd name="connsiteY2" fmla="*/ 5904023 h 5904023"/>
              <a:gd name="connsiteX3" fmla="*/ 405980 w 2414159"/>
              <a:gd name="connsiteY3" fmla="*/ 5886569 h 5904023"/>
              <a:gd name="connsiteX4" fmla="*/ 4334 w 2414159"/>
              <a:gd name="connsiteY4" fmla="*/ 5484923 h 5904023"/>
              <a:gd name="connsiteX5" fmla="*/ 0 w 2414159"/>
              <a:gd name="connsiteY5" fmla="*/ 0 h 5904023"/>
              <a:gd name="connsiteX0" fmla="*/ 0 w 2414159"/>
              <a:gd name="connsiteY0" fmla="*/ 0 h 5886569"/>
              <a:gd name="connsiteX1" fmla="*/ 2414159 w 2414159"/>
              <a:gd name="connsiteY1" fmla="*/ 858 h 5886569"/>
              <a:gd name="connsiteX2" fmla="*/ 2414159 w 2414159"/>
              <a:gd name="connsiteY2" fmla="*/ 5878021 h 5886569"/>
              <a:gd name="connsiteX3" fmla="*/ 405980 w 2414159"/>
              <a:gd name="connsiteY3" fmla="*/ 5886569 h 5886569"/>
              <a:gd name="connsiteX4" fmla="*/ 4334 w 2414159"/>
              <a:gd name="connsiteY4" fmla="*/ 5484923 h 5886569"/>
              <a:gd name="connsiteX5" fmla="*/ 0 w 2414159"/>
              <a:gd name="connsiteY5" fmla="*/ 0 h 5886569"/>
              <a:gd name="connsiteX0" fmla="*/ 0 w 2414159"/>
              <a:gd name="connsiteY0" fmla="*/ 0 h 5886689"/>
              <a:gd name="connsiteX1" fmla="*/ 2414159 w 2414159"/>
              <a:gd name="connsiteY1" fmla="*/ 858 h 5886689"/>
              <a:gd name="connsiteX2" fmla="*/ 2414159 w 2414159"/>
              <a:gd name="connsiteY2" fmla="*/ 5886689 h 5886689"/>
              <a:gd name="connsiteX3" fmla="*/ 405980 w 2414159"/>
              <a:gd name="connsiteY3" fmla="*/ 5886569 h 5886689"/>
              <a:gd name="connsiteX4" fmla="*/ 4334 w 2414159"/>
              <a:gd name="connsiteY4" fmla="*/ 5484923 h 5886689"/>
              <a:gd name="connsiteX5" fmla="*/ 0 w 2414159"/>
              <a:gd name="connsiteY5" fmla="*/ 0 h 5886689"/>
              <a:gd name="connsiteX0" fmla="*/ 4486 w 2410019"/>
              <a:gd name="connsiteY0" fmla="*/ 0 h 6654440"/>
              <a:gd name="connsiteX1" fmla="*/ 2410019 w 2410019"/>
              <a:gd name="connsiteY1" fmla="*/ 768609 h 6654440"/>
              <a:gd name="connsiteX2" fmla="*/ 2410019 w 2410019"/>
              <a:gd name="connsiteY2" fmla="*/ 6654440 h 6654440"/>
              <a:gd name="connsiteX3" fmla="*/ 401840 w 2410019"/>
              <a:gd name="connsiteY3" fmla="*/ 6654320 h 6654440"/>
              <a:gd name="connsiteX4" fmla="*/ 194 w 2410019"/>
              <a:gd name="connsiteY4" fmla="*/ 6252674 h 6654440"/>
              <a:gd name="connsiteX5" fmla="*/ 4486 w 2410019"/>
              <a:gd name="connsiteY5" fmla="*/ 0 h 6654440"/>
              <a:gd name="connsiteX0" fmla="*/ 4486 w 2418645"/>
              <a:gd name="connsiteY0" fmla="*/ 0 h 6654440"/>
              <a:gd name="connsiteX1" fmla="*/ 2418645 w 2418645"/>
              <a:gd name="connsiteY1" fmla="*/ 858 h 6654440"/>
              <a:gd name="connsiteX2" fmla="*/ 2410019 w 2418645"/>
              <a:gd name="connsiteY2" fmla="*/ 6654440 h 6654440"/>
              <a:gd name="connsiteX3" fmla="*/ 401840 w 2418645"/>
              <a:gd name="connsiteY3" fmla="*/ 6654320 h 6654440"/>
              <a:gd name="connsiteX4" fmla="*/ 194 w 2418645"/>
              <a:gd name="connsiteY4" fmla="*/ 6252674 h 6654440"/>
              <a:gd name="connsiteX5" fmla="*/ 4486 w 2418645"/>
              <a:gd name="connsiteY5" fmla="*/ 0 h 6654440"/>
              <a:gd name="connsiteX0" fmla="*/ 4486 w 2418645"/>
              <a:gd name="connsiteY0" fmla="*/ 85406 h 6653582"/>
              <a:gd name="connsiteX1" fmla="*/ 2418645 w 2418645"/>
              <a:gd name="connsiteY1" fmla="*/ 0 h 6653582"/>
              <a:gd name="connsiteX2" fmla="*/ 2410019 w 2418645"/>
              <a:gd name="connsiteY2" fmla="*/ 6653582 h 6653582"/>
              <a:gd name="connsiteX3" fmla="*/ 401840 w 2418645"/>
              <a:gd name="connsiteY3" fmla="*/ 6653462 h 6653582"/>
              <a:gd name="connsiteX4" fmla="*/ 194 w 2418645"/>
              <a:gd name="connsiteY4" fmla="*/ 6251816 h 6653582"/>
              <a:gd name="connsiteX5" fmla="*/ 4486 w 2418645"/>
              <a:gd name="connsiteY5" fmla="*/ 85406 h 6653582"/>
              <a:gd name="connsiteX0" fmla="*/ 4486 w 2418645"/>
              <a:gd name="connsiteY0" fmla="*/ 0 h 6568176"/>
              <a:gd name="connsiteX1" fmla="*/ 2418645 w 2418645"/>
              <a:gd name="connsiteY1" fmla="*/ 9484 h 6568176"/>
              <a:gd name="connsiteX2" fmla="*/ 2410019 w 2418645"/>
              <a:gd name="connsiteY2" fmla="*/ 6568176 h 6568176"/>
              <a:gd name="connsiteX3" fmla="*/ 401840 w 2418645"/>
              <a:gd name="connsiteY3" fmla="*/ 6568056 h 6568176"/>
              <a:gd name="connsiteX4" fmla="*/ 194 w 2418645"/>
              <a:gd name="connsiteY4" fmla="*/ 6166410 h 6568176"/>
              <a:gd name="connsiteX5" fmla="*/ 4486 w 2418645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9484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27271"/>
              <a:gd name="connsiteY0" fmla="*/ 0 h 6568176"/>
              <a:gd name="connsiteX1" fmla="*/ 2427271 w 2427271"/>
              <a:gd name="connsiteY1" fmla="*/ 857 h 6568176"/>
              <a:gd name="connsiteX2" fmla="*/ 2410019 w 2427271"/>
              <a:gd name="connsiteY2" fmla="*/ 6568176 h 6568176"/>
              <a:gd name="connsiteX3" fmla="*/ 401840 w 2427271"/>
              <a:gd name="connsiteY3" fmla="*/ 6568056 h 6568176"/>
              <a:gd name="connsiteX4" fmla="*/ 194 w 2427271"/>
              <a:gd name="connsiteY4" fmla="*/ 6166410 h 6568176"/>
              <a:gd name="connsiteX5" fmla="*/ 4486 w 2427271"/>
              <a:gd name="connsiteY5" fmla="*/ 0 h 6568176"/>
              <a:gd name="connsiteX0" fmla="*/ 4486 w 2410848"/>
              <a:gd name="connsiteY0" fmla="*/ 0 h 6568176"/>
              <a:gd name="connsiteX1" fmla="*/ 2410019 w 2410848"/>
              <a:gd name="connsiteY1" fmla="*/ 5651158 h 6568176"/>
              <a:gd name="connsiteX2" fmla="*/ 2410019 w 2410848"/>
              <a:gd name="connsiteY2" fmla="*/ 6568176 h 6568176"/>
              <a:gd name="connsiteX3" fmla="*/ 401840 w 2410848"/>
              <a:gd name="connsiteY3" fmla="*/ 6568056 h 6568176"/>
              <a:gd name="connsiteX4" fmla="*/ 194 w 2410848"/>
              <a:gd name="connsiteY4" fmla="*/ 6166410 h 6568176"/>
              <a:gd name="connsiteX5" fmla="*/ 4486 w 2410848"/>
              <a:gd name="connsiteY5" fmla="*/ 0 h 6568176"/>
              <a:gd name="connsiteX0" fmla="*/ 0 w 2414989"/>
              <a:gd name="connsiteY0" fmla="*/ 0 h 2298100"/>
              <a:gd name="connsiteX1" fmla="*/ 2414160 w 2414989"/>
              <a:gd name="connsiteY1" fmla="*/ 1381082 h 2298100"/>
              <a:gd name="connsiteX2" fmla="*/ 2414160 w 2414989"/>
              <a:gd name="connsiteY2" fmla="*/ 2298100 h 2298100"/>
              <a:gd name="connsiteX3" fmla="*/ 405981 w 2414989"/>
              <a:gd name="connsiteY3" fmla="*/ 2297980 h 2298100"/>
              <a:gd name="connsiteX4" fmla="*/ 4335 w 2414989"/>
              <a:gd name="connsiteY4" fmla="*/ 1896334 h 2298100"/>
              <a:gd name="connsiteX5" fmla="*/ 0 w 2414989"/>
              <a:gd name="connsiteY5" fmla="*/ 0 h 2298100"/>
              <a:gd name="connsiteX0" fmla="*/ 0 w 2410654"/>
              <a:gd name="connsiteY0" fmla="*/ 522286 h 924052"/>
              <a:gd name="connsiteX1" fmla="*/ 2409825 w 2410654"/>
              <a:gd name="connsiteY1" fmla="*/ 7034 h 924052"/>
              <a:gd name="connsiteX2" fmla="*/ 2409825 w 2410654"/>
              <a:gd name="connsiteY2" fmla="*/ 924052 h 924052"/>
              <a:gd name="connsiteX3" fmla="*/ 401646 w 2410654"/>
              <a:gd name="connsiteY3" fmla="*/ 923932 h 924052"/>
              <a:gd name="connsiteX4" fmla="*/ 0 w 2410654"/>
              <a:gd name="connsiteY4" fmla="*/ 522286 h 924052"/>
              <a:gd name="connsiteX0" fmla="*/ 0 w 2410654"/>
              <a:gd name="connsiteY0" fmla="*/ 1410949 h 1812715"/>
              <a:gd name="connsiteX1" fmla="*/ 2409825 w 2410654"/>
              <a:gd name="connsiteY1" fmla="*/ 895697 h 1812715"/>
              <a:gd name="connsiteX2" fmla="*/ 2409825 w 2410654"/>
              <a:gd name="connsiteY2" fmla="*/ 1812715 h 1812715"/>
              <a:gd name="connsiteX3" fmla="*/ 401646 w 2410654"/>
              <a:gd name="connsiteY3" fmla="*/ 1812595 h 1812715"/>
              <a:gd name="connsiteX4" fmla="*/ 0 w 2410654"/>
              <a:gd name="connsiteY4" fmla="*/ 1410949 h 181271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1018872 h 1711185"/>
              <a:gd name="connsiteX1" fmla="*/ 2409825 w 2410654"/>
              <a:gd name="connsiteY1" fmla="*/ 1021205 h 1711185"/>
              <a:gd name="connsiteX2" fmla="*/ 2409825 w 2410654"/>
              <a:gd name="connsiteY2" fmla="*/ 1420638 h 1711185"/>
              <a:gd name="connsiteX3" fmla="*/ 401646 w 2410654"/>
              <a:gd name="connsiteY3" fmla="*/ 1420518 h 1711185"/>
              <a:gd name="connsiteX4" fmla="*/ 0 w 2410654"/>
              <a:gd name="connsiteY4" fmla="*/ 1018872 h 1711185"/>
              <a:gd name="connsiteX0" fmla="*/ 0 w 2410654"/>
              <a:gd name="connsiteY0" fmla="*/ 595858 h 997624"/>
              <a:gd name="connsiteX1" fmla="*/ 2409825 w 2410654"/>
              <a:gd name="connsiteY1" fmla="*/ 598191 h 997624"/>
              <a:gd name="connsiteX2" fmla="*/ 2409825 w 2410654"/>
              <a:gd name="connsiteY2" fmla="*/ 997624 h 997624"/>
              <a:gd name="connsiteX3" fmla="*/ 401646 w 2410654"/>
              <a:gd name="connsiteY3" fmla="*/ 997504 h 997624"/>
              <a:gd name="connsiteX4" fmla="*/ 0 w 2410654"/>
              <a:gd name="connsiteY4" fmla="*/ 595858 h 99762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418453"/>
              <a:gd name="connsiteY0" fmla="*/ 919548 h 1321314"/>
              <a:gd name="connsiteX1" fmla="*/ 2418451 w 2418453"/>
              <a:gd name="connsiteY1" fmla="*/ 93745 h 1321314"/>
              <a:gd name="connsiteX2" fmla="*/ 2409825 w 2418453"/>
              <a:gd name="connsiteY2" fmla="*/ 1321314 h 1321314"/>
              <a:gd name="connsiteX3" fmla="*/ 401646 w 2418453"/>
              <a:gd name="connsiteY3" fmla="*/ 1321194 h 1321314"/>
              <a:gd name="connsiteX4" fmla="*/ 0 w 2418453"/>
              <a:gd name="connsiteY4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92601"/>
              <a:gd name="connsiteY0" fmla="*/ 919548 h 1321314"/>
              <a:gd name="connsiteX1" fmla="*/ 2418451 w 2592601"/>
              <a:gd name="connsiteY1" fmla="*/ 93745 h 1321314"/>
              <a:gd name="connsiteX2" fmla="*/ 2402263 w 2592601"/>
              <a:gd name="connsiteY2" fmla="*/ 906339 h 1321314"/>
              <a:gd name="connsiteX3" fmla="*/ 2409825 w 2592601"/>
              <a:gd name="connsiteY3" fmla="*/ 1321314 h 1321314"/>
              <a:gd name="connsiteX4" fmla="*/ 401646 w 2592601"/>
              <a:gd name="connsiteY4" fmla="*/ 1321194 h 1321314"/>
              <a:gd name="connsiteX5" fmla="*/ 0 w 2592601"/>
              <a:gd name="connsiteY5" fmla="*/ 919548 h 1321314"/>
              <a:gd name="connsiteX0" fmla="*/ 0 w 2558923"/>
              <a:gd name="connsiteY0" fmla="*/ 58047 h 459813"/>
              <a:gd name="connsiteX1" fmla="*/ 2402263 w 2558923"/>
              <a:gd name="connsiteY1" fmla="*/ 44838 h 459813"/>
              <a:gd name="connsiteX2" fmla="*/ 2409825 w 2558923"/>
              <a:gd name="connsiteY2" fmla="*/ 459813 h 459813"/>
              <a:gd name="connsiteX3" fmla="*/ 401646 w 2558923"/>
              <a:gd name="connsiteY3" fmla="*/ 459693 h 459813"/>
              <a:gd name="connsiteX4" fmla="*/ 0 w 2558923"/>
              <a:gd name="connsiteY4" fmla="*/ 58047 h 459813"/>
              <a:gd name="connsiteX0" fmla="*/ 0 w 2409825"/>
              <a:gd name="connsiteY0" fmla="*/ 58047 h 459813"/>
              <a:gd name="connsiteX1" fmla="*/ 2402263 w 2409825"/>
              <a:gd name="connsiteY1" fmla="*/ 44838 h 459813"/>
              <a:gd name="connsiteX2" fmla="*/ 2409825 w 2409825"/>
              <a:gd name="connsiteY2" fmla="*/ 459813 h 459813"/>
              <a:gd name="connsiteX3" fmla="*/ 401646 w 2409825"/>
              <a:gd name="connsiteY3" fmla="*/ 459693 h 459813"/>
              <a:gd name="connsiteX4" fmla="*/ 0 w 2409825"/>
              <a:gd name="connsiteY4" fmla="*/ 58047 h 459813"/>
              <a:gd name="connsiteX0" fmla="*/ 0 w 2409825"/>
              <a:gd name="connsiteY0" fmla="*/ 31845 h 433611"/>
              <a:gd name="connsiteX1" fmla="*/ 2402263 w 2409825"/>
              <a:gd name="connsiteY1" fmla="*/ 18636 h 433611"/>
              <a:gd name="connsiteX2" fmla="*/ 2409825 w 2409825"/>
              <a:gd name="connsiteY2" fmla="*/ 433611 h 433611"/>
              <a:gd name="connsiteX3" fmla="*/ 401646 w 2409825"/>
              <a:gd name="connsiteY3" fmla="*/ 433491 h 433611"/>
              <a:gd name="connsiteX4" fmla="*/ 0 w 2409825"/>
              <a:gd name="connsiteY4" fmla="*/ 31845 h 433611"/>
              <a:gd name="connsiteX0" fmla="*/ 0 w 2409825"/>
              <a:gd name="connsiteY0" fmla="*/ 13209 h 414975"/>
              <a:gd name="connsiteX1" fmla="*/ 2402263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12835"/>
              <a:gd name="connsiteY0" fmla="*/ 13209 h 414975"/>
              <a:gd name="connsiteX1" fmla="*/ 2412835 w 2412835"/>
              <a:gd name="connsiteY1" fmla="*/ 0 h 414975"/>
              <a:gd name="connsiteX2" fmla="*/ 2409825 w 2412835"/>
              <a:gd name="connsiteY2" fmla="*/ 414975 h 414975"/>
              <a:gd name="connsiteX3" fmla="*/ 401646 w 2412835"/>
              <a:gd name="connsiteY3" fmla="*/ 414855 h 414975"/>
              <a:gd name="connsiteX4" fmla="*/ 0 w 2412835"/>
              <a:gd name="connsiteY4" fmla="*/ 13209 h 414975"/>
              <a:gd name="connsiteX0" fmla="*/ 0 w 2409825"/>
              <a:gd name="connsiteY0" fmla="*/ 13209 h 414975"/>
              <a:gd name="connsiteX1" fmla="*/ 2407549 w 2409825"/>
              <a:gd name="connsiteY1" fmla="*/ 0 h 414975"/>
              <a:gd name="connsiteX2" fmla="*/ 2409825 w 2409825"/>
              <a:gd name="connsiteY2" fmla="*/ 414975 h 414975"/>
              <a:gd name="connsiteX3" fmla="*/ 401646 w 2409825"/>
              <a:gd name="connsiteY3" fmla="*/ 414855 h 414975"/>
              <a:gd name="connsiteX4" fmla="*/ 0 w 2409825"/>
              <a:gd name="connsiteY4" fmla="*/ 13209 h 414975"/>
              <a:gd name="connsiteX0" fmla="*/ 0 w 2409825"/>
              <a:gd name="connsiteY0" fmla="*/ 0 h 401766"/>
              <a:gd name="connsiteX1" fmla="*/ 2407549 w 2409825"/>
              <a:gd name="connsiteY1" fmla="*/ 2647 h 401766"/>
              <a:gd name="connsiteX2" fmla="*/ 2409825 w 2409825"/>
              <a:gd name="connsiteY2" fmla="*/ 401766 h 401766"/>
              <a:gd name="connsiteX3" fmla="*/ 401646 w 2409825"/>
              <a:gd name="connsiteY3" fmla="*/ 401646 h 401766"/>
              <a:gd name="connsiteX4" fmla="*/ 0 w 2409825"/>
              <a:gd name="connsiteY4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84062 w 2593887"/>
              <a:gd name="connsiteY0" fmla="*/ 0 h 401766"/>
              <a:gd name="connsiteX1" fmla="*/ 2591611 w 2593887"/>
              <a:gd name="connsiteY1" fmla="*/ 2647 h 401766"/>
              <a:gd name="connsiteX2" fmla="*/ 2593887 w 2593887"/>
              <a:gd name="connsiteY2" fmla="*/ 401766 h 401766"/>
              <a:gd name="connsiteX3" fmla="*/ 585708 w 2593887"/>
              <a:gd name="connsiteY3" fmla="*/ 401646 h 401766"/>
              <a:gd name="connsiteX4" fmla="*/ 212060 w 2593887"/>
              <a:gd name="connsiteY4" fmla="*/ 148693 h 401766"/>
              <a:gd name="connsiteX5" fmla="*/ 184062 w 2593887"/>
              <a:gd name="connsiteY5" fmla="*/ 0 h 401766"/>
              <a:gd name="connsiteX0" fmla="*/ 175268 w 2585093"/>
              <a:gd name="connsiteY0" fmla="*/ 0 h 401766"/>
              <a:gd name="connsiteX1" fmla="*/ 2582817 w 2585093"/>
              <a:gd name="connsiteY1" fmla="*/ 2647 h 401766"/>
              <a:gd name="connsiteX2" fmla="*/ 2585093 w 2585093"/>
              <a:gd name="connsiteY2" fmla="*/ 401766 h 401766"/>
              <a:gd name="connsiteX3" fmla="*/ 576914 w 2585093"/>
              <a:gd name="connsiteY3" fmla="*/ 401646 h 401766"/>
              <a:gd name="connsiteX4" fmla="*/ 203266 w 2585093"/>
              <a:gd name="connsiteY4" fmla="*/ 148693 h 401766"/>
              <a:gd name="connsiteX5" fmla="*/ 175268 w 2585093"/>
              <a:gd name="connsiteY5" fmla="*/ 0 h 401766"/>
              <a:gd name="connsiteX0" fmla="*/ 141764 w 2523591"/>
              <a:gd name="connsiteY0" fmla="*/ 154726 h 407799"/>
              <a:gd name="connsiteX1" fmla="*/ 2521315 w 2523591"/>
              <a:gd name="connsiteY1" fmla="*/ 8680 h 407799"/>
              <a:gd name="connsiteX2" fmla="*/ 2523591 w 2523591"/>
              <a:gd name="connsiteY2" fmla="*/ 407799 h 407799"/>
              <a:gd name="connsiteX3" fmla="*/ 515412 w 2523591"/>
              <a:gd name="connsiteY3" fmla="*/ 407679 h 407799"/>
              <a:gd name="connsiteX4" fmla="*/ 141764 w 2523591"/>
              <a:gd name="connsiteY4" fmla="*/ 154726 h 407799"/>
              <a:gd name="connsiteX0" fmla="*/ 398 w 2382225"/>
              <a:gd name="connsiteY0" fmla="*/ 151214 h 404287"/>
              <a:gd name="connsiteX1" fmla="*/ 2379949 w 2382225"/>
              <a:gd name="connsiteY1" fmla="*/ 5168 h 404287"/>
              <a:gd name="connsiteX2" fmla="*/ 2382225 w 2382225"/>
              <a:gd name="connsiteY2" fmla="*/ 404287 h 404287"/>
              <a:gd name="connsiteX3" fmla="*/ 374046 w 2382225"/>
              <a:gd name="connsiteY3" fmla="*/ 404167 h 404287"/>
              <a:gd name="connsiteX4" fmla="*/ 398 w 2382225"/>
              <a:gd name="connsiteY4" fmla="*/ 151214 h 404287"/>
              <a:gd name="connsiteX0" fmla="*/ 184 w 2382011"/>
              <a:gd name="connsiteY0" fmla="*/ 151283 h 404356"/>
              <a:gd name="connsiteX1" fmla="*/ 2379735 w 2382011"/>
              <a:gd name="connsiteY1" fmla="*/ 5237 h 404356"/>
              <a:gd name="connsiteX2" fmla="*/ 2382011 w 2382011"/>
              <a:gd name="connsiteY2" fmla="*/ 404356 h 404356"/>
              <a:gd name="connsiteX3" fmla="*/ 373832 w 2382011"/>
              <a:gd name="connsiteY3" fmla="*/ 404236 h 404356"/>
              <a:gd name="connsiteX4" fmla="*/ 184 w 2382011"/>
              <a:gd name="connsiteY4" fmla="*/ 151283 h 404356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3 w 2381830"/>
              <a:gd name="connsiteY0" fmla="*/ 150350 h 403423"/>
              <a:gd name="connsiteX1" fmla="*/ 2379554 w 2381830"/>
              <a:gd name="connsiteY1" fmla="*/ 4304 h 403423"/>
              <a:gd name="connsiteX2" fmla="*/ 2381830 w 2381830"/>
              <a:gd name="connsiteY2" fmla="*/ 403423 h 403423"/>
              <a:gd name="connsiteX3" fmla="*/ 373651 w 2381830"/>
              <a:gd name="connsiteY3" fmla="*/ 403303 h 403423"/>
              <a:gd name="connsiteX4" fmla="*/ 3 w 2381830"/>
              <a:gd name="connsiteY4" fmla="*/ 150350 h 403423"/>
              <a:gd name="connsiteX0" fmla="*/ 141504 w 2523331"/>
              <a:gd name="connsiteY0" fmla="*/ 48576 h 301649"/>
              <a:gd name="connsiteX1" fmla="*/ 2517525 w 2523331"/>
              <a:gd name="connsiteY1" fmla="*/ 22567 h 301649"/>
              <a:gd name="connsiteX2" fmla="*/ 2523331 w 2523331"/>
              <a:gd name="connsiteY2" fmla="*/ 301649 h 301649"/>
              <a:gd name="connsiteX3" fmla="*/ 515152 w 2523331"/>
              <a:gd name="connsiteY3" fmla="*/ 301529 h 301649"/>
              <a:gd name="connsiteX4" fmla="*/ 141504 w 2523331"/>
              <a:gd name="connsiteY4" fmla="*/ 48576 h 301649"/>
              <a:gd name="connsiteX0" fmla="*/ 141504 w 2523331"/>
              <a:gd name="connsiteY0" fmla="*/ 33303 h 286376"/>
              <a:gd name="connsiteX1" fmla="*/ 2517525 w 2523331"/>
              <a:gd name="connsiteY1" fmla="*/ 7294 h 286376"/>
              <a:gd name="connsiteX2" fmla="*/ 2523331 w 2523331"/>
              <a:gd name="connsiteY2" fmla="*/ 286376 h 286376"/>
              <a:gd name="connsiteX3" fmla="*/ 515152 w 2523331"/>
              <a:gd name="connsiteY3" fmla="*/ 286256 h 286376"/>
              <a:gd name="connsiteX4" fmla="*/ 141504 w 2523331"/>
              <a:gd name="connsiteY4" fmla="*/ 33303 h 286376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141504 w 2523331"/>
              <a:gd name="connsiteY0" fmla="*/ 30430 h 283503"/>
              <a:gd name="connsiteX1" fmla="*/ 2517525 w 2523331"/>
              <a:gd name="connsiteY1" fmla="*/ 4421 h 283503"/>
              <a:gd name="connsiteX2" fmla="*/ 2523331 w 2523331"/>
              <a:gd name="connsiteY2" fmla="*/ 283503 h 283503"/>
              <a:gd name="connsiteX3" fmla="*/ 515152 w 2523331"/>
              <a:gd name="connsiteY3" fmla="*/ 283383 h 283503"/>
              <a:gd name="connsiteX4" fmla="*/ 141504 w 2523331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30430 h 283503"/>
              <a:gd name="connsiteX1" fmla="*/ 2376021 w 2381827"/>
              <a:gd name="connsiteY1" fmla="*/ 4421 h 283503"/>
              <a:gd name="connsiteX2" fmla="*/ 2381827 w 2381827"/>
              <a:gd name="connsiteY2" fmla="*/ 283503 h 283503"/>
              <a:gd name="connsiteX3" fmla="*/ 373648 w 2381827"/>
              <a:gd name="connsiteY3" fmla="*/ 283383 h 283503"/>
              <a:gd name="connsiteX4" fmla="*/ 0 w 2381827"/>
              <a:gd name="connsiteY4" fmla="*/ 30430 h 283503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26009 h 279082"/>
              <a:gd name="connsiteX1" fmla="*/ 2376021 w 2381827"/>
              <a:gd name="connsiteY1" fmla="*/ 0 h 279082"/>
              <a:gd name="connsiteX2" fmla="*/ 2381827 w 2381827"/>
              <a:gd name="connsiteY2" fmla="*/ 279082 h 279082"/>
              <a:gd name="connsiteX3" fmla="*/ 373648 w 2381827"/>
              <a:gd name="connsiteY3" fmla="*/ 278962 h 279082"/>
              <a:gd name="connsiteX4" fmla="*/ 0 w 2381827"/>
              <a:gd name="connsiteY4" fmla="*/ 26009 h 279082"/>
              <a:gd name="connsiteX0" fmla="*/ 0 w 2381827"/>
              <a:gd name="connsiteY0" fmla="*/ 1296 h 254369"/>
              <a:gd name="connsiteX1" fmla="*/ 2372491 w 2381827"/>
              <a:gd name="connsiteY1" fmla="*/ 0 h 254369"/>
              <a:gd name="connsiteX2" fmla="*/ 2381827 w 2381827"/>
              <a:gd name="connsiteY2" fmla="*/ 254369 h 254369"/>
              <a:gd name="connsiteX3" fmla="*/ 373648 w 2381827"/>
              <a:gd name="connsiteY3" fmla="*/ 254249 h 254369"/>
              <a:gd name="connsiteX4" fmla="*/ 0 w 2381827"/>
              <a:gd name="connsiteY4" fmla="*/ 1296 h 254369"/>
              <a:gd name="connsiteX0" fmla="*/ 0 w 2381827"/>
              <a:gd name="connsiteY0" fmla="*/ 4827 h 257900"/>
              <a:gd name="connsiteX1" fmla="*/ 2379552 w 2381827"/>
              <a:gd name="connsiteY1" fmla="*/ 0 h 257900"/>
              <a:gd name="connsiteX2" fmla="*/ 2381827 w 2381827"/>
              <a:gd name="connsiteY2" fmla="*/ 257900 h 257900"/>
              <a:gd name="connsiteX3" fmla="*/ 373648 w 2381827"/>
              <a:gd name="connsiteY3" fmla="*/ 257780 h 257900"/>
              <a:gd name="connsiteX4" fmla="*/ 0 w 2381827"/>
              <a:gd name="connsiteY4" fmla="*/ 4827 h 257900"/>
              <a:gd name="connsiteX0" fmla="*/ 0 w 2378758"/>
              <a:gd name="connsiteY0" fmla="*/ 1758 h 257900"/>
              <a:gd name="connsiteX1" fmla="*/ 2376483 w 2378758"/>
              <a:gd name="connsiteY1" fmla="*/ 0 h 257900"/>
              <a:gd name="connsiteX2" fmla="*/ 2378758 w 2378758"/>
              <a:gd name="connsiteY2" fmla="*/ 257900 h 257900"/>
              <a:gd name="connsiteX3" fmla="*/ 370579 w 2378758"/>
              <a:gd name="connsiteY3" fmla="*/ 257780 h 257900"/>
              <a:gd name="connsiteX4" fmla="*/ 0 w 2378758"/>
              <a:gd name="connsiteY4" fmla="*/ 1758 h 2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8758" h="257900">
                <a:moveTo>
                  <a:pt x="0" y="1758"/>
                </a:moveTo>
                <a:lnTo>
                  <a:pt x="2376483" y="0"/>
                </a:lnTo>
                <a:cubicBezTo>
                  <a:pt x="2378576" y="204595"/>
                  <a:pt x="2374230" y="-26752"/>
                  <a:pt x="2378758" y="257900"/>
                </a:cubicBezTo>
                <a:lnTo>
                  <a:pt x="370579" y="257780"/>
                </a:lnTo>
                <a:cubicBezTo>
                  <a:pt x="15974" y="226193"/>
                  <a:pt x="3238" y="-12987"/>
                  <a:pt x="0" y="1758"/>
                </a:cubicBezTo>
                <a:close/>
              </a:path>
            </a:pathLst>
          </a:custGeom>
          <a:solidFill>
            <a:srgbClr val="BF30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9351434" y="4116388"/>
            <a:ext cx="2552700" cy="1922462"/>
            <a:chOff x="-1143000" y="1828800"/>
            <a:chExt cx="518410" cy="520723"/>
          </a:xfrm>
        </p:grpSpPr>
        <p:sp>
          <p:nvSpPr>
            <p:cNvPr id="33" name="Freeform 143"/>
            <p:cNvSpPr>
              <a:spLocks noChangeAspect="1"/>
            </p:cNvSpPr>
            <p:nvPr/>
          </p:nvSpPr>
          <p:spPr bwMode="black">
            <a:xfrm>
              <a:off x="-995988" y="1828800"/>
              <a:ext cx="174953" cy="9545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144"/>
            <p:cNvSpPr>
              <a:spLocks noChangeAspect="1"/>
            </p:cNvSpPr>
            <p:nvPr/>
          </p:nvSpPr>
          <p:spPr bwMode="black">
            <a:xfrm>
              <a:off x="-894541" y="1880399"/>
              <a:ext cx="170654" cy="9760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5"/>
            <p:cNvSpPr>
              <a:spLocks noChangeAspect="1"/>
            </p:cNvSpPr>
            <p:nvPr/>
          </p:nvSpPr>
          <p:spPr bwMode="black">
            <a:xfrm>
              <a:off x="-799542" y="1930279"/>
              <a:ext cx="174952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 noChangeAspect="1"/>
            </p:cNvSpPr>
            <p:nvPr/>
          </p:nvSpPr>
          <p:spPr bwMode="black">
            <a:xfrm>
              <a:off x="-946554" y="2019717"/>
              <a:ext cx="174952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 noChangeAspect="1"/>
            </p:cNvSpPr>
            <p:nvPr/>
          </p:nvSpPr>
          <p:spPr bwMode="black">
            <a:xfrm>
              <a:off x="-847257" y="2073467"/>
              <a:ext cx="172803" cy="950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 noChangeAspect="1"/>
            </p:cNvSpPr>
            <p:nvPr/>
          </p:nvSpPr>
          <p:spPr bwMode="black">
            <a:xfrm>
              <a:off x="-1091417" y="2107006"/>
              <a:ext cx="171084" cy="10147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ChangeAspect="1"/>
            </p:cNvSpPr>
            <p:nvPr/>
          </p:nvSpPr>
          <p:spPr bwMode="black">
            <a:xfrm>
              <a:off x="-995988" y="2158606"/>
              <a:ext cx="174953" cy="9932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50"/>
            <p:cNvSpPr>
              <a:spLocks noChangeAspect="1"/>
            </p:cNvSpPr>
            <p:nvPr/>
          </p:nvSpPr>
          <p:spPr bwMode="black">
            <a:xfrm>
              <a:off x="-1143000" y="2250194"/>
              <a:ext cx="174953" cy="99329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7047" name="Rectangle 18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4058801" y="3314701"/>
            <a:ext cx="7845871" cy="533400"/>
          </a:xfrm>
          <a:prstGeom prst="rect">
            <a:avLst/>
          </a:prstGeom>
          <a:ln w="25400" algn="ctr"/>
        </p:spPr>
        <p:txBody>
          <a:bodyPr tIns="0" bIns="9144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700" b="0" kern="12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37046" name="Rectangle 18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4058801" y="2609850"/>
            <a:ext cx="7845871" cy="666751"/>
          </a:xfrm>
          <a:ln w="25400"/>
        </p:spPr>
        <p:txBody>
          <a:bodyPr tIns="91440" bIns="91440" anchor="b"/>
          <a:lstStyle>
            <a:lvl1pPr algn="l">
              <a:spcBef>
                <a:spcPct val="25000"/>
              </a:spcBef>
              <a:defRPr sz="3200" b="1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/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effectLst>
                  <a:glow rad="50800">
                    <a:schemeClr val="tx1">
                      <a:lumMod val="85000"/>
                      <a:lumOff val="15000"/>
                      <a:alpha val="26000"/>
                    </a:schemeClr>
                  </a:glow>
                  <a:outerShdw blurRad="50800" dist="50800" dir="5400000" sx="72000" sy="72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173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69000">
                <a:schemeClr val="accent4">
                  <a:lumMod val="50000"/>
                </a:schemeClr>
              </a:gs>
              <a:gs pos="9000">
                <a:schemeClr val="accent4"/>
              </a:gs>
              <a:gs pos="0">
                <a:schemeClr val="accent4"/>
              </a:gs>
              <a:gs pos="94690">
                <a:srgbClr val="2A2E32"/>
              </a:gs>
              <a:gs pos="31000">
                <a:schemeClr val="accent4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239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25" y="142940"/>
            <a:ext cx="10953283" cy="910690"/>
          </a:xfrm>
        </p:spPr>
        <p:txBody>
          <a:bodyPr/>
          <a:lstStyle>
            <a:lvl1pPr>
              <a:lnSpc>
                <a:spcPct val="80000"/>
              </a:lnSpc>
              <a:defRPr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725" y="1639581"/>
            <a:ext cx="10953283" cy="4525963"/>
          </a:xfrm>
        </p:spPr>
        <p:txBody>
          <a:bodyPr/>
          <a:lstStyle>
            <a:lvl1pPr marL="225425" indent="-225425">
              <a:tabLst/>
              <a:defRPr sz="2400">
                <a:solidFill>
                  <a:schemeClr val="tx1"/>
                </a:solidFill>
              </a:defRPr>
            </a:lvl1pPr>
            <a:lvl2pPr marL="517525" indent="-230188">
              <a:defRPr sz="2000">
                <a:solidFill>
                  <a:schemeClr val="tx1"/>
                </a:solidFill>
              </a:defRPr>
            </a:lvl2pPr>
            <a:lvl3pPr marL="803275" indent="-228600">
              <a:tabLst/>
              <a:defRPr sz="1800">
                <a:solidFill>
                  <a:schemeClr val="tx1"/>
                </a:solidFill>
              </a:defRPr>
            </a:lvl3pPr>
            <a:lvl4pPr marL="1082675" indent="-228600">
              <a:defRPr sz="1600">
                <a:solidFill>
                  <a:schemeClr val="tx1"/>
                </a:solidFill>
              </a:defRPr>
            </a:lvl4pPr>
            <a:lvl5pPr marL="1427163" indent="-2286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6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B05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57-BC21-4F30-9C2D-0547A7A7EE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56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1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933450"/>
            <a:ext cx="5820833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479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FS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367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0140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PNFV_PPT_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4517"/>
            <a:ext cx="12259733" cy="41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5565697" y="3547533"/>
            <a:ext cx="3539067" cy="17526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5486401" y="1053599"/>
            <a:ext cx="6129867" cy="1676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0441C95-AC74-4477-8080-8291B01A827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6017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19B92B-6EC4-4911-963A-351047C28C1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47500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roppedPet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148167"/>
            <a:ext cx="2379133" cy="31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B5C574-92AC-4006-AD02-99EA7D85617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30930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11015134" y="6125634"/>
            <a:ext cx="804333" cy="486833"/>
          </a:xfrm>
          <a:prstGeom prst="rect">
            <a:avLst/>
          </a:prstGeom>
        </p:spPr>
        <p:txBody>
          <a:bodyPr lIns="121885" tIns="60943" rIns="121885" bIns="60943" anchor="ctr"/>
          <a:lstStyle>
            <a:lvl1pPr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4CEDF3-0468-4D3F-A192-F78CAF3CBF83}" type="slidenum">
              <a:rPr lang="en-US" altLang="zh-CN" sz="1600">
                <a:solidFill>
                  <a:srgbClr val="898989"/>
                </a:solidFill>
                <a:latin typeface="Helvetica Neue Light" charset="0"/>
              </a:rPr>
              <a:pPr algn="r" eaLnBrk="1" hangingPunct="1"/>
              <a:t>‹#›</a:t>
            </a:fld>
            <a:endParaRPr lang="en-US" altLang="zh-CN" sz="1600">
              <a:solidFill>
                <a:srgbClr val="898989"/>
              </a:solidFill>
              <a:latin typeface="Helvetica Neue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 sz="3733"/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 sz="32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 sz="2667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 sz="2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533"/>
              </a:spcAft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E6C65E-E636-4062-B599-6E71057D50E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913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9525" y="531565"/>
            <a:ext cx="1978464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900" spc="-90" dirty="0" smtClean="0"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182987" y="1290579"/>
            <a:ext cx="9494548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4"/>
          <p:cNvGrpSpPr/>
          <p:nvPr userDrawn="1"/>
        </p:nvGrpSpPr>
        <p:grpSpPr>
          <a:xfrm>
            <a:off x="2277989" y="730840"/>
            <a:ext cx="9399547" cy="279252"/>
            <a:chOff x="2456121" y="730840"/>
            <a:chExt cx="9399547" cy="279252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2456121" y="730841"/>
              <a:ext cx="2687442" cy="279251"/>
            </a:xfrm>
            <a:prstGeom prst="round2DiagRect">
              <a:avLst>
                <a:gd name="adj1" fmla="val 24069"/>
                <a:gd name="adj2" fmla="val 0"/>
              </a:avLst>
            </a:prstGeom>
            <a:gradFill flip="none" rotWithShape="1">
              <a:gsLst>
                <a:gs pos="0">
                  <a:srgbClr val="FFC000"/>
                </a:gs>
                <a:gs pos="49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5203853" y="730840"/>
              <a:ext cx="6651815" cy="279251"/>
            </a:xfrm>
            <a:prstGeom prst="round2DiagRect">
              <a:avLst>
                <a:gd name="adj1" fmla="val 20262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937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 Transition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10250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 userDrawn="1"/>
        </p:nvSpPr>
        <p:spPr>
          <a:xfrm>
            <a:off x="1779063" y="4585648"/>
            <a:ext cx="8776239" cy="1224602"/>
          </a:xfrm>
          <a:prstGeom prst="round2DiagRect">
            <a:avLst>
              <a:gd name="adj1" fmla="val 12647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 flipH="1">
            <a:off x="-2" y="4585648"/>
            <a:ext cx="1736679" cy="1224602"/>
          </a:xfrm>
          <a:prstGeom prst="round2DiagRect">
            <a:avLst>
              <a:gd name="adj1" fmla="val 12647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34020" y="4632389"/>
            <a:ext cx="8337001" cy="1131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2600" b="0" kern="1200" spc="-90" baseline="0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Transition Titles Should be Short/Powerful</a:t>
            </a:r>
            <a:br>
              <a:rPr lang="en-US" dirty="0" smtClean="0"/>
            </a:br>
            <a:r>
              <a:rPr lang="en-US" dirty="0" smtClean="0"/>
              <a:t>Second Line Subtitle Optional</a:t>
            </a:r>
          </a:p>
        </p:txBody>
      </p:sp>
      <p:grpSp>
        <p:nvGrpSpPr>
          <p:cNvPr id="2" name="Group 8"/>
          <p:cNvGrpSpPr/>
          <p:nvPr userDrawn="1"/>
        </p:nvGrpSpPr>
        <p:grpSpPr>
          <a:xfrm>
            <a:off x="368196" y="4843623"/>
            <a:ext cx="944869" cy="708652"/>
            <a:chOff x="527308" y="4062509"/>
            <a:chExt cx="777923" cy="7779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Donut 9"/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3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_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2"/>
            <a:ext cx="12192000" cy="5925431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rgbClr val="EA4300"/>
              </a:gs>
              <a:gs pos="9000">
                <a:srgbClr val="FC9300"/>
              </a:gs>
              <a:gs pos="0">
                <a:srgbClr val="FFC000"/>
              </a:gs>
              <a:gs pos="4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1099125" y="544034"/>
            <a:ext cx="9870449" cy="66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 b="0" spc="-9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1099125" y="1223159"/>
            <a:ext cx="9870449" cy="87336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175022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301229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42743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559594" indent="0"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9869078" y="4548249"/>
            <a:ext cx="1963821" cy="1414062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15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28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2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ound Diagonal Corner Rectangle 86"/>
          <p:cNvSpPr/>
          <p:nvPr userDrawn="1"/>
        </p:nvSpPr>
        <p:spPr>
          <a:xfrm>
            <a:off x="691487" y="-1"/>
            <a:ext cx="3101356" cy="5225401"/>
          </a:xfrm>
          <a:prstGeom prst="round2DiagRect">
            <a:avLst>
              <a:gd name="adj1" fmla="val 12757"/>
              <a:gd name="adj2" fmla="val 0"/>
            </a:avLst>
          </a:prstGeom>
          <a:gradFill flip="none" rotWithShape="1">
            <a:gsLst>
              <a:gs pos="100000">
                <a:srgbClr val="FFC000"/>
              </a:gs>
              <a:gs pos="79000">
                <a:srgbClr val="F97400"/>
              </a:gs>
              <a:gs pos="39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8" name="Freeform 87"/>
          <p:cNvSpPr/>
          <p:nvPr userDrawn="1"/>
        </p:nvSpPr>
        <p:spPr>
          <a:xfrm flipV="1">
            <a:off x="694572" y="4954880"/>
            <a:ext cx="3098272" cy="270520"/>
          </a:xfrm>
          <a:custGeom>
            <a:avLst/>
            <a:gdLst>
              <a:gd name="connsiteX0" fmla="*/ 0 w 2295943"/>
              <a:gd name="connsiteY0" fmla="*/ 270520 h 270520"/>
              <a:gd name="connsiteX1" fmla="*/ 2295943 w 2295943"/>
              <a:gd name="connsiteY1" fmla="*/ 270520 h 270520"/>
              <a:gd name="connsiteX2" fmla="*/ 2292272 w 2295943"/>
              <a:gd name="connsiteY2" fmla="*/ 234098 h 270520"/>
              <a:gd name="connsiteX3" fmla="*/ 2005043 w 2295943"/>
              <a:gd name="connsiteY3" fmla="*/ 0 h 270520"/>
              <a:gd name="connsiteX4" fmla="*/ 0 w 2295943"/>
              <a:gd name="connsiteY4" fmla="*/ 0 h 270520"/>
              <a:gd name="connsiteX5" fmla="*/ 0 w 2295943"/>
              <a:gd name="connsiteY5" fmla="*/ 270520 h 27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943" h="270520">
                <a:moveTo>
                  <a:pt x="0" y="270520"/>
                </a:moveTo>
                <a:lnTo>
                  <a:pt x="2295943" y="270520"/>
                </a:lnTo>
                <a:lnTo>
                  <a:pt x="2292272" y="234098"/>
                </a:lnTo>
                <a:cubicBezTo>
                  <a:pt x="2264933" y="100498"/>
                  <a:pt x="2146725" y="0"/>
                  <a:pt x="2005043" y="0"/>
                </a:cubicBezTo>
                <a:lnTo>
                  <a:pt x="0" y="0"/>
                </a:lnTo>
                <a:lnTo>
                  <a:pt x="0" y="270520"/>
                </a:lnTo>
                <a:close/>
              </a:path>
            </a:pathLst>
          </a:custGeom>
          <a:gradFill flip="none" rotWithShape="1">
            <a:gsLst>
              <a:gs pos="100000">
                <a:srgbClr val="FE7900"/>
              </a:gs>
              <a:gs pos="0">
                <a:srgbClr val="F64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0469" y="6027144"/>
            <a:ext cx="7473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Confidential</a:t>
            </a:r>
          </a:p>
        </p:txBody>
      </p:sp>
      <p:grpSp>
        <p:nvGrpSpPr>
          <p:cNvPr id="2" name="Group 58"/>
          <p:cNvGrpSpPr/>
          <p:nvPr userDrawn="1"/>
        </p:nvGrpSpPr>
        <p:grpSpPr>
          <a:xfrm>
            <a:off x="10701125" y="5924577"/>
            <a:ext cx="920859" cy="690644"/>
            <a:chOff x="527308" y="4062509"/>
            <a:chExt cx="777923" cy="77792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0" name="Donut 59">
              <a:hlinkClick r:id="" action="ppaction://hlinkshowjump?jump=nextslide"/>
            </p:cNvPr>
            <p:cNvSpPr/>
            <p:nvPr/>
          </p:nvSpPr>
          <p:spPr>
            <a:xfrm>
              <a:off x="527308" y="4062509"/>
              <a:ext cx="777923" cy="777923"/>
            </a:xfrm>
            <a:prstGeom prst="donut">
              <a:avLst>
                <a:gd name="adj" fmla="val 66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0">
              <a:hlinkClick r:id="" action="ppaction://hlinkshowjump?jump=nextslide"/>
            </p:cNvPr>
            <p:cNvSpPr/>
            <p:nvPr/>
          </p:nvSpPr>
          <p:spPr>
            <a:xfrm rot="2700000" flipV="1">
              <a:off x="697189" y="4285555"/>
              <a:ext cx="331830" cy="331830"/>
            </a:xfrm>
            <a:custGeom>
              <a:avLst/>
              <a:gdLst>
                <a:gd name="connsiteX0" fmla="*/ 86161 w 2200940"/>
                <a:gd name="connsiteY0" fmla="*/ 2112966 h 2200940"/>
                <a:gd name="connsiteX1" fmla="*/ 294173 w 2200940"/>
                <a:gd name="connsiteY1" fmla="*/ 2199127 h 2200940"/>
                <a:gd name="connsiteX2" fmla="*/ 1582438 w 2200940"/>
                <a:gd name="connsiteY2" fmla="*/ 2199127 h 2200940"/>
                <a:gd name="connsiteX3" fmla="*/ 1582438 w 2200940"/>
                <a:gd name="connsiteY3" fmla="*/ 2200940 h 2200940"/>
                <a:gd name="connsiteX4" fmla="*/ 2199127 w 2200940"/>
                <a:gd name="connsiteY4" fmla="*/ 2200940 h 2200940"/>
                <a:gd name="connsiteX5" fmla="*/ 2199127 w 2200940"/>
                <a:gd name="connsiteY5" fmla="*/ 2199127 h 2200940"/>
                <a:gd name="connsiteX6" fmla="*/ 2200940 w 2200940"/>
                <a:gd name="connsiteY6" fmla="*/ 2199127 h 2200940"/>
                <a:gd name="connsiteX7" fmla="*/ 2200940 w 2200940"/>
                <a:gd name="connsiteY7" fmla="*/ 1582438 h 2200940"/>
                <a:gd name="connsiteX8" fmla="*/ 2199127 w 2200940"/>
                <a:gd name="connsiteY8" fmla="*/ 1582438 h 2200940"/>
                <a:gd name="connsiteX9" fmla="*/ 2199127 w 2200940"/>
                <a:gd name="connsiteY9" fmla="*/ 294173 h 2200940"/>
                <a:gd name="connsiteX10" fmla="*/ 1904954 w 2200940"/>
                <a:gd name="connsiteY10" fmla="*/ 0 h 2200940"/>
                <a:gd name="connsiteX11" fmla="*/ 1876611 w 2200940"/>
                <a:gd name="connsiteY11" fmla="*/ 0 h 2200940"/>
                <a:gd name="connsiteX12" fmla="*/ 1582438 w 2200940"/>
                <a:gd name="connsiteY12" fmla="*/ 294173 h 2200940"/>
                <a:gd name="connsiteX13" fmla="*/ 1582438 w 2200940"/>
                <a:gd name="connsiteY13" fmla="*/ 1582438 h 2200940"/>
                <a:gd name="connsiteX14" fmla="*/ 294173 w 2200940"/>
                <a:gd name="connsiteY14" fmla="*/ 1582438 h 2200940"/>
                <a:gd name="connsiteX15" fmla="*/ 0 w 2200940"/>
                <a:gd name="connsiteY15" fmla="*/ 1876611 h 2200940"/>
                <a:gd name="connsiteX16" fmla="*/ 0 w 2200940"/>
                <a:gd name="connsiteY16" fmla="*/ 1904954 h 2200940"/>
                <a:gd name="connsiteX17" fmla="*/ 86161 w 2200940"/>
                <a:gd name="connsiteY17" fmla="*/ 2112966 h 220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0940" h="2200940">
                  <a:moveTo>
                    <a:pt x="86161" y="2112966"/>
                  </a:moveTo>
                  <a:cubicBezTo>
                    <a:pt x="139396" y="2166201"/>
                    <a:pt x="212939" y="2199127"/>
                    <a:pt x="294173" y="2199127"/>
                  </a:cubicBezTo>
                  <a:lnTo>
                    <a:pt x="1582438" y="2199127"/>
                  </a:lnTo>
                  <a:lnTo>
                    <a:pt x="1582438" y="2200940"/>
                  </a:lnTo>
                  <a:lnTo>
                    <a:pt x="2199127" y="2200940"/>
                  </a:lnTo>
                  <a:lnTo>
                    <a:pt x="2199127" y="2199127"/>
                  </a:lnTo>
                  <a:lnTo>
                    <a:pt x="2200940" y="2199127"/>
                  </a:lnTo>
                  <a:lnTo>
                    <a:pt x="2200940" y="1582438"/>
                  </a:lnTo>
                  <a:lnTo>
                    <a:pt x="2199127" y="1582438"/>
                  </a:lnTo>
                  <a:lnTo>
                    <a:pt x="2199127" y="294173"/>
                  </a:lnTo>
                  <a:cubicBezTo>
                    <a:pt x="2199127" y="131706"/>
                    <a:pt x="2067421" y="0"/>
                    <a:pt x="1904954" y="0"/>
                  </a:cubicBezTo>
                  <a:lnTo>
                    <a:pt x="1876611" y="0"/>
                  </a:lnTo>
                  <a:cubicBezTo>
                    <a:pt x="1714144" y="0"/>
                    <a:pt x="1582438" y="131706"/>
                    <a:pt x="1582438" y="294173"/>
                  </a:cubicBezTo>
                  <a:lnTo>
                    <a:pt x="1582438" y="1582438"/>
                  </a:lnTo>
                  <a:lnTo>
                    <a:pt x="294173" y="1582438"/>
                  </a:lnTo>
                  <a:cubicBezTo>
                    <a:pt x="131706" y="1582438"/>
                    <a:pt x="0" y="1714144"/>
                    <a:pt x="0" y="1876611"/>
                  </a:cubicBezTo>
                  <a:lnTo>
                    <a:pt x="0" y="1904954"/>
                  </a:lnTo>
                  <a:cubicBezTo>
                    <a:pt x="0" y="1986188"/>
                    <a:pt x="32926" y="2059731"/>
                    <a:pt x="86161" y="21129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1"/>
          <p:cNvGrpSpPr/>
          <p:nvPr userDrawn="1"/>
        </p:nvGrpSpPr>
        <p:grpSpPr>
          <a:xfrm>
            <a:off x="4264549" y="4548250"/>
            <a:ext cx="4422884" cy="682049"/>
            <a:chOff x="633159" y="6301141"/>
            <a:chExt cx="1771650" cy="381114"/>
          </a:xfrm>
        </p:grpSpPr>
        <p:sp>
          <p:nvSpPr>
            <p:cNvPr id="6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87368"/>
              <a:ext cx="310183" cy="8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6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5"/>
          <p:cNvGrpSpPr/>
          <p:nvPr userDrawn="1"/>
        </p:nvGrpSpPr>
        <p:grpSpPr>
          <a:xfrm>
            <a:off x="329658" y="759004"/>
            <a:ext cx="2679940" cy="1929709"/>
            <a:chOff x="934393" y="3452281"/>
            <a:chExt cx="668168" cy="641492"/>
          </a:xfrm>
          <a:solidFill>
            <a:schemeClr val="bg1"/>
          </a:solidFill>
        </p:grpSpPr>
        <p:sp>
          <p:nvSpPr>
            <p:cNvPr id="47" name="Freeform 143"/>
            <p:cNvSpPr>
              <a:spLocks noChangeAspect="1"/>
            </p:cNvSpPr>
            <p:nvPr/>
          </p:nvSpPr>
          <p:spPr bwMode="black">
            <a:xfrm>
              <a:off x="1123836" y="3452281"/>
              <a:ext cx="22528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44"/>
            <p:cNvSpPr>
              <a:spLocks noChangeAspect="1"/>
            </p:cNvSpPr>
            <p:nvPr/>
          </p:nvSpPr>
          <p:spPr bwMode="black">
            <a:xfrm>
              <a:off x="1254397" y="3515940"/>
              <a:ext cx="220162" cy="119973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45"/>
            <p:cNvSpPr>
              <a:spLocks noChangeAspect="1"/>
            </p:cNvSpPr>
            <p:nvPr/>
          </p:nvSpPr>
          <p:spPr bwMode="black">
            <a:xfrm>
              <a:off x="1377278" y="3577151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146"/>
            <p:cNvSpPr>
              <a:spLocks noChangeAspect="1"/>
            </p:cNvSpPr>
            <p:nvPr/>
          </p:nvSpPr>
          <p:spPr bwMode="black">
            <a:xfrm>
              <a:off x="1187835" y="368733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147"/>
            <p:cNvSpPr>
              <a:spLocks noChangeAspect="1"/>
            </p:cNvSpPr>
            <p:nvPr/>
          </p:nvSpPr>
          <p:spPr bwMode="black">
            <a:xfrm>
              <a:off x="1315838" y="3753439"/>
              <a:ext cx="222723" cy="117526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148"/>
            <p:cNvSpPr>
              <a:spLocks noChangeAspect="1"/>
            </p:cNvSpPr>
            <p:nvPr/>
          </p:nvSpPr>
          <p:spPr bwMode="black">
            <a:xfrm>
              <a:off x="1000955" y="3795062"/>
              <a:ext cx="220162" cy="12487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149"/>
            <p:cNvSpPr>
              <a:spLocks noChangeAspect="1"/>
            </p:cNvSpPr>
            <p:nvPr/>
          </p:nvSpPr>
          <p:spPr bwMode="black">
            <a:xfrm>
              <a:off x="1123836" y="3858722"/>
              <a:ext cx="225283" cy="122422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150"/>
            <p:cNvSpPr>
              <a:spLocks noChangeAspect="1"/>
            </p:cNvSpPr>
            <p:nvPr/>
          </p:nvSpPr>
          <p:spPr bwMode="black">
            <a:xfrm>
              <a:off x="934393" y="3971351"/>
              <a:ext cx="225283" cy="122422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4132203" y="1078175"/>
            <a:ext cx="7473949" cy="1052105"/>
          </a:xfrm>
          <a:ln w="25400"/>
          <a:effectLst/>
        </p:spPr>
        <p:txBody>
          <a:bodyPr tIns="91440" bIns="91440" anchor="b"/>
          <a:lstStyle>
            <a:lvl1pPr algn="l">
              <a:spcBef>
                <a:spcPct val="25000"/>
              </a:spcBef>
              <a:defRPr lang="en-US" sz="3000" b="0" kern="1200" spc="-100" baseline="0" dirty="0"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Second Line Optional</a:t>
            </a:r>
            <a:endParaRPr lang="en-US" dirty="0"/>
          </a:p>
        </p:txBody>
      </p:sp>
      <p:sp>
        <p:nvSpPr>
          <p:cNvPr id="91" name="Rectangle 183"/>
          <p:cNvSpPr>
            <a:spLocks noGrp="1" noChangeArrowheads="1"/>
          </p:cNvSpPr>
          <p:nvPr>
            <p:ph type="subTitle" idx="1" hasCustomPrompt="1"/>
          </p:nvPr>
        </p:nvSpPr>
        <p:spPr bwMode="blackWhite">
          <a:xfrm>
            <a:off x="4148036" y="2203218"/>
            <a:ext cx="7473949" cy="533400"/>
          </a:xfrm>
          <a:prstGeom prst="rect">
            <a:avLst/>
          </a:prstGeom>
          <a:ln w="25400" algn="ctr"/>
          <a:effectLst/>
        </p:spPr>
        <p:txBody>
          <a:bodyPr tIns="0" bIns="91440" anchor="t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Font typeface="Arial" charset="0"/>
              <a:buNone/>
              <a:defRPr lang="en-US" sz="2400" b="0" kern="1200" spc="-70" baseline="0" dirty="0" smtClean="0">
                <a:solidFill>
                  <a:schemeClr val="accent4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Subhead here</a:t>
            </a:r>
          </a:p>
        </p:txBody>
      </p:sp>
      <p:sp>
        <p:nvSpPr>
          <p:cNvPr id="92" name="Text Placeholder 76"/>
          <p:cNvSpPr>
            <a:spLocks noGrp="1"/>
          </p:cNvSpPr>
          <p:nvPr>
            <p:ph type="body" sz="quarter" idx="11" hasCustomPrompt="1"/>
          </p:nvPr>
        </p:nvSpPr>
        <p:spPr>
          <a:xfrm>
            <a:off x="4148035" y="3378537"/>
            <a:ext cx="7473525" cy="32316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kern="1200" spc="450" dirty="0" smtClean="0">
                <a:solidFill>
                  <a:schemeClr val="accent4"/>
                </a:solidFill>
                <a:latin typeface="Arial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JAN.01.2014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2"/>
          </p:nvPr>
        </p:nvSpPr>
        <p:spPr>
          <a:xfrm>
            <a:off x="4148035" y="2936756"/>
            <a:ext cx="7473525" cy="4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spc="-70" baseline="0">
                <a:solidFill>
                  <a:schemeClr val="accent4"/>
                </a:solidFill>
              </a:defRPr>
            </a:lvl1pPr>
            <a:lvl2pPr marL="175022" indent="0">
              <a:buFontTx/>
              <a:buNone/>
              <a:defRPr/>
            </a:lvl2pPr>
            <a:lvl3pPr marL="301229" indent="0">
              <a:buFontTx/>
              <a:buNone/>
              <a:defRPr/>
            </a:lvl3pPr>
            <a:lvl4pPr marL="427434" indent="0">
              <a:buFontTx/>
              <a:buNone/>
              <a:defRPr/>
            </a:lvl4pPr>
            <a:lvl5pPr marL="55959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01" y="6307865"/>
            <a:ext cx="6194380" cy="3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299524" y="276225"/>
            <a:ext cx="11663021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299523" y="1074190"/>
            <a:ext cx="11663021" cy="46672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32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External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External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External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External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5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 External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3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00682" y="280713"/>
            <a:ext cx="1163438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99523" y="1068042"/>
            <a:ext cx="11647055" cy="466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31"/>
          <p:cNvGrpSpPr/>
          <p:nvPr userDrawn="1"/>
        </p:nvGrpSpPr>
        <p:grpSpPr>
          <a:xfrm>
            <a:off x="506549" y="6258337"/>
            <a:ext cx="2463039" cy="379823"/>
            <a:chOff x="633159" y="6301141"/>
            <a:chExt cx="1771650" cy="381114"/>
          </a:xfrm>
        </p:grpSpPr>
        <p:sp>
          <p:nvSpPr>
            <p:cNvPr id="33" name="Text Box 129"/>
            <p:cNvSpPr txBox="1">
              <a:spLocks noChangeAspect="1" noChangeArrowheads="1"/>
            </p:cNvSpPr>
            <p:nvPr/>
          </p:nvSpPr>
          <p:spPr bwMode="black">
            <a:xfrm>
              <a:off x="2094626" y="6435763"/>
              <a:ext cx="310183" cy="13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" b="1" dirty="0">
                  <a:solidFill>
                    <a:prstClr val="black"/>
                  </a:solidFill>
                </a:rPr>
                <a:t>TM</a:t>
              </a:r>
            </a:p>
          </p:txBody>
        </p:sp>
        <p:sp>
          <p:nvSpPr>
            <p:cNvPr id="34" name="Freeform 143"/>
            <p:cNvSpPr>
              <a:spLocks noChangeAspect="1"/>
            </p:cNvSpPr>
            <p:nvPr/>
          </p:nvSpPr>
          <p:spPr bwMode="black">
            <a:xfrm>
              <a:off x="739920" y="6301141"/>
              <a:ext cx="126959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144"/>
            <p:cNvSpPr>
              <a:spLocks noChangeAspect="1"/>
            </p:cNvSpPr>
            <p:nvPr/>
          </p:nvSpPr>
          <p:spPr bwMode="black">
            <a:xfrm>
              <a:off x="813498" y="6338675"/>
              <a:ext cx="124073" cy="70737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145"/>
            <p:cNvSpPr>
              <a:spLocks noChangeAspect="1"/>
            </p:cNvSpPr>
            <p:nvPr/>
          </p:nvSpPr>
          <p:spPr bwMode="black">
            <a:xfrm>
              <a:off x="882748" y="6374765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146"/>
            <p:cNvSpPr>
              <a:spLocks noChangeAspect="1"/>
            </p:cNvSpPr>
            <p:nvPr/>
          </p:nvSpPr>
          <p:spPr bwMode="black">
            <a:xfrm>
              <a:off x="775987" y="643972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147"/>
            <p:cNvSpPr>
              <a:spLocks noChangeAspect="1"/>
            </p:cNvSpPr>
            <p:nvPr/>
          </p:nvSpPr>
          <p:spPr bwMode="black">
            <a:xfrm>
              <a:off x="848123" y="6478706"/>
              <a:ext cx="125516" cy="69294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148"/>
            <p:cNvSpPr>
              <a:spLocks noChangeAspect="1"/>
            </p:cNvSpPr>
            <p:nvPr/>
          </p:nvSpPr>
          <p:spPr bwMode="black">
            <a:xfrm>
              <a:off x="670670" y="6503247"/>
              <a:ext cx="124073" cy="73624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ChangeAspect="1"/>
            </p:cNvSpPr>
            <p:nvPr/>
          </p:nvSpPr>
          <p:spPr bwMode="black">
            <a:xfrm>
              <a:off x="739920" y="6540781"/>
              <a:ext cx="126959" cy="7218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150"/>
            <p:cNvSpPr>
              <a:spLocks noChangeAspect="1"/>
            </p:cNvSpPr>
            <p:nvPr/>
          </p:nvSpPr>
          <p:spPr bwMode="black">
            <a:xfrm>
              <a:off x="633159" y="6607188"/>
              <a:ext cx="126959" cy="7218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151"/>
            <p:cNvSpPr>
              <a:spLocks noChangeAspect="1"/>
            </p:cNvSpPr>
            <p:nvPr/>
          </p:nvSpPr>
          <p:spPr bwMode="black">
            <a:xfrm>
              <a:off x="1009707" y="6488811"/>
              <a:ext cx="102433" cy="190557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152"/>
            <p:cNvSpPr>
              <a:spLocks noChangeAspect="1"/>
            </p:cNvSpPr>
            <p:nvPr/>
          </p:nvSpPr>
          <p:spPr bwMode="black">
            <a:xfrm>
              <a:off x="1094827" y="6536450"/>
              <a:ext cx="108203" cy="142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153"/>
            <p:cNvSpPr>
              <a:spLocks noChangeAspect="1" noEditPoints="1"/>
            </p:cNvSpPr>
            <p:nvPr/>
          </p:nvSpPr>
          <p:spPr bwMode="black">
            <a:xfrm>
              <a:off x="1780115" y="6533563"/>
              <a:ext cx="150042" cy="148692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154"/>
            <p:cNvSpPr>
              <a:spLocks noChangeAspect="1"/>
            </p:cNvSpPr>
            <p:nvPr/>
          </p:nvSpPr>
          <p:spPr bwMode="black">
            <a:xfrm>
              <a:off x="1934485" y="6490255"/>
              <a:ext cx="77906" cy="189114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155"/>
            <p:cNvSpPr>
              <a:spLocks noChangeAspect="1" noEditPoints="1"/>
            </p:cNvSpPr>
            <p:nvPr/>
          </p:nvSpPr>
          <p:spPr bwMode="black">
            <a:xfrm>
              <a:off x="119004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156"/>
            <p:cNvSpPr>
              <a:spLocks noChangeAspect="1" noEditPoints="1"/>
            </p:cNvSpPr>
            <p:nvPr/>
          </p:nvSpPr>
          <p:spPr bwMode="black">
            <a:xfrm>
              <a:off x="1344416" y="6533563"/>
              <a:ext cx="154370" cy="148692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157"/>
            <p:cNvSpPr>
              <a:spLocks noChangeAspect="1" noEditPoints="1"/>
            </p:cNvSpPr>
            <p:nvPr/>
          </p:nvSpPr>
          <p:spPr bwMode="black">
            <a:xfrm>
              <a:off x="2000850" y="6533563"/>
              <a:ext cx="152927" cy="148692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158"/>
            <p:cNvSpPr>
              <a:spLocks noChangeAspect="1"/>
            </p:cNvSpPr>
            <p:nvPr/>
          </p:nvSpPr>
          <p:spPr bwMode="black">
            <a:xfrm>
              <a:off x="1635844" y="6533563"/>
              <a:ext cx="148599" cy="148692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159"/>
            <p:cNvSpPr>
              <a:spLocks noChangeAspect="1"/>
            </p:cNvSpPr>
            <p:nvPr/>
          </p:nvSpPr>
          <p:spPr bwMode="black">
            <a:xfrm>
              <a:off x="1487244" y="6533563"/>
              <a:ext cx="157256" cy="14869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Oval 51">
            <a:hlinkClick r:id="" action="ppaction://hlinkshowjump?jump=nextslide"/>
          </p:cNvPr>
          <p:cNvSpPr/>
          <p:nvPr/>
        </p:nvSpPr>
        <p:spPr>
          <a:xfrm>
            <a:off x="1132767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3" name="Picture 5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646" y="6295744"/>
            <a:ext cx="474503" cy="332149"/>
          </a:xfrm>
          <a:prstGeom prst="rect">
            <a:avLst/>
          </a:prstGeom>
        </p:spPr>
      </p:pic>
      <p:sp>
        <p:nvSpPr>
          <p:cNvPr id="55" name="Oval 54">
            <a:hlinkClick r:id="" action="ppaction://hlinkshowjump?jump=previousslide"/>
          </p:cNvPr>
          <p:cNvSpPr/>
          <p:nvPr userDrawn="1"/>
        </p:nvSpPr>
        <p:spPr>
          <a:xfrm>
            <a:off x="10671959" y="6258336"/>
            <a:ext cx="528499" cy="39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6" name="Picture 5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01633" y="6295744"/>
            <a:ext cx="474503" cy="332149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3124645" y="6496493"/>
            <a:ext cx="5358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</a:t>
            </a:r>
            <a:r>
              <a:rPr lang="en-US" sz="800" baseline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External Use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8" name="Slide Number Placeholder 1"/>
          <p:cNvSpPr txBox="1">
            <a:spLocks/>
          </p:cNvSpPr>
          <p:nvPr userDrawn="1"/>
        </p:nvSpPr>
        <p:spPr>
          <a:xfrm>
            <a:off x="4206999" y="6411263"/>
            <a:ext cx="39810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9899D5D8-9A89-49C6-87E2-D5B81659BB09}" type="slidenum">
              <a:rPr lang="en-US" sz="10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151580" y="6535886"/>
            <a:ext cx="0" cy="117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2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lang="en-US" sz="2400" b="1" kern="1200" dirty="0" smtClean="0">
          <a:solidFill>
            <a:schemeClr val="accent4">
              <a:lumMod val="50000"/>
            </a:schemeClr>
          </a:solidFill>
          <a:effectLst/>
          <a:latin typeface="Arial" charset="0"/>
          <a:ea typeface="+mn-ea"/>
          <a:cs typeface="+mn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175022" indent="-175022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>
            <a:lumMod val="85000"/>
            <a:lumOff val="15000"/>
          </a:schemeClr>
        </a:buClr>
        <a:buSzPct val="80000"/>
        <a:buFont typeface="Arial" pitchFamily="34" charset="0"/>
        <a:buChar char="•"/>
        <a:defRPr sz="2200" b="0">
          <a:solidFill>
            <a:srgbClr val="000000"/>
          </a:solidFill>
          <a:latin typeface="+mn-lt"/>
          <a:ea typeface="+mn-ea"/>
          <a:cs typeface="+mn-cs"/>
        </a:defRPr>
      </a:lvl1pPr>
      <a:lvl2pPr marL="344488" indent="-169863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−"/>
        <a:defRPr sz="2000">
          <a:solidFill>
            <a:srgbClr val="000000"/>
          </a:solidFill>
          <a:latin typeface="+mn-lt"/>
        </a:defRPr>
      </a:lvl2pPr>
      <a:lvl3pPr marL="427435" indent="-126206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Wingdings" pitchFamily="2" charset="2"/>
        <a:buChar char="§"/>
        <a:defRPr sz="1800">
          <a:solidFill>
            <a:srgbClr val="000000"/>
          </a:solidFill>
          <a:latin typeface="+mn-lt"/>
        </a:defRPr>
      </a:lvl3pPr>
      <a:lvl4pPr marL="559594" indent="-132160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727472" indent="-167879" algn="l" rtl="0" fontAlgn="base">
        <a:lnSpc>
          <a:spcPct val="100000"/>
        </a:lnSpc>
        <a:spcBef>
          <a:spcPts val="431"/>
        </a:spcBef>
        <a:spcAft>
          <a:spcPts val="56"/>
        </a:spcAft>
        <a:buClr>
          <a:schemeClr val="tx1"/>
        </a:buClr>
        <a:buSzPct val="70000"/>
        <a:buFont typeface="Arial" pitchFamily="34" charset="0"/>
        <a:buChar char="−"/>
        <a:defRPr sz="1400">
          <a:solidFill>
            <a:srgbClr val="000000"/>
          </a:solidFill>
          <a:latin typeface="+mn-lt"/>
        </a:defRPr>
      </a:lvl5pPr>
      <a:lvl6pPr marL="16728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6pPr>
      <a:lvl7pPr marL="20157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7pPr>
      <a:lvl8pPr marL="23586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8pPr>
      <a:lvl9pPr marL="2701529" indent="-117872" algn="l" rtl="0" fontAlgn="base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</a:t>
            </a:r>
            <a:r>
              <a:rPr lang="en-CA" altLang="zh-CN" smtClean="0"/>
              <a:t>HIS IS A TITLE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pic>
        <p:nvPicPr>
          <p:cNvPr id="1028" name="Picture 7" descr="OPNFV_Pantone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6161618"/>
            <a:ext cx="1608667" cy="34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39467"/>
            <a:ext cx="12225867" cy="152400"/>
          </a:xfrm>
          <a:prstGeom prst="rect">
            <a:avLst/>
          </a:prstGeom>
          <a:solidFill>
            <a:srgbClr val="00B0B9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eaLnBrk="1" hangingPunct="1">
              <a:defRPr/>
            </a:pPr>
            <a:endParaRPr lang="zh-CN" altLang="en-US" sz="24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5134" y="6125634"/>
            <a:ext cx="804333" cy="486833"/>
          </a:xfrm>
          <a:prstGeom prst="rect">
            <a:avLst/>
          </a:prstGeom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Helvetica Neue Light" charset="0"/>
              </a:defRPr>
            </a:lvl1pPr>
          </a:lstStyle>
          <a:p>
            <a:fld id="{B5BAFFC2-683E-4DC9-B3B4-D7C50E93465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25634"/>
            <a:ext cx="2220384" cy="486833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defTabSz="609379" eaLnBrk="1" fontAlgn="auto" hangingPunct="1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24 September 2014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5818" y="6125634"/>
            <a:ext cx="5960533" cy="486833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defTabSz="609379" eaLnBrk="1" fontAlgn="auto" hangingPunct="1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>
              <a:defRPr/>
            </a:pPr>
            <a:r>
              <a:rPr lang="en-US"/>
              <a:t>OPNFV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5" r:id="rId6"/>
    <p:sldLayoutId id="2147483736" r:id="rId7"/>
    <p:sldLayoutId id="2147483737" r:id="rId8"/>
  </p:sldLayoutIdLst>
  <p:hf sldNum="0" hdr="0" dt="0"/>
  <p:txStyles>
    <p:titleStyle>
      <a:lvl1pPr algn="l" defTabSz="607469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373A36"/>
          </a:solidFill>
          <a:latin typeface="Helvetica Neue"/>
          <a:ea typeface="MS PGothic" panose="020B0600070205080204" pitchFamily="34" charset="-128"/>
          <a:cs typeface="Helvetica Neue"/>
        </a:defRPr>
      </a:lvl1pPr>
      <a:lvl2pPr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  <a:cs typeface="Helvetica Neue" charset="0"/>
        </a:defRPr>
      </a:lvl2pPr>
      <a:lvl3pPr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  <a:cs typeface="Helvetica Neue" charset="0"/>
        </a:defRPr>
      </a:lvl3pPr>
      <a:lvl4pPr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  <a:cs typeface="Helvetica Neue" charset="0"/>
        </a:defRPr>
      </a:lvl4pPr>
      <a:lvl5pPr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  <a:cs typeface="Helvetica Neue" charset="0"/>
        </a:defRPr>
      </a:lvl5pPr>
      <a:lvl6pPr marL="609585"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</a:defRPr>
      </a:lvl6pPr>
      <a:lvl7pPr marL="1219170"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</a:defRPr>
      </a:lvl7pPr>
      <a:lvl8pPr marL="1828754"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</a:defRPr>
      </a:lvl8pPr>
      <a:lvl9pPr marL="2438339" algn="l" defTabSz="607469" rtl="0" eaLnBrk="1" fontAlgn="base" hangingPunct="1">
        <a:spcBef>
          <a:spcPct val="0"/>
        </a:spcBef>
        <a:spcAft>
          <a:spcPct val="0"/>
        </a:spcAft>
        <a:defRPr sz="3200">
          <a:solidFill>
            <a:srgbClr val="373A36"/>
          </a:solidFill>
          <a:latin typeface="Helvetica Neue" charset="0"/>
          <a:ea typeface="MS PGothic" panose="020B0600070205080204" pitchFamily="3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ts val="1600"/>
        </a:spcAft>
        <a:buClr>
          <a:srgbClr val="00B0B9"/>
        </a:buClr>
        <a:buFont typeface="Arial" panose="020B0604020202020204" pitchFamily="34" charset="0"/>
        <a:buChar char="•"/>
        <a:defRPr sz="2933" kern="1200">
          <a:solidFill>
            <a:srgbClr val="373A36"/>
          </a:solidFill>
          <a:latin typeface="Helvetica Neue Light"/>
          <a:ea typeface="MS PGothic" panose="020B0600070205080204" pitchFamily="34" charset="-128"/>
          <a:cs typeface="Helvetica Neue Light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Clr>
          <a:srgbClr val="00B0B9"/>
        </a:buClr>
        <a:buFont typeface="Arial" panose="020B0604020202020204" pitchFamily="34" charset="0"/>
        <a:buChar char="–"/>
        <a:defRPr sz="2667" kern="1200">
          <a:solidFill>
            <a:srgbClr val="373A36"/>
          </a:solidFill>
          <a:latin typeface="Helvetica Neue Light"/>
          <a:ea typeface="MS PGothic" panose="020B0600070205080204" pitchFamily="34" charset="-128"/>
          <a:cs typeface="Helvetica Neue Light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Clr>
          <a:srgbClr val="00B0B9"/>
        </a:buClr>
        <a:buFont typeface="Arial" panose="020B0604020202020204" pitchFamily="34" charset="0"/>
        <a:buChar char="•"/>
        <a:defRPr kern="1200">
          <a:solidFill>
            <a:srgbClr val="373A36"/>
          </a:solidFill>
          <a:latin typeface="Helvetica Neue Light"/>
          <a:ea typeface="MS PGothic" panose="020B0600070205080204" pitchFamily="34" charset="-128"/>
          <a:cs typeface="Helvetica Neue Light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Clr>
          <a:srgbClr val="00B0B9"/>
        </a:buClr>
        <a:buFont typeface="Arial" panose="020B0604020202020204" pitchFamily="34" charset="0"/>
        <a:buChar char="–"/>
        <a:defRPr sz="2133" kern="1200">
          <a:solidFill>
            <a:srgbClr val="373A36"/>
          </a:solidFill>
          <a:latin typeface="Helvetica Neue Light"/>
          <a:ea typeface="MS PGothic" panose="020B0600070205080204" pitchFamily="34" charset="-128"/>
          <a:cs typeface="Helvetica Neue Light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Clr>
          <a:srgbClr val="00B0B9"/>
        </a:buClr>
        <a:buFont typeface="Arial" panose="020B0604020202020204" pitchFamily="34" charset="0"/>
        <a:buChar char="»"/>
        <a:defRPr sz="1867" kern="1200">
          <a:solidFill>
            <a:srgbClr val="373A36"/>
          </a:solidFill>
          <a:latin typeface="Helvetica Neue Light"/>
          <a:ea typeface="MS PGothic" panose="020B0600070205080204" pitchFamily="34" charset="-128"/>
          <a:cs typeface="Helvetica Neue Light"/>
        </a:defRPr>
      </a:lvl5pPr>
      <a:lvl6pPr marL="3351624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4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hdr="0"/>
  <p:txStyles>
    <p:titleStyle>
      <a:lvl1pPr algn="ctr" defTabSz="607469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609585"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1219170"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828754"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2438339" algn="ctr" defTabSz="60746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55073" indent="-455073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988459" indent="-378875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521846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131431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741015" indent="-302676" algn="l" defTabSz="607469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351624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4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6093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6093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sl-dpacc-poc/docs.git" TargetMode="Externa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OPNFV_Panto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85334"/>
            <a:ext cx="4233333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LF_collab_logo_white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17" y="6036733"/>
            <a:ext cx="3697816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3"/>
          <p:cNvSpPr>
            <a:spLocks noGrp="1"/>
          </p:cNvSpPr>
          <p:nvPr>
            <p:ph sz="quarter" idx="13"/>
          </p:nvPr>
        </p:nvSpPr>
        <p:spPr>
          <a:xfrm>
            <a:off x="5486401" y="1054100"/>
            <a:ext cx="6464300" cy="1676400"/>
          </a:xfrm>
        </p:spPr>
        <p:txBody>
          <a:bodyPr/>
          <a:lstStyle/>
          <a:p>
            <a:r>
              <a:rPr lang="en-US" dirty="0"/>
              <a:t>API, Virtio Messages for Virtio-</a:t>
            </a:r>
            <a:r>
              <a:rPr lang="en-US" dirty="0" err="1"/>
              <a:t>ipsec</a:t>
            </a:r>
            <a:r>
              <a:rPr lang="en-US" dirty="0"/>
              <a:t>-LA</a:t>
            </a:r>
            <a:endParaRPr lang="en-US" altLang="zh-CN" dirty="0" smtClean="0">
              <a:latin typeface="Helvetica Neue Light" charset="0"/>
              <a:cs typeface="Helvetica Neue Light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564717" y="3179233"/>
            <a:ext cx="6627283" cy="1752600"/>
          </a:xfrm>
        </p:spPr>
        <p:txBody>
          <a:bodyPr rtlCol="0"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Subha Venkataramanan, Srini </a:t>
            </a:r>
            <a:r>
              <a:rPr lang="en-US" sz="2000" dirty="0" smtClean="0">
                <a:solidFill>
                  <a:schemeClr val="bg1"/>
                </a:solidFill>
              </a:rPr>
              <a:t>Addepalli</a:t>
            </a:r>
          </a:p>
          <a:p>
            <a:pPr lvl="1"/>
            <a:r>
              <a:rPr lang="en-US" sz="1734" dirty="0" smtClean="0">
                <a:solidFill>
                  <a:schemeClr val="bg1"/>
                </a:solidFill>
              </a:rPr>
              <a:t>subhaav@freescale.com</a:t>
            </a:r>
            <a:endParaRPr lang="en-US" sz="1734" dirty="0">
              <a:solidFill>
                <a:schemeClr val="bg1"/>
              </a:solidFill>
            </a:endParaRPr>
          </a:p>
          <a:p>
            <a:pPr lvl="1"/>
            <a:r>
              <a:rPr lang="en-US" sz="1734" dirty="0">
                <a:solidFill>
                  <a:schemeClr val="bg1"/>
                </a:solidFill>
              </a:rPr>
              <a:t>addepalli.srinivasa@gmail.com</a:t>
            </a:r>
          </a:p>
          <a:p>
            <a:pPr marL="0" indent="0" defTabSz="609379" fontAlgn="auto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</a:rPr>
              <a:t> </a:t>
            </a:r>
            <a:endParaRPr lang="en-US" sz="32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defTabSz="607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3704AE-6F3C-47B8-897B-1C58E889AEAF}" type="slidenum">
              <a:rPr lang="en-US" altLang="zh-CN">
                <a:solidFill>
                  <a:srgbClr val="898989"/>
                </a:solidFill>
                <a:latin typeface="Helvetica Neue Light" charset="0"/>
              </a:rPr>
              <a:pPr/>
              <a:t>1</a:t>
            </a:fld>
            <a:endParaRPr lang="en-US" altLang="zh-CN">
              <a:solidFill>
                <a:srgbClr val="898989"/>
              </a:solidFill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400" smtClean="0"/>
              <a:t>Documents in git repository</a:t>
            </a:r>
          </a:p>
          <a:p>
            <a:pPr lvl="1"/>
            <a:r>
              <a:rPr lang="en-US" smtClean="0">
                <a:hlinkClick r:id="rId2"/>
              </a:rPr>
              <a:t>https://github.com/fsl-dpacc-poc/docs.git</a:t>
            </a:r>
            <a:r>
              <a:rPr lang="en-US" smtClean="0"/>
              <a:t> </a:t>
            </a:r>
          </a:p>
          <a:p>
            <a:pPr lvl="0"/>
            <a:r>
              <a:rPr lang="en-US" sz="2400" smtClean="0"/>
              <a:t>G-API guidelines: </a:t>
            </a:r>
          </a:p>
          <a:p>
            <a:pPr lvl="1"/>
            <a:r>
              <a:rPr lang="en-US" sz="2600" smtClean="0"/>
              <a:t>api_guidelines_xx.doc</a:t>
            </a:r>
          </a:p>
          <a:p>
            <a:pPr lvl="0"/>
            <a:r>
              <a:rPr lang="en-US" sz="2400" smtClean="0"/>
              <a:t>G-APIs for Virtio IPsec</a:t>
            </a:r>
          </a:p>
          <a:p>
            <a:pPr lvl="1"/>
            <a:r>
              <a:rPr lang="en-US" sz="2600" smtClean="0"/>
              <a:t>Freescale-IPsec-Virtual-Accelerator-gapi-xxxxx.doc</a:t>
            </a:r>
          </a:p>
          <a:p>
            <a:pPr lvl="0"/>
            <a:r>
              <a:rPr lang="en-US" sz="2400" smtClean="0"/>
              <a:t>Virtio IPsec Messages: </a:t>
            </a:r>
          </a:p>
          <a:p>
            <a:pPr lvl="1"/>
            <a:r>
              <a:rPr lang="en-US" sz="2600" smtClean="0"/>
              <a:t>Freescale-IPsec-Virtual-Accelerator-xxxx.doc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38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99524" y="812800"/>
            <a:ext cx="5651333" cy="468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44681" y="812800"/>
            <a:ext cx="5778245" cy="46881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Model</a:t>
            </a:r>
            <a:endParaRPr lang="en-US" dirty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170" y="5539999"/>
            <a:ext cx="11663021" cy="792068"/>
          </a:xfrm>
        </p:spPr>
        <p:txBody>
          <a:bodyPr>
            <a:normAutofit lnSpcReduction="10000"/>
          </a:bodyPr>
          <a:lstStyle/>
          <a:p>
            <a:r>
              <a:rPr lang="en-US" sz="1600" smtClean="0"/>
              <a:t>PoC Implementation for Kernel Space IPSec to make use of g-api (Currently in focus)</a:t>
            </a:r>
          </a:p>
          <a:p>
            <a:r>
              <a:rPr lang="en-US" sz="1600" smtClean="0"/>
              <a:t>PoC Implementation for User space IPsec Application to use ODP-dpdk</a:t>
            </a:r>
            <a:endParaRPr lang="en-US" sz="1600" dirty="0" smtClean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593" y="1194595"/>
            <a:ext cx="5584420" cy="404199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815771" y="930275"/>
            <a:ext cx="2950771" cy="33280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VNF-Kernel Space Application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165979" y="822707"/>
            <a:ext cx="2950771" cy="332803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VNF User Space Application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24" y="1380554"/>
            <a:ext cx="5236918" cy="3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9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22" y="133005"/>
            <a:ext cx="11663021" cy="654050"/>
          </a:xfrm>
        </p:spPr>
        <p:txBody>
          <a:bodyPr/>
          <a:lstStyle/>
          <a:p>
            <a:r>
              <a:rPr lang="en-US" smtClean="0"/>
              <a:t>DPACC PoC (Virtio-IPSec) – Contributions welcome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VNF Side</a:t>
            </a:r>
          </a:p>
          <a:p>
            <a:pPr lvl="1"/>
            <a:r>
              <a:rPr lang="en-US" dirty="0" smtClean="0"/>
              <a:t>Linux Kernel based </a:t>
            </a:r>
            <a:r>
              <a:rPr lang="en-US" dirty="0" err="1" smtClean="0"/>
              <a:t>IPSec</a:t>
            </a:r>
            <a:endParaRPr lang="en-US" dirty="0" smtClean="0"/>
          </a:p>
          <a:p>
            <a:pPr lvl="2"/>
            <a:r>
              <a:rPr lang="en-US" dirty="0" smtClean="0"/>
              <a:t>Freescale is working on this</a:t>
            </a:r>
          </a:p>
          <a:p>
            <a:pPr lvl="1"/>
            <a:r>
              <a:rPr lang="en-US" dirty="0" smtClean="0"/>
              <a:t>User space </a:t>
            </a:r>
            <a:r>
              <a:rPr lang="en-US" dirty="0" err="1" smtClean="0"/>
              <a:t>IPSec</a:t>
            </a:r>
            <a:r>
              <a:rPr lang="en-US" dirty="0" smtClean="0"/>
              <a:t> DP</a:t>
            </a:r>
          </a:p>
          <a:p>
            <a:pPr lvl="2"/>
            <a:r>
              <a:rPr lang="en-US" dirty="0" smtClean="0"/>
              <a:t>Which Kit to use</a:t>
            </a:r>
          </a:p>
          <a:p>
            <a:pPr lvl="3"/>
            <a:r>
              <a:rPr lang="en-US" dirty="0" smtClean="0"/>
              <a:t>NO HW dependency</a:t>
            </a:r>
          </a:p>
          <a:p>
            <a:pPr lvl="3"/>
            <a:r>
              <a:rPr lang="en-US" dirty="0" smtClean="0"/>
              <a:t>Virtio </a:t>
            </a:r>
            <a:r>
              <a:rPr lang="en-US" dirty="0" err="1" smtClean="0"/>
              <a:t>Drivier</a:t>
            </a:r>
            <a:r>
              <a:rPr lang="en-US" dirty="0" smtClean="0"/>
              <a:t> framework.</a:t>
            </a:r>
          </a:p>
          <a:p>
            <a:pPr lvl="3"/>
            <a:r>
              <a:rPr lang="en-US" dirty="0" smtClean="0"/>
              <a:t>ODP over DPDK</a:t>
            </a:r>
          </a:p>
          <a:p>
            <a:pPr lvl="3"/>
            <a:r>
              <a:rPr lang="en-US" dirty="0" smtClean="0"/>
              <a:t>-</a:t>
            </a:r>
            <a:r>
              <a:rPr lang="en-US" dirty="0" smtClean="0">
                <a:sym typeface="Wingdings" panose="05000000000000000000" pitchFamily="2" charset="2"/>
              </a:rPr>
              <a:t> DPDK as code base to start?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 Contributions welcome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Open Stack Support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Advertise accelerator capabilities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Libvirt</a:t>
            </a:r>
            <a:r>
              <a:rPr lang="en-US" dirty="0" smtClean="0">
                <a:sym typeface="Wingdings" panose="05000000000000000000" pitchFamily="2" charset="2"/>
              </a:rPr>
              <a:t> changes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NOVA scheduler changes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Contributions welcome…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Backend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QEMU Changes to introduce virtio-</a:t>
            </a:r>
            <a:r>
              <a:rPr lang="en-US" dirty="0" err="1" smtClean="0">
                <a:sym typeface="Wingdings" panose="05000000000000000000" pitchFamily="2" charset="2"/>
              </a:rPr>
              <a:t>ipsec</a:t>
            </a:r>
            <a:r>
              <a:rPr lang="en-US" dirty="0" smtClean="0">
                <a:sym typeface="Wingdings" panose="05000000000000000000" pitchFamily="2" charset="2"/>
              </a:rPr>
              <a:t>-la device.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Variou</a:t>
            </a:r>
            <a:r>
              <a:rPr lang="en-US" dirty="0" smtClean="0">
                <a:sym typeface="Wingdings" panose="05000000000000000000" pitchFamily="2" charset="2"/>
              </a:rPr>
              <a:t>s </a:t>
            </a:r>
            <a:r>
              <a:rPr lang="en-US" dirty="0" smtClean="0">
                <a:sym typeface="Wingdings" panose="05000000000000000000" pitchFamily="2" charset="2"/>
              </a:rPr>
              <a:t>vendors can implement this.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FSL contribution on Layerscape (ARM)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08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840038"/>
            <a:ext cx="5881688" cy="6667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2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g-API Guidelines</a:t>
            </a:r>
          </a:p>
          <a:p>
            <a:r>
              <a:rPr lang="en-US" sz="2000" dirty="0" smtClean="0"/>
              <a:t>Virtio-</a:t>
            </a:r>
            <a:r>
              <a:rPr lang="en-US" sz="2000" dirty="0" err="1" smtClean="0"/>
              <a:t>ipsec</a:t>
            </a:r>
            <a:r>
              <a:rPr lang="en-US" sz="2000" dirty="0" smtClean="0"/>
              <a:t>-la</a:t>
            </a:r>
          </a:p>
          <a:p>
            <a:pPr lvl="1"/>
            <a:r>
              <a:rPr lang="en-US" sz="1800" dirty="0" smtClean="0"/>
              <a:t>Categorization</a:t>
            </a:r>
          </a:p>
          <a:p>
            <a:pPr lvl="1"/>
            <a:r>
              <a:rPr lang="en-US" sz="1800" dirty="0" smtClean="0"/>
              <a:t>Packet Flow</a:t>
            </a:r>
          </a:p>
          <a:p>
            <a:r>
              <a:rPr lang="en-US" sz="2000" dirty="0" smtClean="0"/>
              <a:t>g-APIs for IPsec</a:t>
            </a:r>
          </a:p>
          <a:p>
            <a:r>
              <a:rPr lang="en-US" sz="2000" dirty="0" err="1" smtClean="0"/>
              <a:t>sio</a:t>
            </a:r>
            <a:r>
              <a:rPr lang="en-US" sz="2000" dirty="0" smtClean="0"/>
              <a:t> Interface</a:t>
            </a:r>
          </a:p>
          <a:p>
            <a:pPr lvl="1"/>
            <a:r>
              <a:rPr lang="en-US" sz="1800" dirty="0" smtClean="0"/>
              <a:t>Virtio IPsec default device definition</a:t>
            </a:r>
          </a:p>
          <a:p>
            <a:pPr lvl="1"/>
            <a:r>
              <a:rPr lang="en-US" sz="1800" dirty="0" smtClean="0"/>
              <a:t>Virtio Messages for IPsec</a:t>
            </a:r>
          </a:p>
          <a:p>
            <a:r>
              <a:rPr lang="en-US" sz="2000" dirty="0" smtClean="0"/>
              <a:t>Relevant documents</a:t>
            </a:r>
          </a:p>
          <a:p>
            <a:r>
              <a:rPr lang="en-US" sz="2000" dirty="0" smtClean="0"/>
              <a:t>Architecture/</a:t>
            </a:r>
            <a:r>
              <a:rPr lang="en-US" sz="2000" dirty="0" err="1" smtClean="0"/>
              <a:t>PoC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236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g-API Guidelines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9600532"/>
              </p:ext>
            </p:extLst>
          </p:nvPr>
        </p:nvGraphicFramePr>
        <p:xfrm>
          <a:off x="299523" y="1083212"/>
          <a:ext cx="11545473" cy="50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784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1513" y="764301"/>
            <a:ext cx="11208658" cy="53462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442" y="144126"/>
            <a:ext cx="11663021" cy="654050"/>
          </a:xfrm>
        </p:spPr>
        <p:txBody>
          <a:bodyPr/>
          <a:lstStyle/>
          <a:p>
            <a:r>
              <a:rPr lang="en-US" smtClean="0"/>
              <a:t>Virtio-ipsec-la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7966042"/>
              </p:ext>
            </p:extLst>
          </p:nvPr>
        </p:nvGraphicFramePr>
        <p:xfrm>
          <a:off x="1" y="930661"/>
          <a:ext cx="11106892" cy="513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494676" y="3567657"/>
            <a:ext cx="1534886" cy="478971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accent4">
                    <a:lumMod val="50000"/>
                  </a:schemeClr>
                </a:solidFill>
              </a:rPr>
              <a:t>Accelerator types based on multiple facets</a:t>
            </a:r>
          </a:p>
        </p:txBody>
      </p:sp>
      <p:sp>
        <p:nvSpPr>
          <p:cNvPr id="10" name="Oval 9"/>
          <p:cNvSpPr/>
          <p:nvPr/>
        </p:nvSpPr>
        <p:spPr>
          <a:xfrm>
            <a:off x="1059484" y="2190150"/>
            <a:ext cx="1491916" cy="66574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79667" y="1573142"/>
            <a:ext cx="1491916" cy="616175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096828" y="1573142"/>
            <a:ext cx="1491916" cy="66574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87994" y="4211394"/>
            <a:ext cx="1491916" cy="601146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91321" y="2228644"/>
            <a:ext cx="1491916" cy="66574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73100" y="2848819"/>
            <a:ext cx="1491916" cy="665748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02412" y="5509367"/>
            <a:ext cx="1491916" cy="601146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25625" y="6415054"/>
            <a:ext cx="5186867" cy="305300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</a:rPr>
              <a:t>Note: Classification is Freescale Contribution to ETSI IFA-001 (Status: Accepted)</a:t>
            </a:r>
          </a:p>
        </p:txBody>
      </p:sp>
    </p:spTree>
    <p:extLst>
      <p:ext uri="{BB962C8B-B14F-4D97-AF65-F5344CB8AC3E}">
        <p14:creationId xmlns:p14="http://schemas.microsoft.com/office/powerpoint/2010/main" val="1726851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964" y="-5408"/>
            <a:ext cx="11634385" cy="654050"/>
          </a:xfrm>
        </p:spPr>
        <p:txBody>
          <a:bodyPr/>
          <a:lstStyle/>
          <a:p>
            <a:r>
              <a:rPr lang="en-US" smtClean="0"/>
              <a:t>Virtio-ipsec-la Packet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58188" y="1265042"/>
            <a:ext cx="3664479" cy="4576958"/>
          </a:xfrm>
        </p:spPr>
        <p:txBody>
          <a:bodyPr>
            <a:normAutofit lnSpcReduction="10000"/>
          </a:bodyPr>
          <a:lstStyle/>
          <a:p>
            <a:r>
              <a:rPr lang="en-US" sz="2400" smtClean="0">
                <a:latin typeface="Comic Sans MS" panose="030F0702030302020204" pitchFamily="66" charset="0"/>
              </a:rPr>
              <a:t>More than Crypto</a:t>
            </a:r>
          </a:p>
          <a:p>
            <a:pPr lvl="1"/>
            <a:r>
              <a:rPr lang="en-US" sz="2000" smtClean="0">
                <a:latin typeface="Comic Sans MS" panose="030F0702030302020204" pitchFamily="66" charset="0"/>
              </a:rPr>
              <a:t>Algorithm Processing</a:t>
            </a:r>
          </a:p>
          <a:p>
            <a:pPr lvl="1"/>
            <a:r>
              <a:rPr lang="en-US" sz="2000" smtClean="0">
                <a:latin typeface="Comic Sans MS" panose="030F0702030302020204" pitchFamily="66" charset="0"/>
              </a:rPr>
              <a:t>Protocol header processing </a:t>
            </a:r>
          </a:p>
          <a:p>
            <a:pPr lvl="2"/>
            <a:r>
              <a:rPr lang="en-US" sz="1800" smtClean="0">
                <a:latin typeface="Comic Sans MS" panose="030F0702030302020204" pitchFamily="66" charset="0"/>
              </a:rPr>
              <a:t> Encapsulation</a:t>
            </a:r>
          </a:p>
          <a:p>
            <a:pPr lvl="2"/>
            <a:r>
              <a:rPr lang="en-US" sz="1800" smtClean="0">
                <a:latin typeface="Comic Sans MS" panose="030F0702030302020204" pitchFamily="66" charset="0"/>
              </a:rPr>
              <a:t> De-capsulation</a:t>
            </a:r>
          </a:p>
          <a:p>
            <a:pPr lvl="2"/>
            <a:r>
              <a:rPr lang="en-US" sz="1800" smtClean="0">
                <a:latin typeface="Comic Sans MS" panose="030F0702030302020204" pitchFamily="66" charset="0"/>
              </a:rPr>
              <a:t> ESP, AH</a:t>
            </a:r>
          </a:p>
          <a:p>
            <a:pPr lvl="2"/>
            <a:r>
              <a:rPr lang="en-US" sz="1800" smtClean="0">
                <a:latin typeface="Comic Sans MS" panose="030F0702030302020204" pitchFamily="66" charset="0"/>
              </a:rPr>
              <a:t>Anti-replay check</a:t>
            </a:r>
          </a:p>
          <a:p>
            <a:pPr marL="301229" lvl="2" indent="0">
              <a:buNone/>
            </a:pPr>
            <a:endParaRPr lang="en-US" sz="1800" smtClean="0">
              <a:latin typeface="Comic Sans MS" panose="030F0702030302020204" pitchFamily="66" charset="0"/>
            </a:endParaRPr>
          </a:p>
          <a:p>
            <a:pPr lvl="1"/>
            <a:r>
              <a:rPr lang="en-US" sz="2000" smtClean="0">
                <a:latin typeface="Comic Sans MS" panose="030F0702030302020204" pitchFamily="66" charset="0"/>
              </a:rPr>
              <a:t>Checksum computation</a:t>
            </a:r>
          </a:p>
          <a:p>
            <a:pPr marL="174625" lvl="1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11" y="676844"/>
            <a:ext cx="7654339" cy="57344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IPsec Packet Processing – Look Aside Accelerator Flow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54" y="1016810"/>
            <a:ext cx="5245768" cy="14918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VNF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1582" y="2691540"/>
            <a:ext cx="5054118" cy="24109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/>
                </a:solidFill>
              </a:rPr>
              <a:t>Host Linux User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2726" y="5098863"/>
            <a:ext cx="5052380" cy="10374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Hardware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7927" y="3330132"/>
            <a:ext cx="740018" cy="3720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QEMU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5793" y="1265042"/>
            <a:ext cx="1147864" cy="4041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489840" y="1265042"/>
            <a:ext cx="1147864" cy="4041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IPsec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112114" y="1294885"/>
            <a:ext cx="1147864" cy="4041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F2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624868" y="2909488"/>
            <a:ext cx="1147864" cy="76522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 smtClean="0"/>
              <a:t>Virtio-IPsec Backend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6297836" y="5188293"/>
            <a:ext cx="1147864" cy="75875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IPsec Accelerator Hardware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2913917" y="5238195"/>
            <a:ext cx="1273658" cy="75875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NIC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489840" y="1685910"/>
            <a:ext cx="1147864" cy="35668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Virtio-IPsec Frontend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44075" y="3829195"/>
            <a:ext cx="4777215" cy="12568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chemeClr val="tx1"/>
                </a:solidFill>
              </a:rPr>
              <a:t>Host Linux Kernel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2726" y="4287904"/>
            <a:ext cx="697149" cy="4734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KVM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5333" y="2523937"/>
            <a:ext cx="2736530" cy="129508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         VRING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        Transport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090706" y="1468595"/>
            <a:ext cx="500004" cy="83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90710" y="1445911"/>
            <a:ext cx="0" cy="172556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710" y="3163618"/>
            <a:ext cx="4021395" cy="786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12105" y="3163618"/>
            <a:ext cx="0" cy="2092853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12105" y="5242789"/>
            <a:ext cx="340771" cy="136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936958" y="2972649"/>
            <a:ext cx="15918" cy="2283822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471864" y="2972648"/>
            <a:ext cx="346509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471863" y="1468595"/>
            <a:ext cx="24012" cy="150405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38236" y="2058261"/>
            <a:ext cx="0" cy="5438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78624" y="2602110"/>
            <a:ext cx="30596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12765" y="6261359"/>
            <a:ext cx="509885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71863" y="1484308"/>
            <a:ext cx="64762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6253" y="3829195"/>
            <a:ext cx="1375685" cy="2554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VHOST-NET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120157" y="1525278"/>
            <a:ext cx="32894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76106" y="1412913"/>
            <a:ext cx="1838202" cy="512490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Ingress/Egress </a:t>
            </a:r>
          </a:p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Path</a:t>
            </a:r>
          </a:p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 IPsec Path</a:t>
            </a:r>
          </a:p>
          <a:p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120157" y="1958257"/>
            <a:ext cx="32894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6252" y="4094427"/>
            <a:ext cx="1375685" cy="2554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IP Tables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52" y="4367418"/>
            <a:ext cx="1375685" cy="2554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OVS DP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6252" y="4617219"/>
            <a:ext cx="1375685" cy="3792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VLAN/VXLAN Driver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094875" y="2058261"/>
            <a:ext cx="0" cy="35593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90705" y="2602110"/>
            <a:ext cx="810" cy="27803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53887" y="6261359"/>
            <a:ext cx="509885" cy="0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86487" y="5371967"/>
            <a:ext cx="1926278" cy="32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12765" y="5382481"/>
            <a:ext cx="0" cy="8788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34117" y="5617574"/>
            <a:ext cx="9429" cy="6437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94875" y="5617574"/>
            <a:ext cx="195642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56406" y="1823640"/>
            <a:ext cx="1147864" cy="3566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Virtio-net Frontend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4526999" y="1848578"/>
            <a:ext cx="1147864" cy="3566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Virtio-net Frontend</a:t>
            </a:r>
            <a:endParaRPr lang="en-US" sz="1600" dirty="0"/>
          </a:p>
        </p:txBody>
      </p:sp>
      <p:cxnSp>
        <p:nvCxnSpPr>
          <p:cNvPr id="50" name="Straight Connector 49"/>
          <p:cNvCxnSpPr>
            <a:stCxn id="48" idx="0"/>
            <a:endCxn id="12" idx="2"/>
          </p:cNvCxnSpPr>
          <p:nvPr/>
        </p:nvCxnSpPr>
        <p:spPr>
          <a:xfrm flipV="1">
            <a:off x="1230338" y="1669158"/>
            <a:ext cx="289387" cy="154482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2"/>
            <a:endCxn id="49" idx="0"/>
          </p:cNvCxnSpPr>
          <p:nvPr/>
        </p:nvCxnSpPr>
        <p:spPr>
          <a:xfrm>
            <a:off x="4686046" y="1699001"/>
            <a:ext cx="414885" cy="149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56536" y="983774"/>
            <a:ext cx="2300080" cy="512490"/>
          </a:xfrm>
          <a:prstGeom prst="rect">
            <a:avLst/>
          </a:prstGeom>
          <a:noFill/>
        </p:spPr>
        <p:txBody>
          <a:bodyPr wrap="square" lIns="91440" tIns="45720" rIns="91440" rtlCol="0" anchor="t">
            <a:no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F1, F2 – functions such as Firewall, NAT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1290" y="3338111"/>
            <a:ext cx="153573" cy="3366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g-API for IPSec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1184846"/>
              </p:ext>
            </p:extLst>
          </p:nvPr>
        </p:nvGraphicFramePr>
        <p:xfrm>
          <a:off x="299524" y="634855"/>
          <a:ext cx="10870224" cy="507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9975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DPACC Requirements/IPsec API mapping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72855"/>
              </p:ext>
            </p:extLst>
          </p:nvPr>
        </p:nvGraphicFramePr>
        <p:xfrm>
          <a:off x="299522" y="1065655"/>
          <a:ext cx="11303472" cy="52273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99083"/>
                <a:gridCol w="4984481"/>
                <a:gridCol w="2256579"/>
                <a:gridCol w="3163329"/>
              </a:tblGrid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DPACC Requirement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Compatibility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be as high a performing design as possible</a:t>
                      </a:r>
                      <a:endParaRPr lang="en-US" sz="135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</a:t>
                      </a:r>
                      <a:r>
                        <a:rPr lang="en-US" sz="1100" baseline="0" dirty="0" smtClean="0"/>
                        <a:t> structures in the Data processing APIs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provide portability for the applications (Both Source and Binary) -  Source code portability</a:t>
                      </a:r>
                      <a:r>
                        <a:rPr lang="en-US" sz="1350" kern="1200" baseline="0" dirty="0" smtClean="0">
                          <a:effectLst/>
                        </a:rPr>
                        <a:t> across CPU architectures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baseline="0" dirty="0" smtClean="0">
                          <a:effectLst/>
                        </a:rPr>
                        <a:t>Binary portability within a CPU architecture (vNF VM binary in case of QEMU and vNF container binary in case of Linux containers).</a:t>
                      </a:r>
                      <a:endParaRPr lang="en-US" sz="1350" kern="1200" dirty="0" smtClean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APIs</a:t>
                      </a:r>
                      <a:r>
                        <a:rPr lang="en-US" sz="1100" baseline="0" dirty="0" smtClean="0"/>
                        <a:t> don’t use any particular implementation based structures and all APIs are normal C functions.</a:t>
                      </a:r>
                    </a:p>
                    <a:p>
                      <a:endParaRPr lang="en-US" sz="1100" baseline="0" dirty="0" smtClean="0"/>
                    </a:p>
                    <a:p>
                      <a:r>
                        <a:rPr lang="en-US" sz="1100" baseline="0" dirty="0" smtClean="0"/>
                        <a:t>All tunable parameters are queried and informed using API functions.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be scalability in performance and design</a:t>
                      </a:r>
                      <a:endParaRPr lang="en-US" sz="135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Supports any number of accelerators exposed by host Linux</a:t>
                      </a:r>
                    </a:p>
                    <a:p>
                      <a:r>
                        <a:rPr lang="en-US" sz="1100" dirty="0" smtClean="0"/>
                        <a:t>Tunable</a:t>
                      </a:r>
                      <a:r>
                        <a:rPr lang="en-US" sz="1100" baseline="0" dirty="0" smtClean="0"/>
                        <a:t> for high capacity systems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be written in a portable language</a:t>
                      </a:r>
                      <a:endParaRPr lang="en-US" sz="135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Implemented in ‘C’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support legacy VNFs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supply all code within the DPACC design to be open sourced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the works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NOT supply code in binary form with only one exception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Code</a:t>
                      </a:r>
                      <a:r>
                        <a:rPr lang="en-US" sz="1100" baseline="0" dirty="0" smtClean="0"/>
                        <a:t> to be submitted in source form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NOT use non-upstreamed host kernel modules or modifications for core DPACC system</a:t>
                      </a:r>
                      <a:endParaRPr lang="en-US" sz="135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Yes. No host Kernel Changes or Modules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effectLst/>
                        </a:rPr>
                        <a:t>MUST document the API and code with Doxygen</a:t>
                      </a:r>
                      <a:endParaRPr lang="en-US" sz="135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Will be made available when code</a:t>
                      </a:r>
                      <a:r>
                        <a:rPr lang="en-US" sz="1100" baseline="0" dirty="0" smtClean="0"/>
                        <a:t> is submitted</a:t>
                      </a:r>
                      <a:endParaRPr lang="en-US" sz="11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74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sio (virtio) Interface – Ipsec-LA Device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2506682"/>
              </p:ext>
            </p:extLst>
          </p:nvPr>
        </p:nvGraphicFramePr>
        <p:xfrm>
          <a:off x="299524" y="1090862"/>
          <a:ext cx="5283130" cy="482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9898501"/>
              </p:ext>
            </p:extLst>
          </p:nvPr>
        </p:nvGraphicFramePr>
        <p:xfrm>
          <a:off x="7826738" y="276225"/>
          <a:ext cx="3801978" cy="579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9962669"/>
              </p:ext>
            </p:extLst>
          </p:nvPr>
        </p:nvGraphicFramePr>
        <p:xfrm>
          <a:off x="5307543" y="276225"/>
          <a:ext cx="2390273" cy="437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5183135"/>
              </p:ext>
            </p:extLst>
          </p:nvPr>
        </p:nvGraphicFramePr>
        <p:xfrm>
          <a:off x="5528183" y="3048995"/>
          <a:ext cx="2390273" cy="437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64353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sio Interface</a:t>
            </a:r>
            <a:br>
              <a:rPr lang="en-US" smtClean="0"/>
            </a:br>
            <a:r>
              <a:rPr lang="en-US" smtClean="0"/>
              <a:t>Virtio Messages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5543580"/>
              </p:ext>
            </p:extLst>
          </p:nvPr>
        </p:nvGraphicFramePr>
        <p:xfrm>
          <a:off x="299522" y="634855"/>
          <a:ext cx="11663023" cy="507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93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Master Content Slide">
  <a:themeElements>
    <a:clrScheme name="Freescale 2011 Color">
      <a:dk1>
        <a:sysClr val="windowText" lastClr="000000"/>
      </a:dk1>
      <a:lt1>
        <a:sysClr val="window" lastClr="FFFFFF"/>
      </a:lt1>
      <a:dk2>
        <a:srgbClr val="685C53"/>
      </a:dk2>
      <a:lt2>
        <a:srgbClr val="EEECE1"/>
      </a:lt2>
      <a:accent1>
        <a:srgbClr val="3597B8"/>
      </a:accent1>
      <a:accent2>
        <a:srgbClr val="E64F0C"/>
      </a:accent2>
      <a:accent3>
        <a:srgbClr val="69A020"/>
      </a:accent3>
      <a:accent4>
        <a:srgbClr val="6A747D"/>
      </a:accent4>
      <a:accent5>
        <a:srgbClr val="B6111A"/>
      </a:accent5>
      <a:accent6>
        <a:srgbClr val="2B285E"/>
      </a:accent6>
      <a:hlink>
        <a:srgbClr val="E64F0C"/>
      </a:hlink>
      <a:folHlink>
        <a:srgbClr val="3597B8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EA4300"/>
            </a:gs>
            <a:gs pos="9000">
              <a:srgbClr val="FC9300"/>
            </a:gs>
            <a:gs pos="0">
              <a:srgbClr val="FFC000"/>
            </a:gs>
            <a:gs pos="49000">
              <a:schemeClr val="accent2"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>
          <a:defRPr sz="1500" dirty="0" err="1" smtClean="0">
            <a:solidFill>
              <a:schemeClr val="accent4">
                <a:lumMod val="50000"/>
              </a:schemeClr>
            </a:solidFill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5D2145A1-6E01-4449-A1BA-1901F655C8F8}" vid="{3A9F3EF2-3C50-4527-8C01-17DB9EA6C582}"/>
    </a:ext>
  </a:extLst>
</a:theme>
</file>

<file path=ppt/theme/theme8.xml><?xml version="1.0" encoding="utf-8"?>
<a:theme xmlns:a="http://schemas.openxmlformats.org/drawingml/2006/main" name="Custom Design">
  <a:themeElements>
    <a:clrScheme name="OPNFV Colours">
      <a:dk1>
        <a:srgbClr val="373A36"/>
      </a:dk1>
      <a:lt1>
        <a:sysClr val="window" lastClr="FFFFFF"/>
      </a:lt1>
      <a:dk2>
        <a:srgbClr val="00B0B9"/>
      </a:dk2>
      <a:lt2>
        <a:srgbClr val="EEECE1"/>
      </a:lt2>
      <a:accent1>
        <a:srgbClr val="00B0B9"/>
      </a:accent1>
      <a:accent2>
        <a:srgbClr val="00594F"/>
      </a:accent2>
      <a:accent3>
        <a:srgbClr val="007864"/>
      </a:accent3>
      <a:accent4>
        <a:srgbClr val="26D07C"/>
      </a:accent4>
      <a:accent5>
        <a:srgbClr val="A1D884"/>
      </a:accent5>
      <a:accent6>
        <a:srgbClr val="FFFFFF"/>
      </a:accent6>
      <a:hlink>
        <a:srgbClr val="00B0B9"/>
      </a:hlink>
      <a:folHlink>
        <a:srgbClr val="0059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1148</Words>
  <Application>Microsoft Office PowerPoint</Application>
  <PresentationFormat>Widescreen</PresentationFormat>
  <Paragraphs>296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MS PGothic</vt:lpstr>
      <vt:lpstr>SimSun</vt:lpstr>
      <vt:lpstr>Arial</vt:lpstr>
      <vt:lpstr>Arial Narrow</vt:lpstr>
      <vt:lpstr>Calibri</vt:lpstr>
      <vt:lpstr>Comic Sans MS</vt:lpstr>
      <vt:lpstr>Helvetica Neue</vt:lpstr>
      <vt:lpstr>Helvetica Neue Light</vt:lpstr>
      <vt:lpstr>Wingdings</vt:lpstr>
      <vt:lpstr>12_Master Content Slide</vt:lpstr>
      <vt:lpstr>13_Master Content Slide</vt:lpstr>
      <vt:lpstr>14_Master Content Slide</vt:lpstr>
      <vt:lpstr>15_Master Content Slide</vt:lpstr>
      <vt:lpstr>16_Master Content Slide</vt:lpstr>
      <vt:lpstr>17_Master Content Slide</vt:lpstr>
      <vt:lpstr>Theme2</vt:lpstr>
      <vt:lpstr>Custom Design</vt:lpstr>
      <vt:lpstr>PowerPoint Presentation</vt:lpstr>
      <vt:lpstr>Agenda</vt:lpstr>
      <vt:lpstr>g-API Guidelines</vt:lpstr>
      <vt:lpstr>Virtio-ipsec-la</vt:lpstr>
      <vt:lpstr>Virtio-ipsec-la Packet Flow</vt:lpstr>
      <vt:lpstr>g-API for IPSec</vt:lpstr>
      <vt:lpstr>DPACC Requirements/IPsec API mapping</vt:lpstr>
      <vt:lpstr>sio (virtio) Interface – Ipsec-LA Device</vt:lpstr>
      <vt:lpstr>sio Interface Virtio Messages</vt:lpstr>
      <vt:lpstr>Details</vt:lpstr>
      <vt:lpstr>Architecture Model</vt:lpstr>
      <vt:lpstr>DPACC PoC (Virtio-IPSec) – Contributions welcome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Architecture in NFV</dc:title>
  <dc:creator>Venkataraman Subhashini-B22166</dc:creator>
  <cp:lastModifiedBy>Venkataraman Subhashini-B22166</cp:lastModifiedBy>
  <cp:revision>69</cp:revision>
  <dcterms:created xsi:type="dcterms:W3CDTF">2015-01-07T22:19:03Z</dcterms:created>
  <dcterms:modified xsi:type="dcterms:W3CDTF">2015-08-25T03:20:31Z</dcterms:modified>
</cp:coreProperties>
</file>