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39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Picture 36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5C42F7B4-DEF6-443F-98AD-FC4BDD5C37F9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OPNFV Plugfest proposal</a:t>
            </a:r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Purpose</a:t>
            </a:r>
          </a:p>
        </p:txBody>
      </p:sp>
      <p:sp>
        <p:nvSpPr>
          <p:cNvPr id="4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purpose of the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plugfest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is to improve the OPNFV platform by testing it rigorously (trying to break it)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Therefore, there needs to be NDAs in place and followed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Collaborative effort to improve testing by </a:t>
            </a: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test utilities, test suites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 best practices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plugfest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is not a marketing event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Attitude to improve together the OPNFV platform is important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will be made public</a:t>
            </a:r>
          </a:p>
        </p:txBody>
      </p:sp>
      <p:sp>
        <p:nvSpPr>
          <p:cNvPr id="4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event itself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Number of participants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Number of test cases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Type and n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umber 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 combinations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will be the output OPNFV internally</a:t>
            </a:r>
          </a:p>
        </p:txBody>
      </p:sp>
      <p:sp>
        <p:nvSpPr>
          <p:cNvPr id="4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Key issues in OPNFV platform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Bugs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Improvement ideas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dirty="0"/>
              <a:t>Test tools and methodologies to be used in common OPNFV testing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Hardware vendor point of view</a:t>
            </a:r>
          </a:p>
        </p:txBody>
      </p:sp>
      <p:sp>
        <p:nvSpPr>
          <p:cNvPr id="4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case: bring in pre-configured hardware, configure hardware with OPNFV components, install OPNFV with a pre-defined installer, run test cases on hardware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Want to improve installer(s) for the hardware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Installer developers need to be present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Want to find bugs on OPNFV on the hardware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Run test cases from other participants </a:t>
            </a:r>
            <a:r>
              <a:rPr lang="en-US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tools</a:t>
            </a:r>
            <a:endParaRPr lang="en-US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VNF vendor point of view</a:t>
            </a:r>
          </a:p>
        </p:txBody>
      </p:sp>
      <p:sp>
        <p:nvSpPr>
          <p:cNvPr id="5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Want to find out where the trouble spots with particular VNFs are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ntegrating 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new VNF 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is quite complicated and may not be 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successful in one week time table</a:t>
            </a:r>
            <a:endParaRPr lang="en-US" sz="32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dirty="0"/>
              <a:t>VNF testing without pre-integration on OPNFV might not fit to </a:t>
            </a:r>
            <a:r>
              <a:rPr lang="en-US" sz="3200" dirty="0" err="1"/>
              <a:t>Plugfest</a:t>
            </a:r>
            <a:r>
              <a:rPr lang="en-US" sz="3200" dirty="0"/>
              <a:t> schedule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Nokia and other vendors should bring in</a:t>
            </a:r>
          </a:p>
        </p:txBody>
      </p:sp>
      <p:sp>
        <p:nvSpPr>
          <p:cNvPr id="5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Hardware </a:t>
            </a:r>
            <a:r>
              <a:rPr lang="en-US" sz="3200" dirty="0"/>
              <a:t>with pre-installed OPNFV release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Test cases and suites, including but not limited to OPNFV standard tests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Pre-defined set of test cases that can find weaknesses in OPNFV, rather than showing that everything works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Stress test tools and dummy VNFs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Ways of working</a:t>
            </a:r>
          </a:p>
        </p:txBody>
      </p:sp>
      <p:sp>
        <p:nvSpPr>
          <p:cNvPr id="5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Vendor can bring in a pre-configured set of OPNFV components and hardware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own test methodology and test suites to demonstrate and test the OPNFV platform, using own test tools and test VNFs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Collaborate with other vendors to improve test coverage and identify </a:t>
            </a:r>
            <a:r>
              <a:rPr lang="en-US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troublespots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other vendor's tools and suites on own 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hardware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326</Words>
  <Application>Microsoft Office PowerPoint</Application>
  <PresentationFormat>Custom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DejaVu Sans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Tapio Tallgren</dc:creator>
  <cp:lastModifiedBy>Rautakumpu, Mika (Nokia - FI/Espoo)</cp:lastModifiedBy>
  <cp:revision>21</cp:revision>
  <dcterms:created xsi:type="dcterms:W3CDTF">2016-01-19T09:32:23Z</dcterms:created>
  <dcterms:modified xsi:type="dcterms:W3CDTF">2016-01-20T13:40:09Z</dcterms:modified>
  <dc:language>en-US</dc:language>
</cp:coreProperties>
</file>