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1" r:id="rId1"/>
  </p:sldMasterIdLst>
  <p:notesMasterIdLst>
    <p:notesMasterId r:id="rId3"/>
  </p:notesMasterIdLst>
  <p:sldIdLst>
    <p:sldId id="285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61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F909A2-FA5B-469B-B268-8913338CE6C4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DF4056-79D8-4508-B259-AD0087073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689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1764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2220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itchFamily="34" charset="0"/>
        <a:buNone/>
        <a:defRPr sz="20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itchFamily="34" charset="0"/>
        <a:buNone/>
        <a:defRPr sz="2000" kern="1200">
          <a:solidFill>
            <a:schemeClr val="bg2"/>
          </a:solidFill>
          <a:latin typeface="+mn-lt"/>
          <a:ea typeface="+mn-ea"/>
          <a:cs typeface="+mn-cs"/>
        </a:defRPr>
      </a:lvl2pPr>
      <a:lvl3pPr marL="228600" indent="-228600" algn="l" defTabSz="914400" rtl="0" eaLnBrk="1" latinLnBrk="0" hangingPunct="1">
        <a:lnSpc>
          <a:spcPct val="100000"/>
        </a:lnSpc>
        <a:spcBef>
          <a:spcPts val="0"/>
        </a:spcBef>
        <a:buSzPct val="80000"/>
        <a:buFont typeface="Arial" pitchFamily="34" charset="0"/>
        <a:buChar char="•"/>
        <a:defRPr sz="2000" kern="1200">
          <a:solidFill>
            <a:schemeClr val="bg2"/>
          </a:solidFill>
          <a:latin typeface="+mn-lt"/>
          <a:ea typeface="+mn-ea"/>
          <a:cs typeface="+mn-cs"/>
        </a:defRPr>
      </a:lvl3pPr>
      <a:lvl4pPr marL="458788" indent="-228600" algn="l" defTabSz="914400" rtl="0" eaLnBrk="1" latinLnBrk="0" hangingPunct="1">
        <a:lnSpc>
          <a:spcPct val="100000"/>
        </a:lnSpc>
        <a:spcBef>
          <a:spcPts val="0"/>
        </a:spcBef>
        <a:buSzPct val="80000"/>
        <a:buFont typeface="Arial" pitchFamily="34" charset="0"/>
        <a:buChar char="–"/>
        <a:defRPr sz="1800" kern="1200">
          <a:solidFill>
            <a:schemeClr val="bg2"/>
          </a:solidFill>
          <a:latin typeface="+mn-lt"/>
          <a:ea typeface="+mn-ea"/>
          <a:cs typeface="+mn-cs"/>
        </a:defRPr>
      </a:lvl4pPr>
      <a:lvl5pPr marL="688975" indent="-228600" algn="l" defTabSz="914400" rtl="0" eaLnBrk="1" latinLnBrk="0" hangingPunct="1">
        <a:lnSpc>
          <a:spcPct val="100000"/>
        </a:lnSpc>
        <a:spcBef>
          <a:spcPts val="0"/>
        </a:spcBef>
        <a:buSzPct val="80000"/>
        <a:buFont typeface="Arial" pitchFamily="34" charset="0"/>
        <a:buChar char="•"/>
        <a:defRPr sz="16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Straight Connector 61"/>
          <p:cNvCxnSpPr/>
          <p:nvPr/>
        </p:nvCxnSpPr>
        <p:spPr>
          <a:xfrm flipV="1">
            <a:off x="5410200" y="3358469"/>
            <a:ext cx="0" cy="986609"/>
          </a:xfrm>
          <a:prstGeom prst="line">
            <a:avLst/>
          </a:prstGeom>
          <a:ln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967850" y="2836382"/>
            <a:ext cx="0" cy="1511124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V="1">
            <a:off x="7010400" y="3380120"/>
            <a:ext cx="0" cy="986609"/>
          </a:xfrm>
          <a:prstGeom prst="line">
            <a:avLst/>
          </a:prstGeom>
          <a:ln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4381501" y="2836382"/>
            <a:ext cx="0" cy="1511124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76596" y="515928"/>
            <a:ext cx="7989553" cy="738337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Copper </a:t>
            </a:r>
            <a:r>
              <a:rPr lang="en-US" dirty="0" smtClean="0"/>
              <a:t>Sandbox “Academy”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66552" y="4337057"/>
            <a:ext cx="1447800" cy="114222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US" dirty="0" err="1" smtClean="0"/>
              <a:t>OpenStack</a:t>
            </a:r>
            <a:endParaRPr lang="en-US" dirty="0" smtClean="0"/>
          </a:p>
          <a:p>
            <a:pPr algn="ctr"/>
            <a:r>
              <a:rPr lang="en-US" dirty="0" err="1" smtClean="0"/>
              <a:t>OpenDaylight</a:t>
            </a:r>
            <a:endParaRPr lang="en-US" dirty="0" smtClean="0"/>
          </a:p>
          <a:p>
            <a:pPr algn="ctr"/>
            <a:r>
              <a:rPr lang="en-US" dirty="0" smtClean="0"/>
              <a:t>oscontroller1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152901" y="4345525"/>
            <a:ext cx="1447800" cy="114222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US" dirty="0" smtClean="0"/>
              <a:t>oscompute1</a:t>
            </a:r>
            <a:endParaRPr lang="en-US" dirty="0"/>
          </a:p>
        </p:txBody>
      </p:sp>
      <p:sp>
        <p:nvSpPr>
          <p:cNvPr id="12" name="Cloud 11"/>
          <p:cNvSpPr/>
          <p:nvPr/>
        </p:nvSpPr>
        <p:spPr>
          <a:xfrm>
            <a:off x="1778002" y="1759170"/>
            <a:ext cx="639233" cy="457200"/>
          </a:xfrm>
          <a:prstGeom prst="cloud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 flipH="1">
            <a:off x="977902" y="2823506"/>
            <a:ext cx="6209148" cy="28062"/>
          </a:xfrm>
          <a:prstGeom prst="line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4876800" y="1606769"/>
            <a:ext cx="1586349" cy="76200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Policy Engine</a:t>
            </a:r>
          </a:p>
          <a:p>
            <a:pPr algn="ctr"/>
            <a:r>
              <a:rPr lang="en-US" dirty="0" smtClean="0"/>
              <a:t>Test Driver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4152901" y="4345078"/>
            <a:ext cx="460560" cy="1867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45720" tIns="0" rIns="45720" bIns="0" rtlCol="0" anchor="t" anchorCtr="0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nova</a:t>
            </a:r>
          </a:p>
        </p:txBody>
      </p:sp>
      <p:sp>
        <p:nvSpPr>
          <p:cNvPr id="84" name="Rectangle 83"/>
          <p:cNvSpPr/>
          <p:nvPr/>
        </p:nvSpPr>
        <p:spPr>
          <a:xfrm>
            <a:off x="2566551" y="4335615"/>
            <a:ext cx="1052949" cy="1867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45720" tIns="0" rIns="45720" bIns="0" rtlCol="0" anchor="t" anchorCtr="0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H</a:t>
            </a:r>
            <a:r>
              <a:rPr lang="en-US" sz="1200" dirty="0" smtClean="0">
                <a:solidFill>
                  <a:schemeClr val="tx1"/>
                </a:solidFill>
              </a:rPr>
              <a:t>orizon, DLUX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066615" y="1606770"/>
            <a:ext cx="1447800" cy="762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Gateway</a:t>
            </a:r>
          </a:p>
          <a:p>
            <a:pPr algn="ctr"/>
            <a:r>
              <a:rPr lang="en-US" dirty="0" smtClean="0"/>
              <a:t>192.168.1.1</a:t>
            </a:r>
            <a:endParaRPr lang="en-US" dirty="0"/>
          </a:p>
        </p:txBody>
      </p:sp>
      <p:cxnSp>
        <p:nvCxnSpPr>
          <p:cNvPr id="37" name="Straight Connector 36"/>
          <p:cNvCxnSpPr>
            <a:stCxn id="12" idx="0"/>
            <a:endCxn id="33" idx="1"/>
          </p:cNvCxnSpPr>
          <p:nvPr/>
        </p:nvCxnSpPr>
        <p:spPr>
          <a:xfrm>
            <a:off x="2416702" y="1987770"/>
            <a:ext cx="649913" cy="0"/>
          </a:xfrm>
          <a:prstGeom prst="line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5105400" y="3171700"/>
            <a:ext cx="2081650" cy="33483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smtClean="0">
                <a:solidFill>
                  <a:schemeClr val="tx1"/>
                </a:solidFill>
              </a:rPr>
              <a:t>10.0.0.0/24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cxnSp>
        <p:nvCxnSpPr>
          <p:cNvPr id="77" name="Straight Connector 76"/>
          <p:cNvCxnSpPr/>
          <p:nvPr/>
        </p:nvCxnSpPr>
        <p:spPr>
          <a:xfrm>
            <a:off x="2857501" y="2823506"/>
            <a:ext cx="0" cy="1511124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33" idx="2"/>
          </p:cNvCxnSpPr>
          <p:nvPr/>
        </p:nvCxnSpPr>
        <p:spPr>
          <a:xfrm>
            <a:off x="3790515" y="2368770"/>
            <a:ext cx="0" cy="454736"/>
          </a:xfrm>
          <a:prstGeom prst="line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2128581" y="2836382"/>
            <a:ext cx="0" cy="1511124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977902" y="4334630"/>
            <a:ext cx="1447800" cy="1142222"/>
          </a:xfrm>
          <a:prstGeom prst="rect">
            <a:avLst/>
          </a:prstGeom>
          <a:gradFill>
            <a:gsLst>
              <a:gs pos="0">
                <a:schemeClr val="accent1"/>
              </a:gs>
              <a:gs pos="80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16200000" scaled="0"/>
          </a:gra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dirty="0" smtClean="0"/>
          </a:p>
          <a:p>
            <a:pPr algn="ctr"/>
            <a:r>
              <a:rPr lang="en-US" dirty="0" err="1" smtClean="0"/>
              <a:t>jumphost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1667202" y="4331414"/>
            <a:ext cx="762000" cy="4139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45720" tIns="0" rIns="45720" bIns="0" rtlCol="0" anchor="t" anchorCtr="0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Foreman</a:t>
            </a:r>
          </a:p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virtualbox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cxnSp>
        <p:nvCxnSpPr>
          <p:cNvPr id="85" name="Straight Connector 84"/>
          <p:cNvCxnSpPr/>
          <p:nvPr/>
        </p:nvCxnSpPr>
        <p:spPr>
          <a:xfrm>
            <a:off x="1206502" y="2833954"/>
            <a:ext cx="0" cy="1511124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 87"/>
          <p:cNvSpPr/>
          <p:nvPr/>
        </p:nvSpPr>
        <p:spPr>
          <a:xfrm>
            <a:off x="5739250" y="4345525"/>
            <a:ext cx="1447800" cy="114222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US" dirty="0" smtClean="0"/>
              <a:t>(future)</a:t>
            </a:r>
          </a:p>
          <a:p>
            <a:pPr algn="ctr"/>
            <a:r>
              <a:rPr lang="en-US" dirty="0" smtClean="0"/>
              <a:t>oscompute2</a:t>
            </a:r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5739250" y="4335615"/>
            <a:ext cx="460560" cy="1867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45720" tIns="0" rIns="45720" bIns="0" rtlCol="0" anchor="t" anchorCtr="0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nova</a:t>
            </a:r>
          </a:p>
        </p:txBody>
      </p:sp>
      <p:cxnSp>
        <p:nvCxnSpPr>
          <p:cNvPr id="93" name="Straight Connector 92"/>
          <p:cNvCxnSpPr>
            <a:stCxn id="56" idx="2"/>
          </p:cNvCxnSpPr>
          <p:nvPr/>
        </p:nvCxnSpPr>
        <p:spPr>
          <a:xfrm>
            <a:off x="5669975" y="2368770"/>
            <a:ext cx="140" cy="465184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969012" y="2660098"/>
            <a:ext cx="6218038" cy="33483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dirty="0" smtClean="0">
                <a:solidFill>
                  <a:schemeClr val="tx1"/>
                </a:solidFill>
              </a:rPr>
              <a:t>192.168.1.0/24</a:t>
            </a:r>
          </a:p>
        </p:txBody>
      </p:sp>
      <p:sp>
        <p:nvSpPr>
          <p:cNvPr id="3" name="Rectangle 2"/>
          <p:cNvSpPr/>
          <p:nvPr/>
        </p:nvSpPr>
        <p:spPr>
          <a:xfrm>
            <a:off x="1170213" y="4038600"/>
            <a:ext cx="5934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.201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2073568" y="4038600"/>
            <a:ext cx="5934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.202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2835568" y="4038600"/>
            <a:ext cx="5934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.204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4359568" y="4038600"/>
            <a:ext cx="5934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.205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5666164" y="2357392"/>
            <a:ext cx="359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241376"/>
      </p:ext>
    </p:extLst>
  </p:cSld>
  <p:clrMapOvr>
    <a:masterClrMapping/>
  </p:clrMapOvr>
</p:sld>
</file>

<file path=ppt/theme/theme1.xml><?xml version="1.0" encoding="utf-8"?>
<a:theme xmlns:a="http://schemas.openxmlformats.org/drawingml/2006/main" name="2012 CTO  NetOps Leadership Conference Presentation Template">
  <a:themeElements>
    <a:clrScheme name="ATT_2011">
      <a:dk1>
        <a:sysClr val="windowText" lastClr="000000"/>
      </a:dk1>
      <a:lt1>
        <a:sysClr val="window" lastClr="FFFFFF"/>
      </a:lt1>
      <a:dk2>
        <a:srgbClr val="6E6F71"/>
      </a:dk2>
      <a:lt2>
        <a:srgbClr val="808080"/>
      </a:lt2>
      <a:accent1>
        <a:srgbClr val="FF7200"/>
      </a:accent1>
      <a:accent2>
        <a:srgbClr val="FCB314"/>
      </a:accent2>
      <a:accent3>
        <a:srgbClr val="6EBB1F"/>
      </a:accent3>
      <a:accent4>
        <a:srgbClr val="C4D82D"/>
      </a:accent4>
      <a:accent5>
        <a:srgbClr val="067AB4"/>
      </a:accent5>
      <a:accent6>
        <a:srgbClr val="7CC6FF"/>
      </a:accent6>
      <a:hlink>
        <a:srgbClr val="FF7200"/>
      </a:hlink>
      <a:folHlink>
        <a:srgbClr val="B30A3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4-12-17 Quarterly Standards Update - v2 - Sullivan.pptx" id="{2FDCEF03-C77F-4BB2-911B-DD812B126779}" vid="{EFA98D27-5820-4AF0-968F-AB135917761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0</TotalTime>
  <Words>39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2012 CTO  NetOps Leadership Conference Presentation Template</vt:lpstr>
      <vt:lpstr>Copper Sandbox “Academy”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2015-10-28T07:02:58Z</dcterms:created>
  <dcterms:modified xsi:type="dcterms:W3CDTF">2015-10-28T07:03:04Z</dcterms:modified>
</cp:coreProperties>
</file>