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05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ymond Paik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1D884"/>
    <a:srgbClr val="007864"/>
    <a:srgbClr val="00B0B9"/>
    <a:srgbClr val="373A3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2" autoAdjust="0"/>
    <p:restoredTop sz="99807" autoAdjust="0"/>
  </p:normalViewPr>
  <p:slideViewPr>
    <p:cSldViewPr snapToGrid="0" snapToObjects="1">
      <p:cViewPr varScale="1">
        <p:scale>
          <a:sx n="110" d="100"/>
          <a:sy n="110" d="100"/>
        </p:scale>
        <p:origin x="-82" y="-5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23583-33B4-7B4B-A705-2497C6087177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E6AC6-8F50-F148-9D25-A1DC786EE8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02973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335D3-732B-5244-81CE-1ADB05E9F13F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D60E1-BADE-D244-8758-D72F54F153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69752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D60E1-BADE-D244-8758-D72F54F153F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11186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594624"/>
            <a:ext cx="1739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6528D6D3-BFA6-44CE-A265-1412F17144FF}" type="datetime1">
              <a:rPr lang="en-US" smtClean="0"/>
              <a:pPr/>
              <a:t>1/28/2015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328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594624"/>
            <a:ext cx="165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B61F8862-D42F-4E61-BBD2-5686C69F7EFB}" type="datetime1">
              <a:rPr lang="en-US" smtClean="0"/>
              <a:pPr/>
              <a:t>1/28/2015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0" i="0" kern="1200">
                <a:solidFill>
                  <a:schemeClr val="tx1">
                    <a:tint val="75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342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bg1">
                <a:tint val="80000"/>
                <a:satMod val="300000"/>
              </a:schemeClr>
            </a:gs>
            <a:gs pos="100000">
              <a:srgbClr val="373A36">
                <a:alpha val="5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</a:t>
            </a:r>
            <a:r>
              <a:rPr lang="en-CA" dirty="0" smtClean="0"/>
              <a:t>HIS IS A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OPNFV_Panton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15416" y="4621836"/>
            <a:ext cx="1206499" cy="26158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054600"/>
            <a:ext cx="9169400" cy="114300"/>
          </a:xfrm>
          <a:prstGeom prst="rect">
            <a:avLst/>
          </a:prstGeom>
          <a:solidFill>
            <a:srgbClr val="00B0B9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594624"/>
            <a:ext cx="1714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0BBAE4FC-E8DD-474B-A899-4390C36757B9}" type="datetime1">
              <a:rPr lang="en-US" smtClean="0"/>
              <a:pPr/>
              <a:t>1/28/2015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1700" y="4594624"/>
            <a:ext cx="3848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606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rgbClr val="373A36"/>
          </a:solidFill>
          <a:latin typeface="Helvetica Neue"/>
          <a:ea typeface="+mj-ea"/>
          <a:cs typeface="Helvetica Neu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1200"/>
        </a:spcAft>
        <a:buClr>
          <a:srgbClr val="00B0B9"/>
        </a:buClr>
        <a:buFont typeface="Arial"/>
        <a:buChar char="•"/>
        <a:defRPr sz="18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6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•"/>
        <a:defRPr sz="14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2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»"/>
        <a:defRPr sz="11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114803" y="824770"/>
            <a:ext cx="3243530" cy="1409471"/>
          </a:xfrm>
          <a:prstGeom prst="rect">
            <a:avLst/>
          </a:prstGeom>
        </p:spPr>
        <p:txBody>
          <a:bodyPr anchor="t"/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rgbClr val="373A36"/>
                </a:solidFill>
                <a:latin typeface="Helvetica Neue Light"/>
                <a:ea typeface="+mj-ea"/>
                <a:cs typeface="Helvetica Neue Light"/>
              </a:defRPr>
            </a:lvl1pPr>
          </a:lstStyle>
          <a:p>
            <a:r>
              <a:rPr lang="en-US" sz="2800" dirty="0" smtClean="0"/>
              <a:t>Doctor implementation proposal</a:t>
            </a:r>
            <a:endParaRPr lang="en-US" sz="2800" dirty="0"/>
          </a:p>
        </p:txBody>
      </p:sp>
      <p:pic>
        <p:nvPicPr>
          <p:cNvPr id="8" name="Picture 7" descr="OPNFV_Panton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001" y="888271"/>
            <a:ext cx="3175000" cy="688385"/>
          </a:xfrm>
          <a:prstGeom prst="rect">
            <a:avLst/>
          </a:prstGeom>
        </p:spPr>
      </p:pic>
      <p:pic>
        <p:nvPicPr>
          <p:cNvPr id="10" name="Picture 9" descr="OPNFV_PPT_Backgroun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2361417"/>
            <a:ext cx="9180287" cy="2782084"/>
          </a:xfrm>
          <a:prstGeom prst="rect">
            <a:avLst/>
          </a:prstGeom>
        </p:spPr>
      </p:pic>
      <p:pic>
        <p:nvPicPr>
          <p:cNvPr id="9" name="Picture 8" descr="LF_collab_logo_white_rgb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40119" y="4526820"/>
            <a:ext cx="2773680" cy="33832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141469" y="2659920"/>
            <a:ext cx="2654300" cy="1314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02</a:t>
            </a:r>
            <a:r>
              <a:rPr lang="en-US" sz="2000" dirty="0" smtClean="0">
                <a:solidFill>
                  <a:schemeClr val="bg1"/>
                </a:solidFill>
              </a:rPr>
              <a:t>/02/2015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4471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0" y="0"/>
            <a:ext cx="2379950" cy="583574"/>
          </a:xfrm>
        </p:spPr>
        <p:txBody>
          <a:bodyPr/>
          <a:lstStyle/>
          <a:p>
            <a:r>
              <a:rPr lang="en-US" dirty="0" smtClean="0"/>
              <a:t>Overall picture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02/02/2015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065903" y="4631257"/>
            <a:ext cx="603250" cy="365125"/>
          </a:xfrm>
        </p:spPr>
        <p:txBody>
          <a:bodyPr/>
          <a:lstStyle/>
          <a:p>
            <a:fld id="{9A656EF6-BAFE-D947-B882-BDAE585DDDE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6053" y="3242298"/>
            <a:ext cx="1440200" cy="81971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mtClean="0">
                <a:solidFill>
                  <a:schemeClr val="bg1"/>
                </a:solidFill>
              </a:rPr>
              <a:t>NFVI</a:t>
            </a:r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98050" y="1966441"/>
            <a:ext cx="3685746" cy="2150408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Openstack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968913" y="2333771"/>
            <a:ext cx="1728240" cy="1665512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i-FI" smtClean="0">
                <a:solidFill>
                  <a:schemeClr val="bg1"/>
                </a:solidFill>
              </a:rPr>
              <a:t>Nova</a:t>
            </a:r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32033" y="605531"/>
            <a:ext cx="2396853" cy="48605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Cloud admin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440423" y="749551"/>
            <a:ext cx="5400750" cy="46544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VNFMs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656453" y="2333771"/>
            <a:ext cx="1848535" cy="1665512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Doctor</a:t>
            </a:r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16253" y="3324732"/>
            <a:ext cx="1440200" cy="0"/>
          </a:xfrm>
          <a:prstGeom prst="straightConnector1">
            <a:avLst/>
          </a:prstGeom>
          <a:ln w="19050" cmpd="sng">
            <a:solidFill>
              <a:srgbClr val="00B0F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216253" y="3917991"/>
            <a:ext cx="1584220" cy="0"/>
          </a:xfrm>
          <a:prstGeom prst="straightConnector1">
            <a:avLst/>
          </a:prstGeom>
          <a:ln w="19050" cmpd="sng">
            <a:solidFill>
              <a:srgbClr val="00B0F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 rot="16200000" flipH="1">
            <a:off x="2288263" y="1181611"/>
            <a:ext cx="1440200" cy="1296180"/>
          </a:xfrm>
          <a:prstGeom prst="bentConnector3">
            <a:avLst>
              <a:gd name="adj1" fmla="val 100051"/>
            </a:avLst>
          </a:prstGeom>
          <a:ln w="19050" cmpd="sng">
            <a:solidFill>
              <a:srgbClr val="00B0F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1640173" y="1109601"/>
            <a:ext cx="2016280" cy="1671032"/>
          </a:xfrm>
          <a:prstGeom prst="bentConnector3">
            <a:avLst>
              <a:gd name="adj1" fmla="val 1901"/>
            </a:avLst>
          </a:prstGeom>
          <a:ln w="19050" cmpd="sng">
            <a:solidFill>
              <a:srgbClr val="00B0F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0800000">
            <a:off x="1064093" y="1109602"/>
            <a:ext cx="2592360" cy="1890537"/>
          </a:xfrm>
          <a:prstGeom prst="bentConnector3">
            <a:avLst>
              <a:gd name="adj1" fmla="val 102108"/>
            </a:avLst>
          </a:prstGeom>
          <a:ln w="19050" cmpd="sng">
            <a:solidFill>
              <a:srgbClr val="00B0F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312683" y="2351782"/>
            <a:ext cx="1800250" cy="0"/>
          </a:xfrm>
          <a:prstGeom prst="straightConnector1">
            <a:avLst/>
          </a:prstGeom>
          <a:ln w="19050" cmpd="sng">
            <a:solidFill>
              <a:srgbClr val="00B05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499764" y="1215000"/>
            <a:ext cx="0" cy="1118771"/>
          </a:xfrm>
          <a:prstGeom prst="straightConnector1">
            <a:avLst/>
          </a:prstGeom>
          <a:ln w="19050" cmpd="sng">
            <a:solidFill>
              <a:srgbClr val="00B05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96903" y="1181611"/>
            <a:ext cx="16898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Create VM with filters for scheduled evacuation. Metadata should include VNFM callback </a:t>
            </a:r>
            <a:r>
              <a:rPr lang="en-US" sz="900" dirty="0" smtClean="0"/>
              <a:t>details and "</a:t>
            </a:r>
            <a:r>
              <a:rPr lang="en-US" sz="900" dirty="0" err="1" smtClean="0"/>
              <a:t>auto_evacuation</a:t>
            </a:r>
            <a:r>
              <a:rPr lang="en-US" sz="900" dirty="0" smtClean="0"/>
              <a:t>":"</a:t>
            </a:r>
            <a:r>
              <a:rPr lang="en-US" sz="900" dirty="0" smtClean="0"/>
              <a:t>true“.</a:t>
            </a:r>
            <a:endParaRPr lang="en-US" sz="9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5456703" y="2330010"/>
            <a:ext cx="158422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/>
                </a:solidFill>
              </a:rPr>
              <a:t>Read host related VM / VNFM details to fill notification to be sent to NB IF</a:t>
            </a:r>
            <a:endParaRPr lang="en-US" sz="900" dirty="0" smtClean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20323" y="1181611"/>
            <a:ext cx="2088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Send fault/maintenance notification to REST URL formed by VNFM metadata given in VM instance and to NFVO that is known by VM </a:t>
            </a:r>
            <a:r>
              <a:rPr lang="en-US" sz="900" dirty="0" err="1" smtClean="0"/>
              <a:t>userid</a:t>
            </a:r>
            <a:r>
              <a:rPr lang="en-US" sz="900" dirty="0" smtClean="0"/>
              <a:t>.</a:t>
            </a:r>
            <a:endParaRPr lang="en-US" sz="90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4880621" y="1181611"/>
            <a:ext cx="20162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When VNF is ready for evacuation, send response</a:t>
            </a:r>
            <a:r>
              <a:rPr lang="en-US" sz="900" dirty="0" smtClean="0"/>
              <a:t> (usually host is already gone, so not needed. Also if VM does not support feature).  Timeout should be set to make action if no answer.</a:t>
            </a:r>
            <a:endParaRPr lang="en-US" sz="900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3800473" y="2765831"/>
            <a:ext cx="15842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/>
                </a:solidFill>
                <a:latin typeface="+mn-lt"/>
              </a:rPr>
              <a:t>Zabbix can be used for gathering  different host faults. In case of a fault plug-in can be called to do any action needed. Zabbix also has REST API.</a:t>
            </a:r>
          </a:p>
          <a:p>
            <a:r>
              <a:rPr lang="en-US" sz="900" dirty="0" smtClean="0">
                <a:solidFill>
                  <a:schemeClr val="bg1"/>
                </a:solidFill>
                <a:latin typeface="+mn-lt"/>
              </a:rPr>
              <a:t>Note! Host operations need admin rights</a:t>
            </a:r>
            <a:endParaRPr lang="en-US" sz="9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24268" y="2549801"/>
            <a:ext cx="10801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Configure Doctor.</a:t>
            </a:r>
            <a:endParaRPr lang="en-US" sz="9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1568163" y="2780633"/>
            <a:ext cx="20162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Maintenance operation / response.</a:t>
            </a:r>
            <a:endParaRPr lang="en-US" sz="9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974080" y="3011465"/>
            <a:ext cx="17282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Zabbix alarms.</a:t>
            </a:r>
            <a:endParaRPr lang="en-US" sz="9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2180648" y="3917991"/>
            <a:ext cx="172633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Fence host with IPMI (</a:t>
            </a:r>
            <a:r>
              <a:rPr lang="en-US" sz="900" dirty="0" err="1" smtClean="0"/>
              <a:t>iLO</a:t>
            </a:r>
            <a:r>
              <a:rPr lang="en-US" sz="900" dirty="0" smtClean="0"/>
              <a:t>) shutdown if needed.  Pacemaker can be used if seen feasible. </a:t>
            </a:r>
            <a:endParaRPr lang="en-US" sz="900" dirty="0" smtClean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736603" y="1181611"/>
            <a:ext cx="0" cy="1152160"/>
          </a:xfrm>
          <a:prstGeom prst="straightConnector1">
            <a:avLst/>
          </a:prstGeom>
          <a:ln w="19050" cmpd="sng">
            <a:solidFill>
              <a:srgbClr val="00B0F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952633" y="1215000"/>
            <a:ext cx="0" cy="1136782"/>
          </a:xfrm>
          <a:prstGeom prst="straightConnector1">
            <a:avLst/>
          </a:prstGeom>
          <a:ln w="19050" cmpd="sng">
            <a:solidFill>
              <a:srgbClr val="00B0F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80648" y="3324732"/>
            <a:ext cx="157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Host </a:t>
            </a:r>
            <a:r>
              <a:rPr lang="en-US" sz="900" dirty="0" smtClean="0"/>
              <a:t>fault. </a:t>
            </a:r>
            <a:r>
              <a:rPr lang="en-US" sz="700" dirty="0" smtClean="0"/>
              <a:t>https://wiki.opnfv.org/doctor/faults</a:t>
            </a:r>
            <a:endParaRPr lang="en-US" sz="900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7040923" y="2837841"/>
            <a:ext cx="15842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/>
                </a:solidFill>
                <a:latin typeface="+mn-lt"/>
              </a:rPr>
              <a:t>No changes to Nova needed.</a:t>
            </a:r>
            <a:endParaRPr lang="en-US" sz="900" dirty="0" smtClean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504988" y="2837839"/>
            <a:ext cx="1463925" cy="2"/>
          </a:xfrm>
          <a:prstGeom prst="straightConnector1">
            <a:avLst/>
          </a:prstGeom>
          <a:ln w="19050" cmpd="sng">
            <a:solidFill>
              <a:srgbClr val="00B05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06980" y="4134021"/>
            <a:ext cx="4679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Scheduled evacuation expected the action for host fault. Live migration should be used for host automatic resourcing. It is not for fault management </a:t>
            </a:r>
            <a:r>
              <a:rPr lang="en-US" sz="900" dirty="0" smtClean="0"/>
              <a:t>a</a:t>
            </a:r>
            <a:r>
              <a:rPr lang="en-US" sz="900" dirty="0" smtClean="0"/>
              <a:t>utomated action.</a:t>
            </a:r>
            <a:endParaRPr lang="en-US" sz="900" dirty="0" smtClean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812693" y="4206031"/>
            <a:ext cx="216030" cy="0"/>
          </a:xfrm>
          <a:prstGeom prst="straightConnector1">
            <a:avLst/>
          </a:prstGeom>
          <a:ln w="19050" cmpd="sng">
            <a:solidFill>
              <a:srgbClr val="00B05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812693" y="4422061"/>
            <a:ext cx="216030" cy="0"/>
          </a:xfrm>
          <a:prstGeom prst="straightConnector1">
            <a:avLst/>
          </a:prstGeom>
          <a:ln w="19050" cmpd="sng">
            <a:solidFill>
              <a:srgbClr val="00B0F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974080" y="4116849"/>
            <a:ext cx="1332185" cy="610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900" dirty="0" smtClean="0">
                <a:latin typeface="+mj-lt"/>
              </a:rPr>
              <a:t>Existing interface.</a:t>
            </a:r>
          </a:p>
          <a:p>
            <a:pPr>
              <a:spcAft>
                <a:spcPts val="400"/>
              </a:spcAft>
            </a:pPr>
            <a:r>
              <a:rPr lang="en-US" sz="900" dirty="0" smtClean="0">
                <a:latin typeface="+mj-lt"/>
              </a:rPr>
              <a:t>New interface.</a:t>
            </a:r>
          </a:p>
          <a:p>
            <a:pPr>
              <a:spcAft>
                <a:spcPts val="400"/>
              </a:spcAft>
            </a:pPr>
            <a:r>
              <a:rPr lang="en-US" sz="900" dirty="0" smtClean="0">
                <a:latin typeface="+mj-lt"/>
              </a:rPr>
              <a:t>Fault management flow.</a:t>
            </a:r>
            <a:endParaRPr lang="en-US" sz="900" dirty="0" smtClean="0">
              <a:latin typeface="+mj-lt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440423" y="173471"/>
            <a:ext cx="5400750" cy="41404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bg1"/>
                </a:solidFill>
              </a:rPr>
              <a:t>NFVO</a:t>
            </a:r>
            <a:endParaRPr lang="en-US" dirty="0" smtClean="0">
              <a:solidFill>
                <a:schemeClr val="bg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808613" y="605531"/>
            <a:ext cx="0" cy="1728240"/>
          </a:xfrm>
          <a:prstGeom prst="straightConnector1">
            <a:avLst/>
          </a:prstGeom>
          <a:ln w="19050" cmpd="sng">
            <a:solidFill>
              <a:srgbClr val="00B0F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432979" y="3172047"/>
            <a:ext cx="1560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/>
                </a:solidFill>
              </a:rPr>
              <a:t>Maintenance might use evacuation to specific host.</a:t>
            </a:r>
            <a:endParaRPr lang="en-US" sz="900" dirty="0" smtClean="0">
              <a:solidFill>
                <a:schemeClr val="bg1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5504988" y="3522485"/>
            <a:ext cx="1463925" cy="0"/>
          </a:xfrm>
          <a:prstGeom prst="straightConnector1">
            <a:avLst/>
          </a:prstGeom>
          <a:ln w="19050" cmpd="sng">
            <a:solidFill>
              <a:srgbClr val="00B05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304543" y="1887857"/>
            <a:ext cx="432060" cy="324594"/>
          </a:xfrm>
          <a:prstGeom prst="flowChartConnector">
            <a:avLst/>
          </a:prstGeom>
          <a:solidFill>
            <a:srgbClr val="92D050"/>
          </a:solidFill>
          <a:ln w="12700" cap="rnd">
            <a:solidFill>
              <a:srgbClr val="12419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900" smtClean="0">
                <a:latin typeface="+mn-lt"/>
              </a:rPr>
              <a:t>3.</a:t>
            </a:r>
            <a:endParaRPr lang="en-US" sz="900" err="1" smtClean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880622" y="1887857"/>
            <a:ext cx="432060" cy="324594"/>
          </a:xfrm>
          <a:prstGeom prst="flowChartConnector">
            <a:avLst/>
          </a:prstGeom>
          <a:solidFill>
            <a:srgbClr val="92D050"/>
          </a:solidFill>
          <a:ln w="12700" cap="rnd">
            <a:solidFill>
              <a:srgbClr val="12419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900" dirty="0" smtClean="0">
                <a:latin typeface="+mn-lt"/>
              </a:rPr>
              <a:t>4.</a:t>
            </a:r>
            <a:endParaRPr lang="en-US" sz="900" dirty="0" smtClean="0"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392833" y="2050154"/>
            <a:ext cx="432060" cy="324594"/>
          </a:xfrm>
          <a:prstGeom prst="flowChartConnector">
            <a:avLst/>
          </a:prstGeom>
          <a:solidFill>
            <a:srgbClr val="92D050"/>
          </a:solidFill>
          <a:ln w="12700" cap="rnd">
            <a:solidFill>
              <a:srgbClr val="12419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900" smtClean="0">
                <a:latin typeface="+mn-lt"/>
              </a:rPr>
              <a:t>2.</a:t>
            </a:r>
            <a:endParaRPr lang="en-US" sz="900" err="1" smtClean="0">
              <a:latin typeface="+mn-lt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812693" y="4503353"/>
            <a:ext cx="179390" cy="127904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5456703" y="2837839"/>
            <a:ext cx="1536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/>
                </a:solidFill>
              </a:rPr>
              <a:t>Scheduled </a:t>
            </a:r>
            <a:br>
              <a:rPr lang="en-US" sz="900" dirty="0" smtClean="0">
                <a:solidFill>
                  <a:schemeClr val="bg1"/>
                </a:solidFill>
              </a:rPr>
            </a:br>
            <a:r>
              <a:rPr lang="en-US" sz="900" dirty="0" smtClean="0">
                <a:solidFill>
                  <a:schemeClr val="bg1"/>
                </a:solidFill>
              </a:rPr>
              <a:t>evacuation if supported</a:t>
            </a:r>
            <a:endParaRPr lang="en-US" sz="900" dirty="0" smtClean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92833" y="2675544"/>
            <a:ext cx="432060" cy="324594"/>
          </a:xfrm>
          <a:prstGeom prst="flowChartConnector">
            <a:avLst/>
          </a:prstGeom>
          <a:solidFill>
            <a:srgbClr val="92D050"/>
          </a:solidFill>
          <a:ln w="12700" cap="rnd">
            <a:solidFill>
              <a:srgbClr val="12419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900" dirty="0" smtClean="0"/>
              <a:t>6</a:t>
            </a:r>
            <a:r>
              <a:rPr lang="fi-FI" sz="900" dirty="0" smtClean="0">
                <a:latin typeface="+mn-lt"/>
              </a:rPr>
              <a:t>.</a:t>
            </a:r>
            <a:endParaRPr lang="en-US" sz="900" dirty="0" smtClean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64343" y="3172047"/>
            <a:ext cx="432060" cy="324594"/>
          </a:xfrm>
          <a:prstGeom prst="flowChartConnector">
            <a:avLst/>
          </a:prstGeom>
          <a:solidFill>
            <a:srgbClr val="92D050"/>
          </a:solidFill>
          <a:ln w="12700" cap="rnd">
            <a:solidFill>
              <a:srgbClr val="12419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900" dirty="0" smtClean="0">
                <a:latin typeface="+mn-lt"/>
              </a:rPr>
              <a:t>1.</a:t>
            </a:r>
            <a:endParaRPr lang="en-US" sz="900" dirty="0" smtClean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864343" y="3629951"/>
            <a:ext cx="432060" cy="324594"/>
          </a:xfrm>
          <a:prstGeom prst="flowChartConnector">
            <a:avLst/>
          </a:prstGeom>
          <a:solidFill>
            <a:srgbClr val="92D050"/>
          </a:solidFill>
          <a:ln w="12700" cap="rnd">
            <a:solidFill>
              <a:srgbClr val="12419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900" dirty="0" smtClean="0"/>
              <a:t>5</a:t>
            </a:r>
            <a:r>
              <a:rPr lang="fi-FI" sz="900" dirty="0" smtClean="0">
                <a:latin typeface="+mn-lt"/>
              </a:rPr>
              <a:t>.</a:t>
            </a:r>
            <a:endParaRPr lang="en-US" sz="900" dirty="0" smtClean="0">
              <a:latin typeface="+mn-lt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5504988" y="3197891"/>
            <a:ext cx="1463925" cy="0"/>
          </a:xfrm>
          <a:prstGeom prst="straightConnector1">
            <a:avLst/>
          </a:prstGeom>
          <a:ln w="19050" cmpd="sng">
            <a:solidFill>
              <a:srgbClr val="00B05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432980" y="3522485"/>
            <a:ext cx="1778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/>
                </a:solidFill>
              </a:rPr>
              <a:t>Fence host: move to disabled aggregate </a:t>
            </a:r>
            <a:r>
              <a:rPr lang="en-US" sz="900" dirty="0" smtClean="0">
                <a:solidFill>
                  <a:schemeClr val="bg1"/>
                </a:solidFill>
              </a:rPr>
              <a:t>,</a:t>
            </a:r>
            <a:r>
              <a:rPr lang="en-US" sz="900" dirty="0" smtClean="0">
                <a:solidFill>
                  <a:schemeClr val="bg1"/>
                </a:solidFill>
              </a:rPr>
              <a:t>host-update –maintenance or shutdown. Reboot if not  fenced.</a:t>
            </a:r>
            <a:endParaRPr lang="en-US" sz="9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nfv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opnfv_template</Template>
  <TotalTime>8603</TotalTime>
  <Words>274</Words>
  <Application>Microsoft Office PowerPoint</Application>
  <PresentationFormat>On-screen Show (16:9)</PresentationFormat>
  <Paragraphs>38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opnfv_template</vt:lpstr>
      <vt:lpstr>Slide 1</vt:lpstr>
      <vt:lpstr>Overall picture</vt:lpstr>
    </vt:vector>
  </TitlesOfParts>
  <Company>Nokia Siemens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OPNFV template</dc:subject>
  <dc:creator>tojuvone</dc:creator>
  <cp:lastModifiedBy>tojuvone</cp:lastModifiedBy>
  <cp:revision>237</cp:revision>
  <cp:lastPrinted>2014-09-19T13:49:14Z</cp:lastPrinted>
  <dcterms:created xsi:type="dcterms:W3CDTF">2015-01-23T05:18:59Z</dcterms:created>
  <dcterms:modified xsi:type="dcterms:W3CDTF">2015-02-02T09:28:41Z</dcterms:modified>
</cp:coreProperties>
</file>