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cc" initials="c" lastIdx="1" clrIdx="0">
    <p:extLst>
      <p:ext uri="{19B8F6BF-5375-455C-9EA6-DF929625EA0E}">
        <p15:presenceInfo xmlns:p15="http://schemas.microsoft.com/office/powerpoint/2012/main" userId="cmc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56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3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8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3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4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5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4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2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4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0113-5915-4467-8A94-050E8E30CDC0}" type="datetimeFigureOut">
              <a:rPr lang="zh-CN" altLang="en-US" smtClean="0"/>
              <a:t>2016/2/18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1638-948E-48EC-9197-5ED6A0330B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9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4rtCh1vbTOO5cMwmRwfv3UJb_bVWZrqXQS_-QJAk10/ed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Latest Update DPACC Architecture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https://docs.google.com/document/d/1O4rtCh1vbTOO5cMwmRwfv3UJb_bVWZrqXQS_-QJAk10/edit</a:t>
            </a:r>
            <a:r>
              <a:rPr lang="en-US" altLang="zh-CN" dirty="0" smtClean="0">
                <a:hlinkClick r:id="rId2"/>
              </a:rPr>
              <a:t>#</a:t>
            </a:r>
            <a:endParaRPr lang="en-US" altLang="zh-CN" dirty="0" smtClean="0"/>
          </a:p>
          <a:p>
            <a:fld id="{1FBEFE32-EA10-4742-96B2-92CF221D7F9F}" type="datetime1">
              <a:rPr lang="en-US" altLang="zh-CN" smtClean="0"/>
              <a:t>2/18/2016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581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1      Introduction</a:t>
            </a:r>
          </a:p>
          <a:p>
            <a:r>
              <a:rPr lang="en-US" altLang="zh-CN" sz="3200" dirty="0"/>
              <a:t>2      Framework</a:t>
            </a:r>
          </a:p>
          <a:p>
            <a:pPr lvl="1"/>
            <a:r>
              <a:rPr lang="en-US" altLang="zh-CN" dirty="0"/>
              <a:t>2.1   Partitioned View</a:t>
            </a:r>
          </a:p>
          <a:p>
            <a:pPr lvl="2"/>
            <a:r>
              <a:rPr lang="en-US" altLang="zh-CN" sz="1800" dirty="0">
                <a:solidFill>
                  <a:srgbClr val="FF0000"/>
                </a:solidFill>
              </a:rPr>
              <a:t>2.1.1   Acceleration Layer for Guest (VM’s)</a:t>
            </a:r>
          </a:p>
          <a:p>
            <a:pPr lvl="2"/>
            <a:r>
              <a:rPr lang="en-US" altLang="zh-CN" sz="1800" dirty="0" smtClean="0"/>
              <a:t>2.1.2 </a:t>
            </a:r>
            <a:r>
              <a:rPr lang="en-US" altLang="zh-CN" sz="1800" dirty="0"/>
              <a:t>  Acceleration Layer for Host (Hypervisor)</a:t>
            </a:r>
          </a:p>
          <a:p>
            <a:pPr lvl="1"/>
            <a:r>
              <a:rPr lang="en-US" altLang="zh-CN" dirty="0" smtClean="0"/>
              <a:t>2.2 </a:t>
            </a:r>
            <a:r>
              <a:rPr lang="en-US" altLang="zh-CN" dirty="0"/>
              <a:t>  Usage Analysis</a:t>
            </a:r>
          </a:p>
          <a:p>
            <a:pPr lvl="2"/>
            <a:r>
              <a:rPr lang="en-US" altLang="zh-CN" sz="1800" dirty="0"/>
              <a:t>2.2.1   </a:t>
            </a:r>
            <a:r>
              <a:rPr lang="en-US" altLang="zh-CN" sz="1800" dirty="0" smtClean="0"/>
              <a:t>Usage</a:t>
            </a:r>
            <a:r>
              <a:rPr lang="en-US" altLang="zh-CN" sz="1800" dirty="0"/>
              <a:t>: VNF Acceleration types</a:t>
            </a:r>
          </a:p>
          <a:p>
            <a:pPr lvl="2"/>
            <a:r>
              <a:rPr lang="en-US" altLang="zh-CN" sz="1800" dirty="0"/>
              <a:t>2.2.2   Usage: VNF Acceleration</a:t>
            </a:r>
          </a:p>
          <a:p>
            <a:pPr lvl="1"/>
            <a:r>
              <a:rPr lang="en-US" altLang="zh-CN" dirty="0"/>
              <a:t>2.3   Aggregated View</a:t>
            </a:r>
          </a:p>
          <a:p>
            <a:r>
              <a:rPr lang="en-US" altLang="zh-CN" sz="3200" dirty="0"/>
              <a:t>3      Related Upstream Work </a:t>
            </a:r>
            <a:r>
              <a:rPr lang="en-US" altLang="zh-CN" sz="3200" dirty="0" smtClean="0"/>
              <a:t>Plans</a:t>
            </a:r>
            <a:endParaRPr lang="en-US" altLang="zh-CN" sz="3200" dirty="0"/>
          </a:p>
        </p:txBody>
      </p:sp>
      <p:sp>
        <p:nvSpPr>
          <p:cNvPr id="4" name="矩形标注 3"/>
          <p:cNvSpPr/>
          <p:nvPr/>
        </p:nvSpPr>
        <p:spPr>
          <a:xfrm>
            <a:off x="7071360" y="2177143"/>
            <a:ext cx="3422469" cy="1114697"/>
          </a:xfrm>
          <a:prstGeom prst="wedgeRectCallout">
            <a:avLst>
              <a:gd name="adj1" fmla="val -66126"/>
              <a:gd name="adj2" fmla="val 570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Suggest to remove AML module from </a:t>
            </a:r>
            <a:r>
              <a:rPr lang="en-US" altLang="zh-CN" dirty="0" err="1" smtClean="0"/>
              <a:t>SAL@guest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672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 Points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Suggest to remove guest AML</a:t>
            </a:r>
          </a:p>
          <a:p>
            <a:r>
              <a:rPr lang="en-US" altLang="zh-CN" dirty="0" smtClean="0"/>
              <a:t>Suggest to differentiate two cases for SAL</a:t>
            </a:r>
          </a:p>
          <a:p>
            <a:pPr lvl="1"/>
            <a:r>
              <a:rPr lang="en-US" altLang="zh-CN" dirty="0" smtClean="0"/>
              <a:t>Host </a:t>
            </a:r>
            <a:r>
              <a:rPr lang="en-US" altLang="zh-CN" dirty="0"/>
              <a:t>SAL (H-SAL) and Guest SAL(G-SAL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Suggest to mention Nomad as implementation for AML</a:t>
            </a:r>
          </a:p>
          <a:p>
            <a:endParaRPr lang="en-US" altLang="zh-CN" dirty="0" smtClean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9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Descriptions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AML: Acceleration Management Layer </a:t>
            </a:r>
            <a:endParaRPr lang="zh-CN" altLang="en-US" dirty="0"/>
          </a:p>
        </p:txBody>
      </p:sp>
      <p:pic>
        <p:nvPicPr>
          <p:cNvPr id="4" name="Picture 2" descr="figure-guest-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525" y="1688024"/>
            <a:ext cx="4829175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虚尾箭头 4"/>
          <p:cNvSpPr/>
          <p:nvPr/>
        </p:nvSpPr>
        <p:spPr>
          <a:xfrm>
            <a:off x="5966458" y="3709851"/>
            <a:ext cx="646067" cy="836023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dpacc-arch-fig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01" y="1688024"/>
            <a:ext cx="5293757" cy="492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1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Todos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Address remain </a:t>
            </a:r>
            <a:r>
              <a:rPr lang="en-US" altLang="zh-CN" dirty="0" smtClean="0"/>
              <a:t>comments</a:t>
            </a:r>
          </a:p>
          <a:p>
            <a:pPr lvl="1"/>
            <a:r>
              <a:rPr lang="en-US" altLang="zh-CN" dirty="0"/>
              <a:t>Authors to check the comments</a:t>
            </a:r>
          </a:p>
          <a:p>
            <a:pPr lvl="1"/>
            <a:r>
              <a:rPr lang="en-US" altLang="zh-CN" dirty="0" smtClean="0"/>
              <a:t>Commenters to c</a:t>
            </a:r>
            <a:r>
              <a:rPr lang="en-US" altLang="zh-CN" dirty="0" smtClean="0"/>
              <a:t>onfirm remarks and suggestions</a:t>
            </a:r>
          </a:p>
          <a:p>
            <a:r>
              <a:rPr lang="en-US" altLang="zh-CN" dirty="0" smtClean="0"/>
              <a:t>Submit to larger group review</a:t>
            </a:r>
          </a:p>
        </p:txBody>
      </p:sp>
    </p:spTree>
    <p:extLst>
      <p:ext uri="{BB962C8B-B14F-4D97-AF65-F5344CB8AC3E}">
        <p14:creationId xmlns:p14="http://schemas.microsoft.com/office/powerpoint/2010/main" val="201332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75</Words>
  <Application>Microsoft Office PowerPoint</Application>
  <PresentationFormat>宽屏</PresentationFormat>
  <Paragraphs>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Latest Update DPACC Architecture</vt:lpstr>
      <vt:lpstr>Table of Contents</vt:lpstr>
      <vt:lpstr>Discussion Points</vt:lpstr>
      <vt:lpstr>Descriptions AML: Acceleration Management Layer </vt:lpstr>
      <vt:lpstr>Todos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Update</dc:title>
  <dc:creator>cmcc</dc:creator>
  <cp:lastModifiedBy>徐梓耀</cp:lastModifiedBy>
  <cp:revision>28</cp:revision>
  <dcterms:created xsi:type="dcterms:W3CDTF">2016-02-04T08:45:56Z</dcterms:created>
  <dcterms:modified xsi:type="dcterms:W3CDTF">2016-02-18T15:46:44Z</dcterms:modified>
</cp:coreProperties>
</file>