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7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mcc" initials="c" lastIdx="1" clrIdx="0">
    <p:extLst>
      <p:ext uri="{19B8F6BF-5375-455C-9EA6-DF929625EA0E}">
        <p15:presenceInfo xmlns:p15="http://schemas.microsoft.com/office/powerpoint/2012/main" userId="cmc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929F9F4-4A8F-4326-A1B4-22849713DDAB}" styleName="深色样式 1 - 强调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C029D-8EA8-4DB2-9D86-642F6648214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856B0-EFD9-471D-8D88-4BC015392A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1118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8217C-6FB5-488C-8481-06C4C2322597}" type="slidenum">
              <a:rPr lang="en-US" altLang="zh-CN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99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view is attempting</a:t>
            </a:r>
            <a:r>
              <a:rPr lang="en-US" baseline="0" dirty="0" smtClean="0"/>
              <a:t> to how the DPACC layer and configuration can be designed by the developer to give his application the best accelerated performance.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picture having a software acceleration layer in the host would provide the best performance and flexibility for a VNF application.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80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view is attempting</a:t>
            </a:r>
            <a:r>
              <a:rPr lang="en-US" baseline="0" dirty="0" smtClean="0"/>
              <a:t> to how the DPACC layer and configuration can be designed by the developer to give his application the best accelerated performance.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picture having a software acceleration layer in the host would provide the best performance and flexibility for a VNF application.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50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56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23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81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03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164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1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50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64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26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41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21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C0113-5915-4467-8A94-050E8E30CDC0}" type="datetimeFigureOut">
              <a:rPr lang="zh-CN" altLang="en-US" smtClean="0"/>
              <a:t>2016/2/18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31638-948E-48EC-9197-5ED6A0330B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95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eu2489SYeVL180ZzjnagrXTUM1Qh37GKs6N6rRYDVNM/ed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Latest Update DPACC Use-cases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</a:t>
            </a:r>
            <a:r>
              <a:rPr lang="en-US" altLang="zh-CN" dirty="0" smtClean="0">
                <a:hlinkClick r:id="rId2"/>
              </a:rPr>
              <a:t>docs.google.com/document/d/1eu2489SYeVL180ZzjnagrXTUM1Qh37GKs6N6rRYDVNM/edit</a:t>
            </a:r>
            <a:endParaRPr lang="en-US" altLang="zh-CN" dirty="0" smtClean="0"/>
          </a:p>
          <a:p>
            <a:fld id="{1FBEFE32-EA10-4742-96B2-92CF221D7F9F}" type="datetime1">
              <a:rPr lang="en-US" altLang="zh-CN" smtClean="0"/>
              <a:t>2/18/2016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581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Table of 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zh-CN" sz="8000" dirty="0"/>
              <a:t>Introduction</a:t>
            </a:r>
            <a:endParaRPr lang="en-US" altLang="zh-CN" sz="19200" dirty="0"/>
          </a:p>
          <a:p>
            <a:r>
              <a:rPr lang="en-US" altLang="zh-CN" sz="8000" dirty="0"/>
              <a:t>Acceleration </a:t>
            </a:r>
            <a:r>
              <a:rPr lang="en-US" altLang="zh-CN" sz="8000" dirty="0" smtClean="0"/>
              <a:t>Models: </a:t>
            </a:r>
            <a:r>
              <a:rPr lang="en-US" altLang="zh-CN" sz="5600" dirty="0" smtClean="0">
                <a:solidFill>
                  <a:srgbClr val="FF0000"/>
                </a:solidFill>
              </a:rPr>
              <a:t>Lookaside Model</a:t>
            </a:r>
            <a:r>
              <a:rPr lang="en-US" altLang="zh-CN" sz="5600" dirty="0" smtClean="0"/>
              <a:t>, </a:t>
            </a:r>
            <a:r>
              <a:rPr lang="en-US" altLang="zh-CN" sz="5600" dirty="0" smtClean="0">
                <a:solidFill>
                  <a:srgbClr val="FF0000"/>
                </a:solidFill>
              </a:rPr>
              <a:t>Offload </a:t>
            </a:r>
            <a:r>
              <a:rPr lang="en-US" altLang="zh-CN" sz="5600" dirty="0">
                <a:solidFill>
                  <a:srgbClr val="FF0000"/>
                </a:solidFill>
              </a:rPr>
              <a:t>Model (Inline Model</a:t>
            </a:r>
            <a:r>
              <a:rPr lang="en-US" altLang="zh-CN" sz="5600" dirty="0" smtClean="0">
                <a:solidFill>
                  <a:srgbClr val="FF0000"/>
                </a:solidFill>
              </a:rPr>
              <a:t>)</a:t>
            </a:r>
            <a:r>
              <a:rPr lang="en-US" altLang="zh-CN" sz="5600" dirty="0" smtClean="0"/>
              <a:t>, External </a:t>
            </a:r>
            <a:r>
              <a:rPr lang="en-US" altLang="zh-CN" sz="5600" dirty="0"/>
              <a:t>Model (Data Path Offload Model)</a:t>
            </a:r>
            <a:endParaRPr lang="en-US" altLang="zh-CN" sz="19200" dirty="0"/>
          </a:p>
          <a:p>
            <a:r>
              <a:rPr lang="en-US" altLang="zh-CN" sz="8000" dirty="0"/>
              <a:t>Virtualized Acceleration </a:t>
            </a:r>
            <a:r>
              <a:rPr lang="en-US" altLang="zh-CN" sz="8000" dirty="0" smtClean="0"/>
              <a:t>Interfaces: </a:t>
            </a:r>
            <a:r>
              <a:rPr lang="en-US" altLang="zh-CN" sz="5600" dirty="0" err="1" smtClean="0"/>
              <a:t>Passthrough</a:t>
            </a:r>
            <a:r>
              <a:rPr lang="en-US" altLang="zh-CN" sz="5600" dirty="0" smtClean="0"/>
              <a:t>-based Acceleration &amp; </a:t>
            </a:r>
            <a:r>
              <a:rPr lang="en-US" altLang="zh-CN" sz="5600" dirty="0" err="1" smtClean="0"/>
              <a:t>Virtio</a:t>
            </a:r>
            <a:r>
              <a:rPr lang="en-US" altLang="zh-CN" sz="5600" dirty="0" smtClean="0"/>
              <a:t>-based Acceleration</a:t>
            </a:r>
            <a:endParaRPr lang="en-US" altLang="zh-CN" sz="7200" dirty="0" smtClean="0"/>
          </a:p>
          <a:p>
            <a:pPr lvl="1"/>
            <a:r>
              <a:rPr lang="en-US" altLang="zh-CN" sz="6400" dirty="0" err="1" smtClean="0">
                <a:solidFill>
                  <a:srgbClr val="FF0000"/>
                </a:solidFill>
              </a:rPr>
              <a:t>Virtio</a:t>
            </a:r>
            <a:r>
              <a:rPr lang="en-US" altLang="zh-CN" sz="6400" dirty="0" smtClean="0">
                <a:solidFill>
                  <a:srgbClr val="FF0000"/>
                </a:solidFill>
              </a:rPr>
              <a:t>-lookaside Acceleration</a:t>
            </a:r>
            <a:r>
              <a:rPr lang="en-US" altLang="zh-CN" sz="6400" dirty="0" smtClean="0"/>
              <a:t> &amp; </a:t>
            </a:r>
            <a:r>
              <a:rPr lang="en-US" altLang="zh-CN" sz="6400" dirty="0" err="1" smtClean="0"/>
              <a:t>virtio</a:t>
            </a:r>
            <a:r>
              <a:rPr lang="en-US" altLang="zh-CN" sz="6400" dirty="0" smtClean="0"/>
              <a:t>-inline </a:t>
            </a:r>
            <a:r>
              <a:rPr lang="en-US" altLang="zh-CN" sz="6400" dirty="0"/>
              <a:t>acceleration</a:t>
            </a:r>
            <a:endParaRPr lang="en-US" altLang="zh-CN" sz="16000" dirty="0"/>
          </a:p>
          <a:p>
            <a:r>
              <a:rPr lang="en-US" altLang="zh-CN" sz="8000" dirty="0"/>
              <a:t>Targeting </a:t>
            </a:r>
            <a:r>
              <a:rPr lang="en-US" altLang="zh-CN" sz="8000" dirty="0" smtClean="0"/>
              <a:t>Applications: </a:t>
            </a:r>
            <a:r>
              <a:rPr lang="en-US" altLang="zh-CN" sz="7200" dirty="0" err="1" smtClean="0"/>
              <a:t>SmallCell</a:t>
            </a:r>
            <a:r>
              <a:rPr lang="en-US" altLang="zh-CN" sz="7200" dirty="0" smtClean="0"/>
              <a:t> Gateway. </a:t>
            </a:r>
            <a:r>
              <a:rPr lang="en-US" altLang="zh-CN" sz="7200" dirty="0" err="1" smtClean="0"/>
              <a:t>IPSec</a:t>
            </a:r>
            <a:r>
              <a:rPr lang="en-US" altLang="zh-CN" sz="7200" dirty="0" smtClean="0"/>
              <a:t> </a:t>
            </a:r>
            <a:r>
              <a:rPr lang="en-US" altLang="zh-CN" sz="7200" dirty="0"/>
              <a:t>between </a:t>
            </a:r>
            <a:r>
              <a:rPr lang="en-US" altLang="zh-CN" sz="7200" dirty="0" err="1"/>
              <a:t>vRAN</a:t>
            </a:r>
            <a:r>
              <a:rPr lang="en-US" altLang="zh-CN" sz="7200" dirty="0"/>
              <a:t> and </a:t>
            </a:r>
            <a:r>
              <a:rPr lang="en-US" altLang="zh-CN" sz="7200" dirty="0" err="1" smtClean="0"/>
              <a:t>vEPC</a:t>
            </a:r>
            <a:r>
              <a:rPr lang="en-US" altLang="zh-CN" sz="7200" dirty="0" smtClean="0"/>
              <a:t>, </a:t>
            </a:r>
            <a:r>
              <a:rPr lang="en-US" altLang="zh-CN" sz="7200" dirty="0" smtClean="0">
                <a:solidFill>
                  <a:srgbClr val="FF0000"/>
                </a:solidFill>
              </a:rPr>
              <a:t>VRAN</a:t>
            </a:r>
            <a:endParaRPr lang="en-US" altLang="zh-CN" sz="19200" dirty="0">
              <a:solidFill>
                <a:srgbClr val="FF0000"/>
              </a:solidFill>
            </a:endParaRPr>
          </a:p>
          <a:p>
            <a:pPr lvl="1"/>
            <a:r>
              <a:rPr lang="en-US" altLang="zh-CN" sz="6400" dirty="0" smtClean="0"/>
              <a:t>IPsec </a:t>
            </a:r>
            <a:r>
              <a:rPr lang="en-US" altLang="zh-CN" sz="6400" dirty="0"/>
              <a:t>Packet Processing Acceleration</a:t>
            </a:r>
            <a:endParaRPr lang="en-US" altLang="zh-CN" sz="17600" dirty="0"/>
          </a:p>
          <a:p>
            <a:pPr lvl="1"/>
            <a:r>
              <a:rPr lang="en-US" altLang="zh-CN" sz="6400" dirty="0"/>
              <a:t>NFVI Packet Processing Acceleration</a:t>
            </a:r>
            <a:endParaRPr lang="en-US" altLang="zh-CN" sz="17600" dirty="0"/>
          </a:p>
          <a:p>
            <a:pPr lvl="1"/>
            <a:r>
              <a:rPr lang="en-US" altLang="zh-CN" sz="6400" dirty="0"/>
              <a:t>PDCP Packet Processing Acceleration</a:t>
            </a:r>
            <a:endParaRPr lang="en-US" altLang="zh-CN" sz="17600" dirty="0"/>
          </a:p>
          <a:p>
            <a:r>
              <a:rPr lang="en-US" altLang="zh-CN" sz="8000" dirty="0"/>
              <a:t>Use-cases</a:t>
            </a:r>
            <a:endParaRPr lang="en-US" altLang="zh-CN" sz="19200" dirty="0"/>
          </a:p>
          <a:p>
            <a:pPr lvl="1"/>
            <a:r>
              <a:rPr lang="en-US" altLang="zh-CN" sz="7200" dirty="0"/>
              <a:t>IPsec  Look Aside Accelerator</a:t>
            </a:r>
            <a:endParaRPr lang="en-US" altLang="zh-CN" sz="19200" dirty="0"/>
          </a:p>
          <a:p>
            <a:pPr lvl="1"/>
            <a:r>
              <a:rPr lang="en-US" altLang="zh-CN" sz="7200" dirty="0"/>
              <a:t>NFVI Packet Processing Offload Accelerator</a:t>
            </a:r>
            <a:endParaRPr lang="en-US" altLang="zh-CN" sz="19200" dirty="0"/>
          </a:p>
          <a:p>
            <a:pPr lvl="1"/>
            <a:r>
              <a:rPr lang="en-US" altLang="zh-CN" sz="7200" dirty="0"/>
              <a:t>Combined NFVI Inline and IPsec LA Accelerator</a:t>
            </a:r>
            <a:endParaRPr lang="en-US" altLang="zh-CN" sz="19200" dirty="0"/>
          </a:p>
          <a:p>
            <a:pPr lvl="1"/>
            <a:r>
              <a:rPr lang="en-US" altLang="zh-CN" sz="7200" dirty="0"/>
              <a:t>NFVI and IPsec Offload Accelerator</a:t>
            </a:r>
            <a:endParaRPr lang="en-US" altLang="zh-CN" sz="19200" dirty="0"/>
          </a:p>
          <a:p>
            <a:pPr lvl="1"/>
            <a:r>
              <a:rPr lang="en-US" altLang="zh-CN" sz="7200" dirty="0" smtClean="0">
                <a:solidFill>
                  <a:srgbClr val="FF0000"/>
                </a:solidFill>
              </a:rPr>
              <a:t>PDCP </a:t>
            </a:r>
            <a:r>
              <a:rPr lang="en-US" altLang="zh-CN" sz="7200" dirty="0">
                <a:solidFill>
                  <a:srgbClr val="FF0000"/>
                </a:solidFill>
              </a:rPr>
              <a:t>Offload Accelerator</a:t>
            </a:r>
            <a:endParaRPr lang="en-US" altLang="zh-CN" sz="19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4" name="矩形标注 3"/>
          <p:cNvSpPr/>
          <p:nvPr/>
        </p:nvSpPr>
        <p:spPr>
          <a:xfrm>
            <a:off x="9091749" y="3570514"/>
            <a:ext cx="2107474" cy="775063"/>
          </a:xfrm>
          <a:prstGeom prst="wedgeRectCallout">
            <a:avLst>
              <a:gd name="adj1" fmla="val -34056"/>
              <a:gd name="adj2" fmla="val -92556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vRAN</a:t>
            </a:r>
            <a:r>
              <a:rPr lang="en-US" altLang="zh-CN" dirty="0" smtClean="0"/>
              <a:t> application description refined.</a:t>
            </a:r>
            <a:endParaRPr lang="zh-CN" altLang="en-US" dirty="0"/>
          </a:p>
        </p:txBody>
      </p:sp>
      <p:sp>
        <p:nvSpPr>
          <p:cNvPr id="5" name="矩形标注 4"/>
          <p:cNvSpPr/>
          <p:nvPr/>
        </p:nvSpPr>
        <p:spPr>
          <a:xfrm>
            <a:off x="5466806" y="1203008"/>
            <a:ext cx="2736668" cy="775063"/>
          </a:xfrm>
          <a:prstGeom prst="wedgeRectCallout">
            <a:avLst>
              <a:gd name="adj1" fmla="val -136122"/>
              <a:gd name="adj2" fmla="val 152388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Update on the figures to align with </a:t>
            </a:r>
            <a:r>
              <a:rPr lang="en-US" altLang="zh-CN" dirty="0" err="1" smtClean="0"/>
              <a:t>dpacc</a:t>
            </a:r>
            <a:r>
              <a:rPr lang="en-US" altLang="zh-CN" dirty="0" smtClean="0"/>
              <a:t> arch.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672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 Summary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Refine </a:t>
            </a:r>
            <a:r>
              <a:rPr lang="en-US" altLang="zh-CN" dirty="0" err="1" smtClean="0"/>
              <a:t>vRAN</a:t>
            </a:r>
            <a:r>
              <a:rPr lang="en-US" altLang="zh-CN" dirty="0" smtClean="0"/>
              <a:t> application statement</a:t>
            </a:r>
          </a:p>
          <a:p>
            <a:pPr lvl="1"/>
            <a:r>
              <a:rPr lang="en-US" altLang="zh-CN" dirty="0" smtClean="0"/>
              <a:t>Remove text statements from the figure</a:t>
            </a:r>
          </a:p>
          <a:p>
            <a:pPr lvl="1"/>
            <a:r>
              <a:rPr lang="en-US" altLang="zh-CN" dirty="0" smtClean="0"/>
              <a:t>Add LTE stack figure to illustrate various accelerators </a:t>
            </a:r>
            <a:r>
              <a:rPr lang="en-US" altLang="zh-CN" dirty="0" smtClean="0"/>
              <a:t>involved</a:t>
            </a:r>
          </a:p>
          <a:p>
            <a:pPr lvl="1"/>
            <a:r>
              <a:rPr lang="en-US" altLang="zh-CN" dirty="0" smtClean="0"/>
              <a:t>Add more accelerators to lookaside/inline model examples</a:t>
            </a:r>
          </a:p>
          <a:p>
            <a:r>
              <a:rPr lang="en-US" altLang="zh-CN" dirty="0" smtClean="0"/>
              <a:t>Starting working on the </a:t>
            </a:r>
            <a:r>
              <a:rPr lang="en-US" altLang="zh-CN" dirty="0" err="1" smtClean="0"/>
              <a:t>usecase</a:t>
            </a:r>
            <a:r>
              <a:rPr lang="en-US" altLang="zh-CN" dirty="0" smtClean="0"/>
              <a:t> figures</a:t>
            </a:r>
          </a:p>
          <a:p>
            <a:pPr lvl="1"/>
            <a:r>
              <a:rPr lang="en-US" altLang="zh-CN" dirty="0" smtClean="0"/>
              <a:t>Remove irrelevant technical details</a:t>
            </a:r>
          </a:p>
          <a:p>
            <a:pPr lvl="1"/>
            <a:r>
              <a:rPr lang="en-US" altLang="zh-CN" dirty="0" smtClean="0"/>
              <a:t>Be aligned with </a:t>
            </a:r>
            <a:r>
              <a:rPr lang="en-US" altLang="zh-CN" dirty="0" err="1" smtClean="0"/>
              <a:t>dpacc</a:t>
            </a:r>
            <a:r>
              <a:rPr lang="en-US" altLang="zh-CN" dirty="0" smtClean="0"/>
              <a:t> arch</a:t>
            </a:r>
            <a:endParaRPr lang="en-US" altLang="zh-CN" dirty="0" smtClean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949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BFC6-51CF-4DBD-BD20-8C476ADC04F8}" type="datetime1">
              <a:rPr lang="en-US" altLang="zh-CN" smtClean="0"/>
              <a:pPr/>
              <a:t>2/18/2016</a:t>
            </a:fld>
            <a:endParaRPr lang="en-US" altLang="zh-CN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F2BD4-C572-4403-A341-1251D6A1F5E5}" type="slidenum">
              <a:rPr lang="en-US" altLang="zh-CN" smtClean="0"/>
              <a:pPr/>
              <a:t>4</a:t>
            </a:fld>
            <a:endParaRPr lang="en-US" altLang="zh-CN"/>
          </a:p>
        </p:txBody>
      </p:sp>
      <p:grpSp>
        <p:nvGrpSpPr>
          <p:cNvPr id="83" name="组合 82"/>
          <p:cNvGrpSpPr/>
          <p:nvPr/>
        </p:nvGrpSpPr>
        <p:grpSpPr>
          <a:xfrm>
            <a:off x="288032" y="1103091"/>
            <a:ext cx="11903968" cy="2066095"/>
            <a:chOff x="216024" y="827317"/>
            <a:chExt cx="8927976" cy="1549571"/>
          </a:xfrm>
        </p:grpSpPr>
        <p:cxnSp>
          <p:nvCxnSpPr>
            <p:cNvPr id="80" name="直接连接符 79"/>
            <p:cNvCxnSpPr/>
            <p:nvPr/>
          </p:nvCxnSpPr>
          <p:spPr>
            <a:xfrm flipH="1">
              <a:off x="2710539" y="1599096"/>
              <a:ext cx="1687290" cy="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>
              <a:endCxn id="10" idx="1"/>
            </p:cNvCxnSpPr>
            <p:nvPr/>
          </p:nvCxnSpPr>
          <p:spPr>
            <a:xfrm flipV="1">
              <a:off x="5279571" y="1596647"/>
              <a:ext cx="1894123" cy="2781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圆角矩形 4"/>
            <p:cNvSpPr/>
            <p:nvPr/>
          </p:nvSpPr>
          <p:spPr>
            <a:xfrm>
              <a:off x="216024" y="1213218"/>
              <a:ext cx="666400" cy="771755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prstClr val="black"/>
                  </a:solidFill>
                </a:rPr>
                <a:t>UE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7" name="云形 6"/>
            <p:cNvSpPr/>
            <p:nvPr/>
          </p:nvSpPr>
          <p:spPr>
            <a:xfrm>
              <a:off x="5693244" y="1222974"/>
              <a:ext cx="1241018" cy="733546"/>
            </a:xfrm>
            <a:prstGeom prst="cloud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300" b="1" dirty="0">
                  <a:solidFill>
                    <a:prstClr val="black"/>
                  </a:solidFill>
                </a:rPr>
                <a:t>Backhaul Network</a:t>
              </a:r>
            </a:p>
          </p:txBody>
        </p:sp>
        <p:cxnSp>
          <p:nvCxnSpPr>
            <p:cNvPr id="8" name="直接连接符 7"/>
            <p:cNvCxnSpPr>
              <a:stCxn id="5" idx="3"/>
            </p:cNvCxnSpPr>
            <p:nvPr/>
          </p:nvCxnSpPr>
          <p:spPr>
            <a:xfrm>
              <a:off x="882424" y="1599096"/>
              <a:ext cx="64157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圆角矩形 9"/>
            <p:cNvSpPr/>
            <p:nvPr/>
          </p:nvSpPr>
          <p:spPr>
            <a:xfrm>
              <a:off x="7173694" y="1320949"/>
              <a:ext cx="816437" cy="551396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300" dirty="0">
                  <a:solidFill>
                    <a:prstClr val="white"/>
                  </a:solidFill>
                </a:rPr>
                <a:t>Core Network</a:t>
              </a:r>
              <a:endParaRPr lang="en-US" sz="1300" dirty="0">
                <a:solidFill>
                  <a:prstClr val="white"/>
                </a:solidFill>
              </a:endParaRPr>
            </a:p>
          </p:txBody>
        </p:sp>
        <p:sp>
          <p:nvSpPr>
            <p:cNvPr id="12" name="云形 11"/>
            <p:cNvSpPr/>
            <p:nvPr/>
          </p:nvSpPr>
          <p:spPr>
            <a:xfrm>
              <a:off x="8164286" y="1277403"/>
              <a:ext cx="979714" cy="642255"/>
            </a:xfrm>
            <a:prstGeom prst="clou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300" b="1" dirty="0">
                  <a:solidFill>
                    <a:prstClr val="black"/>
                  </a:solidFill>
                </a:rPr>
                <a:t>Internet</a:t>
              </a:r>
              <a:endParaRPr lang="en-US" altLang="zh-CN" sz="1500" b="1" dirty="0">
                <a:solidFill>
                  <a:prstClr val="black"/>
                </a:solidFill>
              </a:endParaRPr>
            </a:p>
          </p:txBody>
        </p:sp>
        <p:cxnSp>
          <p:nvCxnSpPr>
            <p:cNvPr id="13" name="直接连接符 12"/>
            <p:cNvCxnSpPr>
              <a:stCxn id="12" idx="2"/>
              <a:endCxn id="10" idx="3"/>
            </p:cNvCxnSpPr>
            <p:nvPr/>
          </p:nvCxnSpPr>
          <p:spPr>
            <a:xfrm flipH="1" flipV="1">
              <a:off x="7990131" y="1596647"/>
              <a:ext cx="177194" cy="188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圆角矩形 31"/>
            <p:cNvSpPr/>
            <p:nvPr/>
          </p:nvSpPr>
          <p:spPr>
            <a:xfrm>
              <a:off x="1290478" y="827317"/>
              <a:ext cx="4152377" cy="1513114"/>
            </a:xfrm>
            <a:prstGeom prst="round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2950074" y="1289492"/>
              <a:ext cx="1153834" cy="669940"/>
              <a:chOff x="2982732" y="1256834"/>
              <a:chExt cx="1153834" cy="669940"/>
            </a:xfrm>
          </p:grpSpPr>
          <p:sp>
            <p:nvSpPr>
              <p:cNvPr id="50" name="云形 49"/>
              <p:cNvSpPr/>
              <p:nvPr/>
            </p:nvSpPr>
            <p:spPr>
              <a:xfrm>
                <a:off x="2982732" y="1256834"/>
                <a:ext cx="1153834" cy="669940"/>
              </a:xfrm>
              <a:prstGeom prst="cloud">
                <a:avLst/>
              </a:prstGeom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7454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135133" y="1384031"/>
                <a:ext cx="1001433" cy="438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07454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600" b="1" dirty="0" err="1">
                    <a:solidFill>
                      <a:prstClr val="black"/>
                    </a:solidFill>
                    <a:ea typeface="MS PGothic" pitchFamily="34" charset="-128"/>
                  </a:rPr>
                  <a:t>Fronthaul</a:t>
                </a:r>
                <a:r>
                  <a:rPr lang="en-US" altLang="zh-CN" sz="1600" b="1" dirty="0">
                    <a:solidFill>
                      <a:prstClr val="black"/>
                    </a:solidFill>
                    <a:ea typeface="MS PGothic" pitchFamily="34" charset="-128"/>
                  </a:rPr>
                  <a:t> Network</a:t>
                </a:r>
              </a:p>
            </p:txBody>
          </p:sp>
        </p:grpSp>
        <p:grpSp>
          <p:nvGrpSpPr>
            <p:cNvPr id="66" name="组合 65"/>
            <p:cNvGrpSpPr/>
            <p:nvPr/>
          </p:nvGrpSpPr>
          <p:grpSpPr>
            <a:xfrm>
              <a:off x="1322585" y="1251707"/>
              <a:ext cx="1507743" cy="805540"/>
              <a:chOff x="1474989" y="1251707"/>
              <a:chExt cx="1507743" cy="805540"/>
            </a:xfrm>
          </p:grpSpPr>
          <p:sp>
            <p:nvSpPr>
              <p:cNvPr id="64" name="圆角矩形 63"/>
              <p:cNvSpPr/>
              <p:nvPr/>
            </p:nvSpPr>
            <p:spPr>
              <a:xfrm>
                <a:off x="1600199" y="1251707"/>
                <a:ext cx="1262743" cy="80554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7454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474989" y="1273481"/>
                <a:ext cx="150774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07454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600" b="1" dirty="0">
                    <a:solidFill>
                      <a:prstClr val="black"/>
                    </a:solidFill>
                    <a:ea typeface="MS PGothic" pitchFamily="34" charset="-128"/>
                  </a:rPr>
                  <a:t>RRU +</a:t>
                </a:r>
                <a:endParaRPr lang="zh-CN" altLang="en-US" sz="1600" b="1" dirty="0">
                  <a:solidFill>
                    <a:prstClr val="black"/>
                  </a:solidFill>
                  <a:ea typeface="MS PGothic" pitchFamily="34" charset="-128"/>
                </a:endParaRPr>
              </a:p>
              <a:p>
                <a:pPr algn="ctr" defTabSz="607454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600" b="1" dirty="0">
                    <a:solidFill>
                      <a:prstClr val="black"/>
                    </a:solidFill>
                    <a:ea typeface="MS PGothic" pitchFamily="34" charset="-128"/>
                  </a:rPr>
                  <a:t>Partial baseband function(optional)</a:t>
                </a:r>
                <a:endParaRPr lang="zh-CN" altLang="en-US" sz="1500" b="1" dirty="0">
                  <a:solidFill>
                    <a:prstClr val="black"/>
                  </a:solidFill>
                  <a:ea typeface="MS PGothic" pitchFamily="34" charset="-128"/>
                </a:endParaRPr>
              </a:p>
            </p:txBody>
          </p:sp>
        </p:grpSp>
        <p:grpSp>
          <p:nvGrpSpPr>
            <p:cNvPr id="69" name="组合 68"/>
            <p:cNvGrpSpPr/>
            <p:nvPr/>
          </p:nvGrpSpPr>
          <p:grpSpPr>
            <a:xfrm>
              <a:off x="4076630" y="1223128"/>
              <a:ext cx="1507743" cy="805540"/>
              <a:chOff x="1474989" y="1251707"/>
              <a:chExt cx="1507743" cy="805540"/>
            </a:xfrm>
          </p:grpSpPr>
          <p:sp>
            <p:nvSpPr>
              <p:cNvPr id="70" name="圆角矩形 69"/>
              <p:cNvSpPr/>
              <p:nvPr/>
            </p:nvSpPr>
            <p:spPr>
              <a:xfrm>
                <a:off x="1796188" y="1251707"/>
                <a:ext cx="881742" cy="80554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7454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474989" y="1535091"/>
                <a:ext cx="1507743" cy="242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07454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500" b="1" dirty="0">
                    <a:solidFill>
                      <a:prstClr val="black"/>
                    </a:solidFill>
                    <a:ea typeface="MS PGothic" pitchFamily="34" charset="-128"/>
                  </a:rPr>
                  <a:t>Radio Stack</a:t>
                </a:r>
                <a:endParaRPr lang="zh-CN" altLang="en-US" sz="1500" b="1" dirty="0">
                  <a:solidFill>
                    <a:prstClr val="black"/>
                  </a:solidFill>
                  <a:ea typeface="MS PGothic" pitchFamily="34" charset="-128"/>
                </a:endParaRPr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2786772" y="870856"/>
              <a:ext cx="12627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dirty="0" smtClean="0">
                  <a:solidFill>
                    <a:prstClr val="black"/>
                  </a:solidFill>
                  <a:ea typeface="MS PGothic" pitchFamily="34" charset="-128"/>
                </a:rPr>
                <a:t>Virtual RAN</a:t>
              </a:r>
              <a:endParaRPr lang="zh-CN" altLang="en-US" dirty="0">
                <a:solidFill>
                  <a:prstClr val="black"/>
                </a:solidFill>
                <a:ea typeface="MS PGothic" pitchFamily="34" charset="-128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 rot="16200000">
              <a:off x="1812911" y="954290"/>
              <a:ext cx="3910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dirty="0" smtClean="0">
                  <a:solidFill>
                    <a:prstClr val="black"/>
                  </a:solidFill>
                  <a:ea typeface="MS PGothic" pitchFamily="34" charset="-128"/>
                </a:rPr>
                <a:t>…</a:t>
              </a:r>
              <a:endParaRPr lang="zh-CN" altLang="en-US" dirty="0">
                <a:solidFill>
                  <a:prstClr val="black"/>
                </a:solidFill>
                <a:ea typeface="MS PGothic" pitchFamily="34" charset="-128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 rot="16200000">
              <a:off x="1812907" y="2042886"/>
              <a:ext cx="3910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dirty="0" smtClean="0">
                  <a:solidFill>
                    <a:prstClr val="black"/>
                  </a:solidFill>
                  <a:ea typeface="MS PGothic" pitchFamily="34" charset="-128"/>
                </a:rPr>
                <a:t>…</a:t>
              </a:r>
              <a:endParaRPr lang="zh-CN" altLang="en-US" dirty="0">
                <a:solidFill>
                  <a:prstClr val="black"/>
                </a:solidFill>
                <a:ea typeface="MS PGothic" pitchFamily="34" charset="-128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 rot="16200000">
              <a:off x="4556179" y="954286"/>
              <a:ext cx="3910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dirty="0" smtClean="0">
                  <a:solidFill>
                    <a:prstClr val="black"/>
                  </a:solidFill>
                  <a:ea typeface="MS PGothic" pitchFamily="34" charset="-128"/>
                </a:rPr>
                <a:t>…</a:t>
              </a:r>
              <a:endParaRPr lang="zh-CN" altLang="en-US" dirty="0">
                <a:solidFill>
                  <a:prstClr val="black"/>
                </a:solidFill>
                <a:ea typeface="MS PGothic" pitchFamily="34" charset="-128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 rot="16200000">
              <a:off x="4556179" y="2042886"/>
              <a:ext cx="3910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074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dirty="0" smtClean="0">
                  <a:solidFill>
                    <a:prstClr val="black"/>
                  </a:solidFill>
                  <a:ea typeface="MS PGothic" pitchFamily="34" charset="-128"/>
                </a:rPr>
                <a:t>…</a:t>
              </a:r>
              <a:endParaRPr lang="zh-CN" altLang="en-US" dirty="0">
                <a:solidFill>
                  <a:prstClr val="black"/>
                </a:solidFill>
                <a:ea typeface="MS PGothic" pitchFamily="34" charset="-128"/>
              </a:endParaRPr>
            </a:p>
          </p:txBody>
        </p:sp>
      </p:grpSp>
      <p:sp>
        <p:nvSpPr>
          <p:cNvPr id="84" name="TextBox 4"/>
          <p:cNvSpPr txBox="1">
            <a:spLocks noChangeArrowheads="1"/>
          </p:cNvSpPr>
          <p:nvPr/>
        </p:nvSpPr>
        <p:spPr bwMode="auto">
          <a:xfrm>
            <a:off x="288032" y="180259"/>
            <a:ext cx="8493137" cy="553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4" tIns="60957" rIns="121914" bIns="60957">
            <a:spAutoFit/>
          </a:bodyPr>
          <a:lstStyle/>
          <a:p>
            <a:pPr defTabSz="6074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ea typeface="MS PGothic" pitchFamily="34" charset="-128"/>
              </a:rPr>
              <a:t>Targeting applications:  </a:t>
            </a:r>
            <a:r>
              <a:rPr lang="en-US" altLang="en-US" sz="2800" dirty="0" smtClean="0">
                <a:solidFill>
                  <a:prstClr val="black"/>
                </a:solidFill>
                <a:ea typeface="MS PGothic" pitchFamily="34" charset="-128"/>
              </a:rPr>
              <a:t>virtual RAN (</a:t>
            </a:r>
            <a:r>
              <a:rPr lang="en-US" altLang="en-US" sz="2800" dirty="0" err="1" smtClean="0">
                <a:solidFill>
                  <a:prstClr val="black"/>
                </a:solidFill>
                <a:ea typeface="MS PGothic" pitchFamily="34" charset="-128"/>
              </a:rPr>
              <a:t>vRAN</a:t>
            </a:r>
            <a:r>
              <a:rPr lang="en-US" altLang="en-US" sz="2800" dirty="0" smtClean="0">
                <a:solidFill>
                  <a:prstClr val="black"/>
                </a:solidFill>
                <a:ea typeface="MS PGothic" pitchFamily="34" charset="-128"/>
              </a:rPr>
              <a:t>)</a:t>
            </a:r>
            <a:endParaRPr lang="en-US" altLang="en-US" sz="2800" dirty="0">
              <a:solidFill>
                <a:prstClr val="black"/>
              </a:solidFill>
              <a:ea typeface="MS PGothic" pitchFamily="34" charset="-128"/>
            </a:endParaRPr>
          </a:p>
        </p:txBody>
      </p:sp>
      <p:pic>
        <p:nvPicPr>
          <p:cNvPr id="85" name="Picture 2" descr="https://gigaom.com/wp-content/uploads/sites/1/2012/05/open-rack.jpg?quality=80&amp;strip=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5227" y="4761313"/>
            <a:ext cx="2207684" cy="975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Flowchart: Data 5"/>
          <p:cNvSpPr/>
          <p:nvPr/>
        </p:nvSpPr>
        <p:spPr>
          <a:xfrm>
            <a:off x="3805229" y="3344657"/>
            <a:ext cx="2707217" cy="639233"/>
          </a:xfrm>
          <a:prstGeom prst="flowChartInputOutpu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7" name="Rectangle 6"/>
          <p:cNvSpPr/>
          <p:nvPr/>
        </p:nvSpPr>
        <p:spPr>
          <a:xfrm>
            <a:off x="4433877" y="3569023"/>
            <a:ext cx="751416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err="1">
                <a:solidFill>
                  <a:prstClr val="white"/>
                </a:solidFill>
              </a:rPr>
              <a:t>eNB</a:t>
            </a:r>
            <a:r>
              <a:rPr lang="en-US" sz="1100" dirty="0">
                <a:solidFill>
                  <a:prstClr val="white"/>
                </a:solidFill>
              </a:rPr>
              <a:t> VM</a:t>
            </a:r>
          </a:p>
        </p:txBody>
      </p:sp>
      <p:sp>
        <p:nvSpPr>
          <p:cNvPr id="88" name="Rectangle 9"/>
          <p:cNvSpPr/>
          <p:nvPr/>
        </p:nvSpPr>
        <p:spPr>
          <a:xfrm>
            <a:off x="4059227" y="3755290"/>
            <a:ext cx="749300" cy="188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err="1">
                <a:solidFill>
                  <a:prstClr val="white"/>
                </a:solidFill>
              </a:rPr>
              <a:t>eNB</a:t>
            </a:r>
            <a:r>
              <a:rPr lang="en-US" sz="1100" dirty="0">
                <a:solidFill>
                  <a:prstClr val="white"/>
                </a:solidFill>
              </a:rPr>
              <a:t> VM</a:t>
            </a:r>
          </a:p>
        </p:txBody>
      </p:sp>
      <p:sp>
        <p:nvSpPr>
          <p:cNvPr id="90" name="Rectangle 11"/>
          <p:cNvSpPr/>
          <p:nvPr/>
        </p:nvSpPr>
        <p:spPr>
          <a:xfrm>
            <a:off x="4287827" y="3367939"/>
            <a:ext cx="749300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err="1">
                <a:solidFill>
                  <a:prstClr val="white"/>
                </a:solidFill>
              </a:rPr>
              <a:t>eNB</a:t>
            </a:r>
            <a:r>
              <a:rPr lang="en-US" sz="1100" dirty="0">
                <a:solidFill>
                  <a:prstClr val="white"/>
                </a:solidFill>
              </a:rPr>
              <a:t> VM</a:t>
            </a:r>
          </a:p>
        </p:txBody>
      </p:sp>
      <p:sp>
        <p:nvSpPr>
          <p:cNvPr id="92" name="Rectangle 31"/>
          <p:cNvSpPr/>
          <p:nvPr/>
        </p:nvSpPr>
        <p:spPr>
          <a:xfrm>
            <a:off x="4184113" y="5017431"/>
            <a:ext cx="1466849" cy="345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Compute nodes</a:t>
            </a:r>
          </a:p>
        </p:txBody>
      </p:sp>
      <p:sp>
        <p:nvSpPr>
          <p:cNvPr id="93" name="Rectangle 55"/>
          <p:cNvSpPr/>
          <p:nvPr/>
        </p:nvSpPr>
        <p:spPr>
          <a:xfrm>
            <a:off x="3703627" y="4009290"/>
            <a:ext cx="2385484" cy="7520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100" dirty="0">
                <a:solidFill>
                  <a:prstClr val="black"/>
                </a:solidFill>
              </a:rPr>
              <a:t>Host Linux 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prstClr val="black"/>
                </a:solidFill>
              </a:rPr>
              <a:t>vSwitch</a:t>
            </a:r>
            <a:r>
              <a:rPr lang="en-US" sz="1200" dirty="0">
                <a:solidFill>
                  <a:prstClr val="black"/>
                </a:solidFill>
              </a:rPr>
              <a:t> Acceleration + </a:t>
            </a:r>
            <a:r>
              <a:rPr lang="en-US" sz="1200" dirty="0" err="1">
                <a:solidFill>
                  <a:prstClr val="black"/>
                </a:solidFill>
              </a:rPr>
              <a:t>vRAN</a:t>
            </a:r>
            <a:r>
              <a:rPr lang="en-US" sz="1200" dirty="0">
                <a:solidFill>
                  <a:prstClr val="black"/>
                </a:solidFill>
              </a:rPr>
              <a:t> acceleration)</a:t>
            </a:r>
          </a:p>
        </p:txBody>
      </p:sp>
      <p:sp>
        <p:nvSpPr>
          <p:cNvPr id="94" name="下箭头 93"/>
          <p:cNvSpPr/>
          <p:nvPr/>
        </p:nvSpPr>
        <p:spPr>
          <a:xfrm>
            <a:off x="5002049" y="3120578"/>
            <a:ext cx="499535" cy="22407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5" name="Rectangle 6"/>
          <p:cNvSpPr/>
          <p:nvPr/>
        </p:nvSpPr>
        <p:spPr>
          <a:xfrm>
            <a:off x="5348295" y="3438386"/>
            <a:ext cx="878332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prstClr val="white"/>
                </a:solidFill>
              </a:rPr>
              <a:t>L2/L3 VM</a:t>
            </a:r>
          </a:p>
        </p:txBody>
      </p:sp>
      <p:sp>
        <p:nvSpPr>
          <p:cNvPr id="96" name="Rectangle 9"/>
          <p:cNvSpPr/>
          <p:nvPr/>
        </p:nvSpPr>
        <p:spPr>
          <a:xfrm>
            <a:off x="5263939" y="3653682"/>
            <a:ext cx="749300" cy="188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 defTabSz="6074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prstClr val="white"/>
                </a:solidFill>
              </a:rPr>
              <a:t>L1 VM</a:t>
            </a:r>
          </a:p>
        </p:txBody>
      </p:sp>
      <p:sp>
        <p:nvSpPr>
          <p:cNvPr id="98" name="文本占位符 5"/>
          <p:cNvSpPr txBox="1">
            <a:spLocks/>
          </p:cNvSpPr>
          <p:nvPr/>
        </p:nvSpPr>
        <p:spPr>
          <a:xfrm>
            <a:off x="251669" y="2765227"/>
            <a:ext cx="3362384" cy="853016"/>
          </a:xfrm>
          <a:prstGeom prst="rect">
            <a:avLst/>
          </a:prstGeom>
        </p:spPr>
        <p:txBody>
          <a:bodyPr vert="horz" lIns="121914" tIns="60957" rIns="121914" bIns="60957" rtlCol="0" anchor="b">
            <a:normAutofit/>
          </a:bodyPr>
          <a:lstStyle/>
          <a:p>
            <a:pPr algn="ctr" defTabSz="1219140">
              <a:spcBef>
                <a:spcPct val="20000"/>
              </a:spcBef>
              <a:defRPr/>
            </a:pPr>
            <a:r>
              <a:rPr lang="en-US" altLang="zh-CN" sz="3200" b="1" dirty="0" err="1">
                <a:solidFill>
                  <a:prstClr val="black"/>
                </a:solidFill>
              </a:rPr>
              <a:t>vRAN</a:t>
            </a:r>
            <a:r>
              <a:rPr lang="en-US" altLang="zh-CN" sz="3200" b="1" dirty="0">
                <a:solidFill>
                  <a:prstClr val="black"/>
                </a:solidFill>
              </a:rPr>
              <a:t> VM</a:t>
            </a:r>
            <a:endParaRPr lang="zh-CN" altLang="en-US" sz="3200" b="1" dirty="0">
              <a:solidFill>
                <a:prstClr val="black"/>
              </a:solidFill>
            </a:endParaRPr>
          </a:p>
        </p:txBody>
      </p:sp>
      <p:sp>
        <p:nvSpPr>
          <p:cNvPr id="99" name="内容占位符 6"/>
          <p:cNvSpPr txBox="1">
            <a:spLocks/>
          </p:cNvSpPr>
          <p:nvPr/>
        </p:nvSpPr>
        <p:spPr>
          <a:xfrm>
            <a:off x="145145" y="3649884"/>
            <a:ext cx="3468911" cy="24757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21914" tIns="60957" rIns="121914" bIns="60957" rtlCol="0">
            <a:normAutofit fontScale="62500" lnSpcReduction="20000"/>
          </a:bodyPr>
          <a:lstStyle/>
          <a:p>
            <a:pPr marL="457178" indent="-457178" defTabSz="1219140">
              <a:lnSpc>
                <a:spcPct val="125000"/>
              </a:lnSpc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altLang="zh-CN" sz="2900" b="1" dirty="0">
                <a:solidFill>
                  <a:prstClr val="black"/>
                </a:solidFill>
              </a:rPr>
              <a:t>There are two main </a:t>
            </a:r>
            <a:r>
              <a:rPr lang="en-US" altLang="zh-CN" sz="2900" b="1" dirty="0" err="1">
                <a:solidFill>
                  <a:prstClr val="black"/>
                </a:solidFill>
              </a:rPr>
              <a:t>vRAN</a:t>
            </a:r>
            <a:r>
              <a:rPr lang="en-US" altLang="zh-CN" sz="2900" b="1" dirty="0">
                <a:solidFill>
                  <a:prstClr val="black"/>
                </a:solidFill>
              </a:rPr>
              <a:t> VM design schemes:</a:t>
            </a:r>
          </a:p>
          <a:p>
            <a:pPr marL="585571" lvl="1" indent="-457178" defTabSz="1219140">
              <a:lnSpc>
                <a:spcPct val="125000"/>
              </a:lnSpc>
              <a:spcBef>
                <a:spcPts val="267"/>
              </a:spcBef>
              <a:buFont typeface="Wingdings" pitchFamily="2" charset="2"/>
              <a:buChar char="Ø"/>
              <a:defRPr/>
            </a:pPr>
            <a:r>
              <a:rPr lang="en-US" altLang="zh-CN" dirty="0" err="1">
                <a:solidFill>
                  <a:prstClr val="black"/>
                </a:solidFill>
              </a:rPr>
              <a:t>eNB</a:t>
            </a:r>
            <a:r>
              <a:rPr lang="en-US" altLang="zh-CN" dirty="0">
                <a:solidFill>
                  <a:prstClr val="black"/>
                </a:solidFill>
              </a:rPr>
              <a:t> VM: all the radio access network protocol  functions (including L1, L2, L3) are in </a:t>
            </a:r>
            <a:r>
              <a:rPr lang="en-US" altLang="zh-CN" dirty="0" err="1">
                <a:solidFill>
                  <a:prstClr val="black"/>
                </a:solidFill>
              </a:rPr>
              <a:t>eNB</a:t>
            </a:r>
            <a:r>
              <a:rPr lang="en-US" altLang="zh-CN" dirty="0">
                <a:solidFill>
                  <a:prstClr val="black"/>
                </a:solidFill>
              </a:rPr>
              <a:t> VM.</a:t>
            </a:r>
          </a:p>
          <a:p>
            <a:pPr marL="585571" lvl="1" indent="-457178" defTabSz="1219140">
              <a:lnSpc>
                <a:spcPct val="125000"/>
              </a:lnSpc>
              <a:spcBef>
                <a:spcPts val="267"/>
              </a:spcBef>
              <a:buFont typeface="Wingdings" pitchFamily="2" charset="2"/>
              <a:buChar char="Ø"/>
              <a:defRPr/>
            </a:pPr>
            <a:r>
              <a:rPr lang="en-US" altLang="zh-CN" dirty="0">
                <a:solidFill>
                  <a:prstClr val="black"/>
                </a:solidFill>
              </a:rPr>
              <a:t>L2/L3 VM and L1 VM: according to the </a:t>
            </a:r>
            <a:r>
              <a:rPr lang="en-US" altLang="zh-CN" dirty="0" smtClean="0">
                <a:solidFill>
                  <a:prstClr val="black"/>
                </a:solidFill>
              </a:rPr>
              <a:t>wireless features</a:t>
            </a:r>
            <a:r>
              <a:rPr lang="en-US" altLang="zh-CN" dirty="0">
                <a:solidFill>
                  <a:prstClr val="black"/>
                </a:solidFill>
              </a:rPr>
              <a:t>, different layers of radio access network protocol are in different </a:t>
            </a:r>
            <a:r>
              <a:rPr lang="en-US" altLang="zh-CN" dirty="0" smtClean="0">
                <a:solidFill>
                  <a:prstClr val="black"/>
                </a:solidFill>
              </a:rPr>
              <a:t>VMs</a:t>
            </a:r>
            <a:endParaRPr lang="en-US" altLang="zh-CN" dirty="0">
              <a:solidFill>
                <a:prstClr val="black"/>
              </a:solidFill>
            </a:endParaRPr>
          </a:p>
        </p:txBody>
      </p:sp>
      <p:sp>
        <p:nvSpPr>
          <p:cNvPr id="100" name="文本占位符 4"/>
          <p:cNvSpPr txBox="1">
            <a:spLocks/>
          </p:cNvSpPr>
          <p:nvPr/>
        </p:nvSpPr>
        <p:spPr>
          <a:xfrm>
            <a:off x="7573323" y="2706925"/>
            <a:ext cx="3601452" cy="853016"/>
          </a:xfrm>
          <a:prstGeom prst="rect">
            <a:avLst/>
          </a:prstGeom>
        </p:spPr>
        <p:txBody>
          <a:bodyPr vert="horz" lIns="121914" tIns="60957" rIns="121914" bIns="60957" rtlCol="0" anchor="b">
            <a:normAutofit/>
          </a:bodyPr>
          <a:lstStyle/>
          <a:p>
            <a:pPr algn="ctr" defTabSz="1219140">
              <a:spcBef>
                <a:spcPct val="20000"/>
              </a:spcBef>
              <a:defRPr/>
            </a:pPr>
            <a:r>
              <a:rPr lang="en-US" altLang="zh-CN" sz="3200" b="1" dirty="0" err="1">
                <a:solidFill>
                  <a:prstClr val="black"/>
                </a:solidFill>
              </a:rPr>
              <a:t>vRAN</a:t>
            </a:r>
            <a:r>
              <a:rPr lang="en-US" altLang="zh-CN" sz="3200" b="1" dirty="0">
                <a:solidFill>
                  <a:prstClr val="black"/>
                </a:solidFill>
              </a:rPr>
              <a:t> accelerator</a:t>
            </a:r>
            <a:endParaRPr lang="zh-CN" altLang="en-US" sz="3200" b="1" dirty="0">
              <a:solidFill>
                <a:prstClr val="black"/>
              </a:solidFill>
            </a:endParaRPr>
          </a:p>
        </p:txBody>
      </p:sp>
      <p:sp>
        <p:nvSpPr>
          <p:cNvPr id="101" name="内容占位符 2"/>
          <p:cNvSpPr txBox="1">
            <a:spLocks/>
          </p:cNvSpPr>
          <p:nvPr/>
        </p:nvSpPr>
        <p:spPr>
          <a:xfrm>
            <a:off x="6749144" y="3615968"/>
            <a:ext cx="5268685" cy="25096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21914" tIns="60957" rIns="121914" bIns="60957" rtlCol="0">
            <a:normAutofit fontScale="70000" lnSpcReduction="20000"/>
          </a:bodyPr>
          <a:lstStyle/>
          <a:p>
            <a:pPr marL="457178" indent="-457178" defTabSz="1219140">
              <a:lnSpc>
                <a:spcPct val="125000"/>
              </a:lnSpc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altLang="zh-CN" sz="1900" b="1" dirty="0" err="1">
                <a:solidFill>
                  <a:prstClr val="black"/>
                </a:solidFill>
              </a:rPr>
              <a:t>vRAN</a:t>
            </a:r>
            <a:r>
              <a:rPr lang="en-US" altLang="zh-CN" sz="1900" b="1" dirty="0">
                <a:solidFill>
                  <a:prstClr val="black"/>
                </a:solidFill>
              </a:rPr>
              <a:t> accelerator</a:t>
            </a:r>
            <a:r>
              <a:rPr lang="en-US" altLang="zh-CN" sz="1900" dirty="0">
                <a:solidFill>
                  <a:prstClr val="black"/>
                </a:solidFill>
              </a:rPr>
              <a:t>:  </a:t>
            </a:r>
            <a:r>
              <a:rPr lang="en-US" altLang="zh-CN" sz="1900" dirty="0" err="1">
                <a:solidFill>
                  <a:prstClr val="black"/>
                </a:solidFill>
              </a:rPr>
              <a:t>vRAN</a:t>
            </a:r>
            <a:r>
              <a:rPr lang="en-US" altLang="zh-CN" sz="1900" dirty="0">
                <a:solidFill>
                  <a:prstClr val="black"/>
                </a:solidFill>
              </a:rPr>
              <a:t> accelerator mainly refers to compute-intensive functions  acceleration, based on the evaluation of LTE protocol stack, it includes PDCP ciphering/deciphering, PDCP Robust Header Compression, channel encoding/decoding and FFT/</a:t>
            </a:r>
            <a:r>
              <a:rPr lang="en-US" altLang="zh-CN" sz="1900" dirty="0" err="1">
                <a:solidFill>
                  <a:prstClr val="black"/>
                </a:solidFill>
              </a:rPr>
              <a:t>iFFT</a:t>
            </a:r>
            <a:r>
              <a:rPr lang="en-US" altLang="zh-CN" sz="1900" dirty="0">
                <a:solidFill>
                  <a:prstClr val="black"/>
                </a:solidFill>
              </a:rPr>
              <a:t>, etc.</a:t>
            </a:r>
          </a:p>
          <a:p>
            <a:pPr marL="457178" indent="-457178" defTabSz="1219140">
              <a:lnSpc>
                <a:spcPct val="125000"/>
              </a:lnSpc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altLang="zh-CN" sz="1900" b="1" dirty="0">
                <a:solidFill>
                  <a:prstClr val="black"/>
                </a:solidFill>
              </a:rPr>
              <a:t>Two classes of </a:t>
            </a:r>
            <a:r>
              <a:rPr lang="en-US" altLang="zh-CN" sz="1900" b="1" dirty="0" err="1">
                <a:solidFill>
                  <a:prstClr val="black"/>
                </a:solidFill>
              </a:rPr>
              <a:t>vRAN</a:t>
            </a:r>
            <a:r>
              <a:rPr lang="en-US" altLang="zh-CN" sz="1900" b="1" dirty="0">
                <a:solidFill>
                  <a:prstClr val="black"/>
                </a:solidFill>
              </a:rPr>
              <a:t> accelerator</a:t>
            </a:r>
            <a:r>
              <a:rPr lang="en-US" altLang="zh-CN" sz="1900" dirty="0">
                <a:solidFill>
                  <a:prstClr val="black"/>
                </a:solidFill>
              </a:rPr>
              <a:t>: </a:t>
            </a:r>
          </a:p>
          <a:p>
            <a:pPr marL="585571" lvl="1" indent="-457178" defTabSz="1219140">
              <a:lnSpc>
                <a:spcPct val="125000"/>
              </a:lnSpc>
              <a:spcBef>
                <a:spcPts val="267"/>
              </a:spcBef>
              <a:buFont typeface="Wingdings" pitchFamily="2" charset="2"/>
              <a:buChar char="Ø"/>
              <a:defRPr/>
            </a:pPr>
            <a:r>
              <a:rPr lang="en-US" altLang="zh-CN" sz="1900" dirty="0">
                <a:solidFill>
                  <a:prstClr val="black"/>
                </a:solidFill>
              </a:rPr>
              <a:t>Radio load dependent accelerator, such as PCDP accelerator, channel encoding/decoding accelerator</a:t>
            </a:r>
          </a:p>
          <a:p>
            <a:pPr marL="585571" lvl="1" indent="-457178" defTabSz="1219140">
              <a:lnSpc>
                <a:spcPct val="125000"/>
              </a:lnSpc>
              <a:spcBef>
                <a:spcPts val="267"/>
              </a:spcBef>
              <a:buFont typeface="Wingdings" pitchFamily="2" charset="2"/>
              <a:buChar char="Ø"/>
              <a:defRPr/>
            </a:pPr>
            <a:r>
              <a:rPr lang="en-US" altLang="zh-CN" sz="1900" dirty="0">
                <a:solidFill>
                  <a:prstClr val="black"/>
                </a:solidFill>
              </a:rPr>
              <a:t>Radio load independent accelerator, such as FFT/</a:t>
            </a:r>
            <a:r>
              <a:rPr lang="en-US" altLang="zh-CN" sz="1900" dirty="0" err="1">
                <a:solidFill>
                  <a:prstClr val="black"/>
                </a:solidFill>
              </a:rPr>
              <a:t>iFFT</a:t>
            </a:r>
            <a:r>
              <a:rPr lang="en-US" altLang="zh-CN" sz="1900" dirty="0">
                <a:solidFill>
                  <a:prstClr val="black"/>
                </a:solidFill>
              </a:rPr>
              <a:t> accelerator </a:t>
            </a:r>
            <a:endParaRPr lang="zh-CN" altLang="en-US" sz="1900" b="1" dirty="0">
              <a:solidFill>
                <a:prstClr val="black"/>
              </a:solidFill>
            </a:endParaRPr>
          </a:p>
          <a:p>
            <a:pPr marL="457178" indent="-457178" defTabSz="121914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3200" dirty="0">
              <a:solidFill>
                <a:prstClr val="black"/>
              </a:solidFill>
            </a:endParaRPr>
          </a:p>
          <a:p>
            <a:pPr marL="457178" indent="-457178" defTabSz="121914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3200" dirty="0">
              <a:solidFill>
                <a:prstClr val="black"/>
              </a:solidFill>
            </a:endParaRPr>
          </a:p>
          <a:p>
            <a:pPr marL="457178" indent="-457178" defTabSz="121914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3200" dirty="0">
              <a:solidFill>
                <a:prstClr val="black"/>
              </a:solidFill>
            </a:endParaRPr>
          </a:p>
          <a:p>
            <a:pPr marL="457178" indent="-457178" defTabSz="121914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altLang="zh-CN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56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2800" dirty="0" smtClean="0"/>
              <a:t>Targeting applications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err="1" smtClean="0"/>
              <a:t>vRAN</a:t>
            </a:r>
            <a:r>
              <a:rPr lang="en-US" altLang="zh-CN" dirty="0" smtClean="0"/>
              <a:t> (</a:t>
            </a:r>
            <a:r>
              <a:rPr lang="en-US" altLang="zh-CN" sz="4000" dirty="0" smtClean="0"/>
              <a:t>LTE Stack illustration &amp; Accelerator models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42" y="1872344"/>
            <a:ext cx="10587476" cy="209908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680755" y="2516777"/>
            <a:ext cx="818606" cy="211618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CN" dirty="0" smtClean="0"/>
          </a:p>
          <a:p>
            <a:pPr algn="ctr"/>
            <a:endParaRPr lang="en-US" altLang="zh-CN" dirty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Look aside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349932" y="2516777"/>
            <a:ext cx="1049382" cy="211618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CN" dirty="0" smtClean="0"/>
          </a:p>
          <a:p>
            <a:pPr algn="ctr"/>
            <a:endParaRPr lang="en-US" altLang="zh-CN" dirty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Look aside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823269" y="2516777"/>
            <a:ext cx="1014548" cy="2116183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CN" dirty="0" smtClean="0"/>
          </a:p>
          <a:p>
            <a:pPr algn="ctr"/>
            <a:endParaRPr lang="en-US" altLang="zh-CN" dirty="0"/>
          </a:p>
          <a:p>
            <a:pPr algn="ctr"/>
            <a:endParaRPr lang="en-US" altLang="zh-CN" dirty="0" smtClean="0"/>
          </a:p>
          <a:p>
            <a:pPr algn="ctr"/>
            <a:endParaRPr lang="en-US" altLang="zh-CN" dirty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Inline (offload)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931817" y="4833257"/>
            <a:ext cx="4824549" cy="1138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Two types of look-aside accelerator identified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600" dirty="0" smtClean="0"/>
              <a:t>Added into Section 2.1 as examples;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600" dirty="0"/>
              <a:t>Clarifications added in Section 4.3</a:t>
            </a:r>
            <a:r>
              <a:rPr lang="en-US" altLang="zh-CN" sz="1600" dirty="0" smtClean="0"/>
              <a:t>.</a:t>
            </a:r>
            <a:endParaRPr lang="zh-CN" altLang="en-US" sz="1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6291943" y="4833257"/>
            <a:ext cx="4545874" cy="11387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One types of offload accelerator identified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600" dirty="0" smtClean="0"/>
              <a:t>Added into Section 2.2 as examples;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600" dirty="0" smtClean="0"/>
              <a:t>Clarifications added in Section 4.3.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269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 Summary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Refine </a:t>
            </a:r>
            <a:r>
              <a:rPr lang="en-US" altLang="zh-CN" dirty="0" err="1" smtClean="0"/>
              <a:t>vRAN</a:t>
            </a:r>
            <a:r>
              <a:rPr lang="en-US" altLang="zh-CN" dirty="0" smtClean="0"/>
              <a:t> application statement</a:t>
            </a:r>
          </a:p>
          <a:p>
            <a:pPr lvl="1"/>
            <a:r>
              <a:rPr lang="en-US" altLang="zh-CN" dirty="0" smtClean="0"/>
              <a:t>Remove text statements from the figure</a:t>
            </a:r>
          </a:p>
          <a:p>
            <a:pPr lvl="1"/>
            <a:r>
              <a:rPr lang="en-US" altLang="zh-CN" dirty="0" smtClean="0"/>
              <a:t>Add LTE stack figure to illustrate various accelerators </a:t>
            </a:r>
            <a:r>
              <a:rPr lang="en-US" altLang="zh-CN" dirty="0" smtClean="0"/>
              <a:t>involved</a:t>
            </a:r>
          </a:p>
          <a:p>
            <a:pPr lvl="1"/>
            <a:r>
              <a:rPr lang="en-US" altLang="zh-CN" dirty="0" smtClean="0"/>
              <a:t>Add more accelerators to lookaside/inline model examples</a:t>
            </a:r>
          </a:p>
          <a:p>
            <a:r>
              <a:rPr lang="en-US" altLang="zh-CN" dirty="0" smtClean="0"/>
              <a:t>Starting working on the </a:t>
            </a:r>
            <a:r>
              <a:rPr lang="en-US" altLang="zh-CN" dirty="0" err="1" smtClean="0"/>
              <a:t>usecase</a:t>
            </a:r>
            <a:r>
              <a:rPr lang="en-US" altLang="zh-CN" dirty="0" smtClean="0"/>
              <a:t> figures</a:t>
            </a:r>
          </a:p>
          <a:p>
            <a:pPr lvl="1"/>
            <a:r>
              <a:rPr lang="en-US" altLang="zh-CN" dirty="0" smtClean="0"/>
              <a:t>Remove irrelevant technical details</a:t>
            </a:r>
          </a:p>
          <a:p>
            <a:pPr lvl="1"/>
            <a:r>
              <a:rPr lang="en-US" altLang="zh-CN" dirty="0" smtClean="0"/>
              <a:t>Be aligned with </a:t>
            </a:r>
            <a:r>
              <a:rPr lang="en-US" altLang="zh-CN" dirty="0" err="1" smtClean="0"/>
              <a:t>dpacc</a:t>
            </a:r>
            <a:r>
              <a:rPr lang="en-US" altLang="zh-CN" dirty="0" smtClean="0"/>
              <a:t> arch</a:t>
            </a:r>
            <a:endParaRPr lang="en-US" altLang="zh-CN" dirty="0" smtClean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694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015134" y="6125634"/>
            <a:ext cx="804333" cy="48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990575" indent="-380990"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523962" indent="-304792"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2133547" indent="-304792"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743131" indent="-304792"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3352716" indent="-304792" defTabSz="607469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3962301" indent="-304792" defTabSz="607469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4571886" indent="-304792" defTabSz="607469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5181470" indent="-304792" defTabSz="607469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fld id="{3D53F8A6-5E0B-DA4B-862C-ED89F758FC0C}" type="slidenum">
              <a:rPr lang="en-US" altLang="zh-CN" sz="1600">
                <a:solidFill>
                  <a:srgbClr val="898989"/>
                </a:solidFill>
                <a:latin typeface="Helvetica Neue Light" charset="0"/>
              </a:rPr>
              <a:pPr/>
              <a:t>7</a:t>
            </a:fld>
            <a:endParaRPr lang="en-US" altLang="zh-CN" sz="1600">
              <a:solidFill>
                <a:srgbClr val="898989"/>
              </a:solidFill>
              <a:latin typeface="Helvetica Neue Light" charset="0"/>
            </a:endParaRPr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167217" y="275167"/>
            <a:ext cx="9743016" cy="4550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Look </a:t>
            </a:r>
            <a:r>
              <a:rPr lang="en-US" dirty="0"/>
              <a:t>Aside Accelerator</a:t>
            </a:r>
            <a:endParaRPr lang="en-US" altLang="zh-CN" dirty="0">
              <a:latin typeface="Helvetica Neue" charset="0"/>
              <a:ea typeface="MS PGothic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9599" y="6126165"/>
            <a:ext cx="2220687" cy="48683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lvl1pPr algn="l">
              <a:defRPr sz="16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pPr/>
              <a:t>2016-02-18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936730" y="6265865"/>
            <a:ext cx="5960533" cy="48683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lvl1pPr algn="ctr">
              <a:defRPr sz="16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502837" y="4406882"/>
            <a:ext cx="2145091" cy="514871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586917" y="3234283"/>
            <a:ext cx="1968831" cy="6739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SAL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688625" y="3470273"/>
            <a:ext cx="1777191" cy="2829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SW Accelerator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3688624" y="1610781"/>
            <a:ext cx="1984723" cy="5891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SAL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090973" y="2320502"/>
            <a:ext cx="1062089" cy="28291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090972" y="1835666"/>
            <a:ext cx="1062091" cy="282911"/>
          </a:xfrm>
          <a:prstGeom prst="roundRect">
            <a:avLst/>
          </a:prstGeom>
          <a:solidFill>
            <a:srgbClr val="CCFFCC"/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-la frontend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090973" y="3971490"/>
            <a:ext cx="1062089" cy="28291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578719" y="4455378"/>
            <a:ext cx="1933007" cy="2829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HW Accelerator (Crypto)</a:t>
            </a:r>
          </a:p>
        </p:txBody>
      </p:sp>
      <p:sp>
        <p:nvSpPr>
          <p:cNvPr id="47" name="TextBox 46"/>
          <p:cNvSpPr txBox="1"/>
          <p:nvPr/>
        </p:nvSpPr>
        <p:spPr>
          <a:xfrm rot="16200000">
            <a:off x="973468" y="3347975"/>
            <a:ext cx="537327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latin typeface="Comic Sans MS"/>
                <a:cs typeface="Comic Sans MS"/>
              </a:rPr>
              <a:t>h</a:t>
            </a:r>
            <a:r>
              <a:rPr lang="en-US" sz="1333" dirty="0">
                <a:latin typeface="Comic Sans MS"/>
                <a:cs typeface="Comic Sans MS"/>
              </a:rPr>
              <a:t>ost</a:t>
            </a:r>
            <a:endParaRPr lang="en-US" sz="1333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 rot="16200000">
            <a:off x="931792" y="1697834"/>
            <a:ext cx="620683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latin typeface="Comic Sans MS"/>
                <a:cs typeface="Comic Sans MS"/>
              </a:rPr>
              <a:t>g</a:t>
            </a:r>
            <a:r>
              <a:rPr lang="en-US" sz="1333" dirty="0">
                <a:latin typeface="Comic Sans MS"/>
                <a:cs typeface="Comic Sans MS"/>
              </a:rPr>
              <a:t>uest</a:t>
            </a:r>
            <a:endParaRPr lang="en-US" sz="1333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 rot="16200000">
            <a:off x="884891" y="4465358"/>
            <a:ext cx="69121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latin typeface="Comic Sans MS"/>
                <a:cs typeface="Comic Sans MS"/>
              </a:rPr>
              <a:t>device</a:t>
            </a:r>
            <a:endParaRPr lang="en-US" sz="1333" dirty="0">
              <a:latin typeface="Comic Sans MS"/>
              <a:cs typeface="Comic Sans M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891771" y="2795630"/>
            <a:ext cx="1574044" cy="3859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-la backend</a:t>
            </a:r>
          </a:p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vHost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-user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>
            <a:off x="4226059" y="1497141"/>
            <a:ext cx="0" cy="197313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018539" y="1497140"/>
            <a:ext cx="0" cy="2958237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1362769" y="2726270"/>
            <a:ext cx="6527180" cy="1597183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3" name="Rounded Rectangle 72"/>
          <p:cNvSpPr/>
          <p:nvPr/>
        </p:nvSpPr>
        <p:spPr>
          <a:xfrm>
            <a:off x="1362770" y="4406882"/>
            <a:ext cx="2061657" cy="514871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362768" y="983250"/>
            <a:ext cx="6527181" cy="1677868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7" name="Rounded Rectangle 76"/>
          <p:cNvSpPr/>
          <p:nvPr/>
        </p:nvSpPr>
        <p:spPr>
          <a:xfrm>
            <a:off x="1467131" y="1130733"/>
            <a:ext cx="6352248" cy="36640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VNF - LA Application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1509296" y="1599136"/>
            <a:ext cx="1877037" cy="5891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SAL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1611487" y="4455378"/>
            <a:ext cx="1650380" cy="2829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HW (NIC)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790865" y="2320502"/>
            <a:ext cx="1062089" cy="28291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824540" y="1824054"/>
            <a:ext cx="1062091" cy="282911"/>
          </a:xfrm>
          <a:prstGeom prst="roundRect">
            <a:avLst/>
          </a:prstGeom>
          <a:solidFill>
            <a:srgbClr val="CCFFCC"/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-net frontend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1998918" y="3565654"/>
            <a:ext cx="1062089" cy="28291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718510" y="3041284"/>
            <a:ext cx="1485297" cy="3859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-net backend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cxnSp>
        <p:nvCxnSpPr>
          <p:cNvPr id="88" name="直接箭头连接符 25"/>
          <p:cNvCxnSpPr/>
          <p:nvPr/>
        </p:nvCxnSpPr>
        <p:spPr>
          <a:xfrm>
            <a:off x="2277208" y="1497139"/>
            <a:ext cx="0" cy="2958237"/>
          </a:xfrm>
          <a:prstGeom prst="straightConnector1">
            <a:avLst/>
          </a:prstGeom>
          <a:ln w="28575"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5757721" y="4412683"/>
            <a:ext cx="2061657" cy="514871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5904247" y="1604937"/>
            <a:ext cx="1877037" cy="5891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SAL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5890318" y="4461179"/>
            <a:ext cx="1650380" cy="2829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HW (NIC)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185816" y="2326303"/>
            <a:ext cx="1062089" cy="28291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6219491" y="1829855"/>
            <a:ext cx="1062091" cy="282911"/>
          </a:xfrm>
          <a:prstGeom prst="roundRect">
            <a:avLst/>
          </a:prstGeom>
          <a:solidFill>
            <a:srgbClr val="CCFFCC"/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-net frontend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6325198" y="3565654"/>
            <a:ext cx="1062089" cy="28291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113461" y="3041284"/>
            <a:ext cx="1485297" cy="3859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-net backend 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cxnSp>
        <p:nvCxnSpPr>
          <p:cNvPr id="103" name="直接箭头连接符 25"/>
          <p:cNvCxnSpPr/>
          <p:nvPr/>
        </p:nvCxnSpPr>
        <p:spPr>
          <a:xfrm>
            <a:off x="7136615" y="1497139"/>
            <a:ext cx="0" cy="2958237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288821" y="4726676"/>
            <a:ext cx="5908" cy="688363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508" name="Straight Arrow Connector 21507"/>
          <p:cNvCxnSpPr/>
          <p:nvPr/>
        </p:nvCxnSpPr>
        <p:spPr>
          <a:xfrm flipH="1">
            <a:off x="7136391" y="4747192"/>
            <a:ext cx="224" cy="721976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1998918" y="4614084"/>
            <a:ext cx="617903" cy="376461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50" name="椭圆 49"/>
          <p:cNvSpPr/>
          <p:nvPr/>
        </p:nvSpPr>
        <p:spPr>
          <a:xfrm>
            <a:off x="6827663" y="5217347"/>
            <a:ext cx="617903" cy="376461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9" name="矩形 8"/>
          <p:cNvSpPr/>
          <p:nvPr/>
        </p:nvSpPr>
        <p:spPr>
          <a:xfrm>
            <a:off x="1843902" y="488669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①</a:t>
            </a:r>
          </a:p>
        </p:txBody>
      </p:sp>
      <p:sp>
        <p:nvSpPr>
          <p:cNvPr id="10" name="矩形 9"/>
          <p:cNvSpPr/>
          <p:nvPr/>
        </p:nvSpPr>
        <p:spPr>
          <a:xfrm>
            <a:off x="1852369" y="261763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②</a:t>
            </a:r>
          </a:p>
        </p:txBody>
      </p:sp>
      <p:sp>
        <p:nvSpPr>
          <p:cNvPr id="11" name="矩形 10"/>
          <p:cNvSpPr/>
          <p:nvPr/>
        </p:nvSpPr>
        <p:spPr>
          <a:xfrm>
            <a:off x="3658150" y="209724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③</a:t>
            </a:r>
          </a:p>
        </p:txBody>
      </p:sp>
      <p:sp>
        <p:nvSpPr>
          <p:cNvPr id="51" name="矩形 50"/>
          <p:cNvSpPr/>
          <p:nvPr/>
        </p:nvSpPr>
        <p:spPr>
          <a:xfrm>
            <a:off x="4971029" y="237626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③</a:t>
            </a:r>
          </a:p>
        </p:txBody>
      </p:sp>
      <p:sp>
        <p:nvSpPr>
          <p:cNvPr id="12" name="矩形 11"/>
          <p:cNvSpPr/>
          <p:nvPr/>
        </p:nvSpPr>
        <p:spPr>
          <a:xfrm>
            <a:off x="7097345" y="258193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④</a:t>
            </a:r>
          </a:p>
        </p:txBody>
      </p:sp>
      <p:sp>
        <p:nvSpPr>
          <p:cNvPr id="13" name="矩形 12"/>
          <p:cNvSpPr/>
          <p:nvPr/>
        </p:nvSpPr>
        <p:spPr>
          <a:xfrm>
            <a:off x="7116519" y="481684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303297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灯片编号占位符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015134" y="6125634"/>
            <a:ext cx="804333" cy="48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990575" indent="-380990"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523962" indent="-304792"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2133547" indent="-304792"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743131" indent="-304792"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3352716" indent="-304792" defTabSz="607469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3962301" indent="-304792" defTabSz="607469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4571886" indent="-304792" defTabSz="607469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5181470" indent="-304792" defTabSz="607469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fld id="{3D53F8A6-5E0B-DA4B-862C-ED89F758FC0C}" type="slidenum">
              <a:rPr lang="en-US" altLang="zh-CN" sz="1600">
                <a:solidFill>
                  <a:srgbClr val="898989"/>
                </a:solidFill>
                <a:latin typeface="Helvetica Neue Light" charset="0"/>
              </a:rPr>
              <a:pPr/>
              <a:t>8</a:t>
            </a:fld>
            <a:endParaRPr lang="en-US" altLang="zh-CN" sz="1600">
              <a:solidFill>
                <a:srgbClr val="898989"/>
              </a:solidFill>
              <a:latin typeface="Helvetica Neue Light" charset="0"/>
            </a:endParaRPr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167217" y="275167"/>
            <a:ext cx="9743016" cy="455084"/>
          </a:xfrm>
        </p:spPr>
        <p:txBody>
          <a:bodyPr>
            <a:normAutofit fontScale="90000"/>
          </a:bodyPr>
          <a:lstStyle/>
          <a:p>
            <a:r>
              <a:rPr lang="en-US" dirty="0"/>
              <a:t>PDCP Look Aside Accelerator</a:t>
            </a:r>
            <a:endParaRPr lang="en-US" altLang="zh-CN" dirty="0">
              <a:latin typeface="Helvetica Neue" charset="0"/>
              <a:ea typeface="MS PGothic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9599" y="6126165"/>
            <a:ext cx="2220687" cy="48683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lvl1pPr algn="l">
              <a:defRPr sz="16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pPr/>
              <a:t>2016-02-18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936730" y="6265865"/>
            <a:ext cx="5960533" cy="48683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lvl1pPr algn="ctr">
              <a:defRPr sz="16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Packet processing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4321444" y="4406882"/>
            <a:ext cx="2145091" cy="514871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405524" y="3234283"/>
            <a:ext cx="1968831" cy="6739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SAL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507232" y="3470273"/>
            <a:ext cx="1777191" cy="2829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SW Accelerator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507231" y="1610781"/>
            <a:ext cx="1984723" cy="5891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SAL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909580" y="2320502"/>
            <a:ext cx="1062089" cy="28291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909578" y="1835666"/>
            <a:ext cx="1273508" cy="282911"/>
          </a:xfrm>
          <a:prstGeom prst="roundRect">
            <a:avLst/>
          </a:prstGeom>
          <a:solidFill>
            <a:srgbClr val="CCFFCC"/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-la-</a:t>
            </a:r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pdcp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 frontend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909580" y="3971490"/>
            <a:ext cx="1062089" cy="28291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397326" y="4455378"/>
            <a:ext cx="1933007" cy="2829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HW Accelerator (Crypto)</a:t>
            </a:r>
          </a:p>
        </p:txBody>
      </p:sp>
      <p:sp>
        <p:nvSpPr>
          <p:cNvPr id="47" name="TextBox 46"/>
          <p:cNvSpPr txBox="1"/>
          <p:nvPr/>
        </p:nvSpPr>
        <p:spPr>
          <a:xfrm rot="16200000">
            <a:off x="1792075" y="3347975"/>
            <a:ext cx="537327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latin typeface="Comic Sans MS"/>
                <a:cs typeface="Comic Sans MS"/>
              </a:rPr>
              <a:t>h</a:t>
            </a:r>
            <a:r>
              <a:rPr lang="en-US" sz="1333" dirty="0">
                <a:latin typeface="Comic Sans MS"/>
                <a:cs typeface="Comic Sans MS"/>
              </a:rPr>
              <a:t>ost</a:t>
            </a:r>
            <a:endParaRPr lang="en-US" sz="1333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 rot="16200000">
            <a:off x="1750399" y="1697834"/>
            <a:ext cx="620683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latin typeface="Comic Sans MS"/>
                <a:cs typeface="Comic Sans MS"/>
              </a:rPr>
              <a:t>g</a:t>
            </a:r>
            <a:r>
              <a:rPr lang="en-US" sz="1333" dirty="0">
                <a:latin typeface="Comic Sans MS"/>
                <a:cs typeface="Comic Sans MS"/>
              </a:rPr>
              <a:t>uest</a:t>
            </a:r>
            <a:endParaRPr lang="en-US" sz="1333" dirty="0">
              <a:latin typeface="Comic Sans MS"/>
              <a:cs typeface="Comic Sans MS"/>
            </a:endParaRPr>
          </a:p>
        </p:txBody>
      </p:sp>
      <p:sp>
        <p:nvSpPr>
          <p:cNvPr id="49" name="TextBox 48"/>
          <p:cNvSpPr txBox="1"/>
          <p:nvPr/>
        </p:nvSpPr>
        <p:spPr>
          <a:xfrm rot="16200000">
            <a:off x="1703498" y="4465358"/>
            <a:ext cx="69121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latin typeface="Comic Sans MS"/>
                <a:cs typeface="Comic Sans MS"/>
              </a:rPr>
              <a:t>device</a:t>
            </a:r>
            <a:endParaRPr lang="en-US" sz="1333" dirty="0">
              <a:latin typeface="Comic Sans MS"/>
              <a:cs typeface="Comic Sans M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710378" y="2795630"/>
            <a:ext cx="1756157" cy="3859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-la-</a:t>
            </a:r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pdcp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 backend + vHost-user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2181375" y="2726270"/>
            <a:ext cx="6456611" cy="1597183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3" name="Rounded Rectangle 72"/>
          <p:cNvSpPr/>
          <p:nvPr/>
        </p:nvSpPr>
        <p:spPr>
          <a:xfrm>
            <a:off x="2181377" y="4406882"/>
            <a:ext cx="2061657" cy="514871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181375" y="983250"/>
            <a:ext cx="6456611" cy="1677868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7" name="Rounded Rectangle 76"/>
          <p:cNvSpPr/>
          <p:nvPr/>
        </p:nvSpPr>
        <p:spPr>
          <a:xfrm>
            <a:off x="2285738" y="1130733"/>
            <a:ext cx="6352248" cy="36640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VNF - PDCP Application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2327903" y="1599136"/>
            <a:ext cx="1877037" cy="5891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SAL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2430094" y="4455378"/>
            <a:ext cx="1650380" cy="2829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HW (NIC)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2609472" y="2320502"/>
            <a:ext cx="1062089" cy="28291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643147" y="1824054"/>
            <a:ext cx="1062091" cy="282911"/>
          </a:xfrm>
          <a:prstGeom prst="roundRect">
            <a:avLst/>
          </a:prstGeom>
          <a:solidFill>
            <a:srgbClr val="CCFFCC"/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-net frontend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2817525" y="3565654"/>
            <a:ext cx="1062089" cy="28291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2537117" y="3041284"/>
            <a:ext cx="1485297" cy="3859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-net backend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6805047" y="5220931"/>
            <a:ext cx="1457688" cy="70280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67" b="1" dirty="0">
                <a:solidFill>
                  <a:schemeClr val="tx1"/>
                </a:solidFill>
              </a:rPr>
              <a:t>Backhaul </a:t>
            </a:r>
            <a:r>
              <a:rPr lang="en-US" sz="1067" b="1" dirty="0">
                <a:solidFill>
                  <a:schemeClr val="tx1"/>
                </a:solidFill>
              </a:rPr>
              <a:t>Processing</a:t>
            </a:r>
            <a:r>
              <a:rPr lang="en-US" sz="1067" dirty="0">
                <a:solidFill>
                  <a:schemeClr val="tx1"/>
                </a:solidFill>
              </a:rPr>
              <a:t> GTPU/</a:t>
            </a:r>
            <a:r>
              <a:rPr lang="en-US" sz="1067" dirty="0" err="1">
                <a:solidFill>
                  <a:schemeClr val="tx1"/>
                </a:solidFill>
              </a:rPr>
              <a:t>IPSec</a:t>
            </a:r>
            <a:r>
              <a:rPr lang="en-US" sz="1067" dirty="0">
                <a:solidFill>
                  <a:schemeClr val="tx1"/>
                </a:solidFill>
              </a:rPr>
              <a:t>/</a:t>
            </a:r>
            <a:r>
              <a:rPr lang="en-US" sz="1067" dirty="0" err="1">
                <a:solidFill>
                  <a:schemeClr val="tx1"/>
                </a:solidFill>
              </a:rPr>
              <a:t>QoS</a:t>
            </a:r>
            <a:endParaRPr lang="en-US" sz="1067" dirty="0">
              <a:solidFill>
                <a:schemeClr val="tx1"/>
              </a:solidFill>
            </a:endParaRPr>
          </a:p>
          <a:p>
            <a:pPr algn="ctr"/>
            <a:endParaRPr lang="en-US" sz="1067" dirty="0">
              <a:solidFill>
                <a:schemeClr val="tx1"/>
              </a:solidFill>
            </a:endParaRP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2179686" y="5209319"/>
            <a:ext cx="1564284" cy="6355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67" b="1" dirty="0">
                <a:solidFill>
                  <a:schemeClr val="tx1"/>
                </a:solidFill>
              </a:rPr>
              <a:t>Backplane Processing </a:t>
            </a:r>
            <a:r>
              <a:rPr lang="en-US" sz="1067" dirty="0">
                <a:solidFill>
                  <a:schemeClr val="tx1"/>
                </a:solidFill>
              </a:rPr>
              <a:t>RLC/MAC/PHY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9004682" y="5367977"/>
            <a:ext cx="551421" cy="34740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67" b="1" dirty="0">
                <a:solidFill>
                  <a:schemeClr val="tx1"/>
                </a:solidFill>
              </a:rPr>
              <a:t>EPC</a:t>
            </a:r>
            <a:endParaRPr lang="en-US" sz="1067" dirty="0">
              <a:solidFill>
                <a:schemeClr val="tx1"/>
              </a:solidFill>
            </a:endParaRP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4839971" y="5223651"/>
            <a:ext cx="975360" cy="451403"/>
          </a:xfrm>
          <a:prstGeom prst="roundRect">
            <a:avLst>
              <a:gd name="adj" fmla="val 8141"/>
            </a:avLst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0"/>
            <a:r>
              <a:rPr lang="en-US" sz="1200" dirty="0">
                <a:solidFill>
                  <a:srgbClr val="000000"/>
                </a:solidFill>
                <a:latin typeface="Comic Sans MS"/>
                <a:cs typeface="Comic Sans MS"/>
              </a:rPr>
              <a:t>Downlink</a:t>
            </a:r>
          </a:p>
          <a:p>
            <a:pPr algn="ctr" defTabSz="0"/>
            <a:r>
              <a:rPr lang="en-US" sz="1200" dirty="0">
                <a:solidFill>
                  <a:srgbClr val="000000"/>
                </a:solidFill>
                <a:latin typeface="Comic Sans MS"/>
                <a:cs typeface="Comic Sans MS"/>
              </a:rPr>
              <a:t>Uplink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6722854" y="1604937"/>
            <a:ext cx="1877037" cy="5891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SAL</a:t>
            </a: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6708925" y="4461179"/>
            <a:ext cx="1650380" cy="2829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HW (NIC)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7004423" y="2326303"/>
            <a:ext cx="1062089" cy="28291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sio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7038098" y="1829855"/>
            <a:ext cx="1062091" cy="282911"/>
          </a:xfrm>
          <a:prstGeom prst="roundRect">
            <a:avLst/>
          </a:prstGeom>
          <a:solidFill>
            <a:srgbClr val="CCFFCC"/>
          </a:solidFill>
          <a:ln w="9525" cmpd="sng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-net frontend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143805" y="3565654"/>
            <a:ext cx="1062089" cy="28291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h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io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932068" y="3041284"/>
            <a:ext cx="1485297" cy="3859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67" dirty="0" err="1">
                <a:solidFill>
                  <a:schemeClr val="tx1"/>
                </a:solidFill>
                <a:latin typeface="Comic Sans MS"/>
                <a:cs typeface="Comic Sans MS"/>
              </a:rPr>
              <a:t>virtio</a:t>
            </a:r>
            <a:r>
              <a:rPr lang="en-US" sz="1067" dirty="0">
                <a:solidFill>
                  <a:schemeClr val="tx1"/>
                </a:solidFill>
                <a:latin typeface="Comic Sans MS"/>
                <a:cs typeface="Comic Sans MS"/>
              </a:rPr>
              <a:t>-net backend </a:t>
            </a:r>
            <a:endParaRPr lang="en-US" sz="12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1327837" y="5327651"/>
            <a:ext cx="551421" cy="34740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67" b="1" dirty="0">
                <a:solidFill>
                  <a:schemeClr val="tx1"/>
                </a:solidFill>
              </a:rPr>
              <a:t>UE</a:t>
            </a:r>
            <a:endParaRPr lang="en-US" sz="1067" dirty="0">
              <a:solidFill>
                <a:schemeClr val="tx1"/>
              </a:solidFill>
            </a:endParaRPr>
          </a:p>
          <a:p>
            <a:pPr algn="ctr"/>
            <a:endParaRPr lang="en-US" sz="1067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09304" y="1224196"/>
            <a:ext cx="10589623" cy="4292942"/>
          </a:xfrm>
          <a:custGeom>
            <a:avLst/>
            <a:gdLst>
              <a:gd name="connsiteX0" fmla="*/ 1011859 w 2797802"/>
              <a:gd name="connsiteY0" fmla="*/ 3337063 h 5113908"/>
              <a:gd name="connsiteX1" fmla="*/ 1656095 w 2797802"/>
              <a:gd name="connsiteY1" fmla="*/ 3326672 h 5113908"/>
              <a:gd name="connsiteX2" fmla="*/ 2414632 w 2797802"/>
              <a:gd name="connsiteY2" fmla="*/ 3357845 h 5113908"/>
              <a:gd name="connsiteX3" fmla="*/ 139023 w 2797802"/>
              <a:gd name="connsiteY3" fmla="*/ 1154972 h 5113908"/>
              <a:gd name="connsiteX4" fmla="*/ 336450 w 2797802"/>
              <a:gd name="connsiteY4" fmla="*/ 74317 h 5113908"/>
              <a:gd name="connsiteX5" fmla="*/ 1053423 w 2797802"/>
              <a:gd name="connsiteY5" fmla="*/ 292526 h 5113908"/>
              <a:gd name="connsiteX6" fmla="*/ 1219677 w 2797802"/>
              <a:gd name="connsiteY6" fmla="*/ 1882336 h 5113908"/>
              <a:gd name="connsiteX7" fmla="*/ 2778314 w 2797802"/>
              <a:gd name="connsiteY7" fmla="*/ 3233154 h 5113908"/>
              <a:gd name="connsiteX8" fmla="*/ 2019777 w 2797802"/>
              <a:gd name="connsiteY8" fmla="*/ 3804654 h 5113908"/>
              <a:gd name="connsiteX9" fmla="*/ 928732 w 2797802"/>
              <a:gd name="connsiteY9" fmla="*/ 3835826 h 5113908"/>
              <a:gd name="connsiteX10" fmla="*/ 991077 w 2797802"/>
              <a:gd name="connsiteY10" fmla="*/ 5113908 h 5113908"/>
              <a:gd name="connsiteX11" fmla="*/ 991077 w 2797802"/>
              <a:gd name="connsiteY11" fmla="*/ 5113908 h 5113908"/>
              <a:gd name="connsiteX0" fmla="*/ 0 w 6122092"/>
              <a:gd name="connsiteY0" fmla="*/ 4242978 h 5113908"/>
              <a:gd name="connsiteX1" fmla="*/ 4980385 w 6122092"/>
              <a:gd name="connsiteY1" fmla="*/ 3326672 h 5113908"/>
              <a:gd name="connsiteX2" fmla="*/ 5738922 w 6122092"/>
              <a:gd name="connsiteY2" fmla="*/ 3357845 h 5113908"/>
              <a:gd name="connsiteX3" fmla="*/ 3463313 w 6122092"/>
              <a:gd name="connsiteY3" fmla="*/ 1154972 h 5113908"/>
              <a:gd name="connsiteX4" fmla="*/ 3660740 w 6122092"/>
              <a:gd name="connsiteY4" fmla="*/ 74317 h 5113908"/>
              <a:gd name="connsiteX5" fmla="*/ 4377713 w 6122092"/>
              <a:gd name="connsiteY5" fmla="*/ 292526 h 5113908"/>
              <a:gd name="connsiteX6" fmla="*/ 4543967 w 6122092"/>
              <a:gd name="connsiteY6" fmla="*/ 1882336 h 5113908"/>
              <a:gd name="connsiteX7" fmla="*/ 6102604 w 6122092"/>
              <a:gd name="connsiteY7" fmla="*/ 3233154 h 5113908"/>
              <a:gd name="connsiteX8" fmla="*/ 5344067 w 6122092"/>
              <a:gd name="connsiteY8" fmla="*/ 3804654 h 5113908"/>
              <a:gd name="connsiteX9" fmla="*/ 4253022 w 6122092"/>
              <a:gd name="connsiteY9" fmla="*/ 3835826 h 5113908"/>
              <a:gd name="connsiteX10" fmla="*/ 4315367 w 6122092"/>
              <a:gd name="connsiteY10" fmla="*/ 5113908 h 5113908"/>
              <a:gd name="connsiteX11" fmla="*/ 4315367 w 6122092"/>
              <a:gd name="connsiteY11" fmla="*/ 5113908 h 5113908"/>
              <a:gd name="connsiteX0" fmla="*/ 0 w 6122092"/>
              <a:gd name="connsiteY0" fmla="*/ 4242978 h 5113908"/>
              <a:gd name="connsiteX1" fmla="*/ 4136776 w 6122092"/>
              <a:gd name="connsiteY1" fmla="*/ 4395651 h 5113908"/>
              <a:gd name="connsiteX2" fmla="*/ 5738922 w 6122092"/>
              <a:gd name="connsiteY2" fmla="*/ 3357845 h 5113908"/>
              <a:gd name="connsiteX3" fmla="*/ 3463313 w 6122092"/>
              <a:gd name="connsiteY3" fmla="*/ 1154972 h 5113908"/>
              <a:gd name="connsiteX4" fmla="*/ 3660740 w 6122092"/>
              <a:gd name="connsiteY4" fmla="*/ 74317 h 5113908"/>
              <a:gd name="connsiteX5" fmla="*/ 4377713 w 6122092"/>
              <a:gd name="connsiteY5" fmla="*/ 292526 h 5113908"/>
              <a:gd name="connsiteX6" fmla="*/ 4543967 w 6122092"/>
              <a:gd name="connsiteY6" fmla="*/ 1882336 h 5113908"/>
              <a:gd name="connsiteX7" fmla="*/ 6102604 w 6122092"/>
              <a:gd name="connsiteY7" fmla="*/ 3233154 h 5113908"/>
              <a:gd name="connsiteX8" fmla="*/ 5344067 w 6122092"/>
              <a:gd name="connsiteY8" fmla="*/ 3804654 h 5113908"/>
              <a:gd name="connsiteX9" fmla="*/ 4253022 w 6122092"/>
              <a:gd name="connsiteY9" fmla="*/ 3835826 h 5113908"/>
              <a:gd name="connsiteX10" fmla="*/ 4315367 w 6122092"/>
              <a:gd name="connsiteY10" fmla="*/ 5113908 h 5113908"/>
              <a:gd name="connsiteX11" fmla="*/ 4315367 w 6122092"/>
              <a:gd name="connsiteY11" fmla="*/ 5113908 h 5113908"/>
              <a:gd name="connsiteX0" fmla="*/ 0 w 6122092"/>
              <a:gd name="connsiteY0" fmla="*/ 4369806 h 5113908"/>
              <a:gd name="connsiteX1" fmla="*/ 4136776 w 6122092"/>
              <a:gd name="connsiteY1" fmla="*/ 4395651 h 5113908"/>
              <a:gd name="connsiteX2" fmla="*/ 5738922 w 6122092"/>
              <a:gd name="connsiteY2" fmla="*/ 3357845 h 5113908"/>
              <a:gd name="connsiteX3" fmla="*/ 3463313 w 6122092"/>
              <a:gd name="connsiteY3" fmla="*/ 1154972 h 5113908"/>
              <a:gd name="connsiteX4" fmla="*/ 3660740 w 6122092"/>
              <a:gd name="connsiteY4" fmla="*/ 74317 h 5113908"/>
              <a:gd name="connsiteX5" fmla="*/ 4377713 w 6122092"/>
              <a:gd name="connsiteY5" fmla="*/ 292526 h 5113908"/>
              <a:gd name="connsiteX6" fmla="*/ 4543967 w 6122092"/>
              <a:gd name="connsiteY6" fmla="*/ 1882336 h 5113908"/>
              <a:gd name="connsiteX7" fmla="*/ 6102604 w 6122092"/>
              <a:gd name="connsiteY7" fmla="*/ 3233154 h 5113908"/>
              <a:gd name="connsiteX8" fmla="*/ 5344067 w 6122092"/>
              <a:gd name="connsiteY8" fmla="*/ 3804654 h 5113908"/>
              <a:gd name="connsiteX9" fmla="*/ 4253022 w 6122092"/>
              <a:gd name="connsiteY9" fmla="*/ 3835826 h 5113908"/>
              <a:gd name="connsiteX10" fmla="*/ 4315367 w 6122092"/>
              <a:gd name="connsiteY10" fmla="*/ 5113908 h 5113908"/>
              <a:gd name="connsiteX11" fmla="*/ 4315367 w 6122092"/>
              <a:gd name="connsiteY11" fmla="*/ 5113908 h 5113908"/>
              <a:gd name="connsiteX0" fmla="*/ 0 w 6122092"/>
              <a:gd name="connsiteY0" fmla="*/ 4759078 h 5503180"/>
              <a:gd name="connsiteX1" fmla="*/ 4136776 w 6122092"/>
              <a:gd name="connsiteY1" fmla="*/ 4784923 h 5503180"/>
              <a:gd name="connsiteX2" fmla="*/ 5738922 w 6122092"/>
              <a:gd name="connsiteY2" fmla="*/ 3747117 h 5503180"/>
              <a:gd name="connsiteX3" fmla="*/ 3463313 w 6122092"/>
              <a:gd name="connsiteY3" fmla="*/ 1544244 h 5503180"/>
              <a:gd name="connsiteX4" fmla="*/ 3694485 w 6122092"/>
              <a:gd name="connsiteY4" fmla="*/ 28750 h 5503180"/>
              <a:gd name="connsiteX5" fmla="*/ 4377713 w 6122092"/>
              <a:gd name="connsiteY5" fmla="*/ 681798 h 5503180"/>
              <a:gd name="connsiteX6" fmla="*/ 4543967 w 6122092"/>
              <a:gd name="connsiteY6" fmla="*/ 2271608 h 5503180"/>
              <a:gd name="connsiteX7" fmla="*/ 6102604 w 6122092"/>
              <a:gd name="connsiteY7" fmla="*/ 3622426 h 5503180"/>
              <a:gd name="connsiteX8" fmla="*/ 5344067 w 6122092"/>
              <a:gd name="connsiteY8" fmla="*/ 4193926 h 5503180"/>
              <a:gd name="connsiteX9" fmla="*/ 4253022 w 6122092"/>
              <a:gd name="connsiteY9" fmla="*/ 4225098 h 5503180"/>
              <a:gd name="connsiteX10" fmla="*/ 4315367 w 6122092"/>
              <a:gd name="connsiteY10" fmla="*/ 5503180 h 5503180"/>
              <a:gd name="connsiteX11" fmla="*/ 4315367 w 6122092"/>
              <a:gd name="connsiteY11" fmla="*/ 5503180 h 5503180"/>
              <a:gd name="connsiteX0" fmla="*/ 0 w 6122092"/>
              <a:gd name="connsiteY0" fmla="*/ 5861267 h 6605369"/>
              <a:gd name="connsiteX1" fmla="*/ 4136776 w 6122092"/>
              <a:gd name="connsiteY1" fmla="*/ 5887112 h 6605369"/>
              <a:gd name="connsiteX2" fmla="*/ 3967343 w 6122092"/>
              <a:gd name="connsiteY2" fmla="*/ 66083 h 6605369"/>
              <a:gd name="connsiteX3" fmla="*/ 3463313 w 6122092"/>
              <a:gd name="connsiteY3" fmla="*/ 2646433 h 6605369"/>
              <a:gd name="connsiteX4" fmla="*/ 3694485 w 6122092"/>
              <a:gd name="connsiteY4" fmla="*/ 1130939 h 6605369"/>
              <a:gd name="connsiteX5" fmla="*/ 4377713 w 6122092"/>
              <a:gd name="connsiteY5" fmla="*/ 1783987 h 6605369"/>
              <a:gd name="connsiteX6" fmla="*/ 4543967 w 6122092"/>
              <a:gd name="connsiteY6" fmla="*/ 3373797 h 6605369"/>
              <a:gd name="connsiteX7" fmla="*/ 6102604 w 6122092"/>
              <a:gd name="connsiteY7" fmla="*/ 4724615 h 6605369"/>
              <a:gd name="connsiteX8" fmla="*/ 5344067 w 6122092"/>
              <a:gd name="connsiteY8" fmla="*/ 5296115 h 6605369"/>
              <a:gd name="connsiteX9" fmla="*/ 4253022 w 6122092"/>
              <a:gd name="connsiteY9" fmla="*/ 5327287 h 6605369"/>
              <a:gd name="connsiteX10" fmla="*/ 4315367 w 6122092"/>
              <a:gd name="connsiteY10" fmla="*/ 6605369 h 6605369"/>
              <a:gd name="connsiteX11" fmla="*/ 4315367 w 6122092"/>
              <a:gd name="connsiteY11" fmla="*/ 6605369 h 6605369"/>
              <a:gd name="connsiteX0" fmla="*/ 0 w 12785201"/>
              <a:gd name="connsiteY0" fmla="*/ 5861267 h 6605369"/>
              <a:gd name="connsiteX1" fmla="*/ 4136776 w 12785201"/>
              <a:gd name="connsiteY1" fmla="*/ 5887112 h 6605369"/>
              <a:gd name="connsiteX2" fmla="*/ 3967343 w 12785201"/>
              <a:gd name="connsiteY2" fmla="*/ 66083 h 6605369"/>
              <a:gd name="connsiteX3" fmla="*/ 3463313 w 12785201"/>
              <a:gd name="connsiteY3" fmla="*/ 2646433 h 6605369"/>
              <a:gd name="connsiteX4" fmla="*/ 3694485 w 12785201"/>
              <a:gd name="connsiteY4" fmla="*/ 1130939 h 6605369"/>
              <a:gd name="connsiteX5" fmla="*/ 4377713 w 12785201"/>
              <a:gd name="connsiteY5" fmla="*/ 1783987 h 6605369"/>
              <a:gd name="connsiteX6" fmla="*/ 4543967 w 12785201"/>
              <a:gd name="connsiteY6" fmla="*/ 3373797 h 6605369"/>
              <a:gd name="connsiteX7" fmla="*/ 6102604 w 12785201"/>
              <a:gd name="connsiteY7" fmla="*/ 4724615 h 6605369"/>
              <a:gd name="connsiteX8" fmla="*/ 5344067 w 12785201"/>
              <a:gd name="connsiteY8" fmla="*/ 5296115 h 6605369"/>
              <a:gd name="connsiteX9" fmla="*/ 4253022 w 12785201"/>
              <a:gd name="connsiteY9" fmla="*/ 5327287 h 6605369"/>
              <a:gd name="connsiteX10" fmla="*/ 4315367 w 12785201"/>
              <a:gd name="connsiteY10" fmla="*/ 6605369 h 6605369"/>
              <a:gd name="connsiteX11" fmla="*/ 12785201 w 12785201"/>
              <a:gd name="connsiteY11" fmla="*/ 5536393 h 6605369"/>
              <a:gd name="connsiteX0" fmla="*/ 0 w 12785201"/>
              <a:gd name="connsiteY0" fmla="*/ 5861267 h 6308290"/>
              <a:gd name="connsiteX1" fmla="*/ 4136776 w 12785201"/>
              <a:gd name="connsiteY1" fmla="*/ 5887112 h 6308290"/>
              <a:gd name="connsiteX2" fmla="*/ 3967343 w 12785201"/>
              <a:gd name="connsiteY2" fmla="*/ 66083 h 6308290"/>
              <a:gd name="connsiteX3" fmla="*/ 3463313 w 12785201"/>
              <a:gd name="connsiteY3" fmla="*/ 2646433 h 6308290"/>
              <a:gd name="connsiteX4" fmla="*/ 3694485 w 12785201"/>
              <a:gd name="connsiteY4" fmla="*/ 1130939 h 6308290"/>
              <a:gd name="connsiteX5" fmla="*/ 4377713 w 12785201"/>
              <a:gd name="connsiteY5" fmla="*/ 1783987 h 6308290"/>
              <a:gd name="connsiteX6" fmla="*/ 4543967 w 12785201"/>
              <a:gd name="connsiteY6" fmla="*/ 3373797 h 6308290"/>
              <a:gd name="connsiteX7" fmla="*/ 6102604 w 12785201"/>
              <a:gd name="connsiteY7" fmla="*/ 4724615 h 6308290"/>
              <a:gd name="connsiteX8" fmla="*/ 5344067 w 12785201"/>
              <a:gd name="connsiteY8" fmla="*/ 5296115 h 6308290"/>
              <a:gd name="connsiteX9" fmla="*/ 4253022 w 12785201"/>
              <a:gd name="connsiteY9" fmla="*/ 5327287 h 6308290"/>
              <a:gd name="connsiteX10" fmla="*/ 8179095 w 12785201"/>
              <a:gd name="connsiteY10" fmla="*/ 5681337 h 6308290"/>
              <a:gd name="connsiteX11" fmla="*/ 12785201 w 12785201"/>
              <a:gd name="connsiteY11" fmla="*/ 5536393 h 6308290"/>
              <a:gd name="connsiteX0" fmla="*/ 0 w 12785201"/>
              <a:gd name="connsiteY0" fmla="*/ 5861267 h 6308290"/>
              <a:gd name="connsiteX1" fmla="*/ 4136776 w 12785201"/>
              <a:gd name="connsiteY1" fmla="*/ 5887112 h 6308290"/>
              <a:gd name="connsiteX2" fmla="*/ 3967343 w 12785201"/>
              <a:gd name="connsiteY2" fmla="*/ 66083 h 6308290"/>
              <a:gd name="connsiteX3" fmla="*/ 3463313 w 12785201"/>
              <a:gd name="connsiteY3" fmla="*/ 2646433 h 6308290"/>
              <a:gd name="connsiteX4" fmla="*/ 3694485 w 12785201"/>
              <a:gd name="connsiteY4" fmla="*/ 1130939 h 6308290"/>
              <a:gd name="connsiteX5" fmla="*/ 4377713 w 12785201"/>
              <a:gd name="connsiteY5" fmla="*/ 1783987 h 6308290"/>
              <a:gd name="connsiteX6" fmla="*/ 4543967 w 12785201"/>
              <a:gd name="connsiteY6" fmla="*/ 3373797 h 6308290"/>
              <a:gd name="connsiteX7" fmla="*/ 6102604 w 12785201"/>
              <a:gd name="connsiteY7" fmla="*/ 4724615 h 6308290"/>
              <a:gd name="connsiteX8" fmla="*/ 5344067 w 12785201"/>
              <a:gd name="connsiteY8" fmla="*/ 5296115 h 6308290"/>
              <a:gd name="connsiteX9" fmla="*/ 8572301 w 12785201"/>
              <a:gd name="connsiteY9" fmla="*/ 3769115 h 6308290"/>
              <a:gd name="connsiteX10" fmla="*/ 8179095 w 12785201"/>
              <a:gd name="connsiteY10" fmla="*/ 5681337 h 6308290"/>
              <a:gd name="connsiteX11" fmla="*/ 12785201 w 12785201"/>
              <a:gd name="connsiteY11" fmla="*/ 5536393 h 6308290"/>
              <a:gd name="connsiteX0" fmla="*/ 0 w 12785201"/>
              <a:gd name="connsiteY0" fmla="*/ 5861267 h 6308290"/>
              <a:gd name="connsiteX1" fmla="*/ 4136776 w 12785201"/>
              <a:gd name="connsiteY1" fmla="*/ 5887112 h 6308290"/>
              <a:gd name="connsiteX2" fmla="*/ 3967343 w 12785201"/>
              <a:gd name="connsiteY2" fmla="*/ 66083 h 6308290"/>
              <a:gd name="connsiteX3" fmla="*/ 3463313 w 12785201"/>
              <a:gd name="connsiteY3" fmla="*/ 2646433 h 6308290"/>
              <a:gd name="connsiteX4" fmla="*/ 3694485 w 12785201"/>
              <a:gd name="connsiteY4" fmla="*/ 1130939 h 6308290"/>
              <a:gd name="connsiteX5" fmla="*/ 4377713 w 12785201"/>
              <a:gd name="connsiteY5" fmla="*/ 1783987 h 6308290"/>
              <a:gd name="connsiteX6" fmla="*/ 4543967 w 12785201"/>
              <a:gd name="connsiteY6" fmla="*/ 3373797 h 6308290"/>
              <a:gd name="connsiteX7" fmla="*/ 8127267 w 12785201"/>
              <a:gd name="connsiteY7" fmla="*/ 1245907 h 6308290"/>
              <a:gd name="connsiteX8" fmla="*/ 5344067 w 12785201"/>
              <a:gd name="connsiteY8" fmla="*/ 5296115 h 6308290"/>
              <a:gd name="connsiteX9" fmla="*/ 8572301 w 12785201"/>
              <a:gd name="connsiteY9" fmla="*/ 3769115 h 6308290"/>
              <a:gd name="connsiteX10" fmla="*/ 8179095 w 12785201"/>
              <a:gd name="connsiteY10" fmla="*/ 5681337 h 6308290"/>
              <a:gd name="connsiteX11" fmla="*/ 12785201 w 12785201"/>
              <a:gd name="connsiteY11" fmla="*/ 5536393 h 6308290"/>
              <a:gd name="connsiteX0" fmla="*/ 0 w 12785201"/>
              <a:gd name="connsiteY0" fmla="*/ 5861267 h 6308290"/>
              <a:gd name="connsiteX1" fmla="*/ 4136776 w 12785201"/>
              <a:gd name="connsiteY1" fmla="*/ 5887112 h 6308290"/>
              <a:gd name="connsiteX2" fmla="*/ 3967343 w 12785201"/>
              <a:gd name="connsiteY2" fmla="*/ 66083 h 6308290"/>
              <a:gd name="connsiteX3" fmla="*/ 3463313 w 12785201"/>
              <a:gd name="connsiteY3" fmla="*/ 2646433 h 6308290"/>
              <a:gd name="connsiteX4" fmla="*/ 3694485 w 12785201"/>
              <a:gd name="connsiteY4" fmla="*/ 1130939 h 6308290"/>
              <a:gd name="connsiteX5" fmla="*/ 4377713 w 12785201"/>
              <a:gd name="connsiteY5" fmla="*/ 1783987 h 6308290"/>
              <a:gd name="connsiteX6" fmla="*/ 4543967 w 12785201"/>
              <a:gd name="connsiteY6" fmla="*/ 3373797 h 6308290"/>
              <a:gd name="connsiteX7" fmla="*/ 8127267 w 12785201"/>
              <a:gd name="connsiteY7" fmla="*/ 1245907 h 6308290"/>
              <a:gd name="connsiteX8" fmla="*/ 8431676 w 12785201"/>
              <a:gd name="connsiteY8" fmla="*/ 2995095 h 6308290"/>
              <a:gd name="connsiteX9" fmla="*/ 8572301 w 12785201"/>
              <a:gd name="connsiteY9" fmla="*/ 3769115 h 6308290"/>
              <a:gd name="connsiteX10" fmla="*/ 8179095 w 12785201"/>
              <a:gd name="connsiteY10" fmla="*/ 5681337 h 6308290"/>
              <a:gd name="connsiteX11" fmla="*/ 12785201 w 12785201"/>
              <a:gd name="connsiteY11" fmla="*/ 5536393 h 6308290"/>
              <a:gd name="connsiteX0" fmla="*/ 0 w 12785201"/>
              <a:gd name="connsiteY0" fmla="*/ 6477757 h 6924780"/>
              <a:gd name="connsiteX1" fmla="*/ 4136776 w 12785201"/>
              <a:gd name="connsiteY1" fmla="*/ 6503602 h 6924780"/>
              <a:gd name="connsiteX2" fmla="*/ 3967343 w 12785201"/>
              <a:gd name="connsiteY2" fmla="*/ 682573 h 6924780"/>
              <a:gd name="connsiteX3" fmla="*/ 3463313 w 12785201"/>
              <a:gd name="connsiteY3" fmla="*/ 3262923 h 6924780"/>
              <a:gd name="connsiteX4" fmla="*/ 3694485 w 12785201"/>
              <a:gd name="connsiteY4" fmla="*/ 1747429 h 6924780"/>
              <a:gd name="connsiteX5" fmla="*/ 4377713 w 12785201"/>
              <a:gd name="connsiteY5" fmla="*/ 2400477 h 6924780"/>
              <a:gd name="connsiteX6" fmla="*/ 8137741 w 12785201"/>
              <a:gd name="connsiteY6" fmla="*/ 4269 h 6924780"/>
              <a:gd name="connsiteX7" fmla="*/ 8127267 w 12785201"/>
              <a:gd name="connsiteY7" fmla="*/ 1862397 h 6924780"/>
              <a:gd name="connsiteX8" fmla="*/ 8431676 w 12785201"/>
              <a:gd name="connsiteY8" fmla="*/ 3611585 h 6924780"/>
              <a:gd name="connsiteX9" fmla="*/ 8572301 w 12785201"/>
              <a:gd name="connsiteY9" fmla="*/ 4385605 h 6924780"/>
              <a:gd name="connsiteX10" fmla="*/ 8179095 w 12785201"/>
              <a:gd name="connsiteY10" fmla="*/ 6297827 h 6924780"/>
              <a:gd name="connsiteX11" fmla="*/ 12785201 w 12785201"/>
              <a:gd name="connsiteY11" fmla="*/ 6152883 h 6924780"/>
              <a:gd name="connsiteX0" fmla="*/ 0 w 12785201"/>
              <a:gd name="connsiteY0" fmla="*/ 6519553 h 6966576"/>
              <a:gd name="connsiteX1" fmla="*/ 4136776 w 12785201"/>
              <a:gd name="connsiteY1" fmla="*/ 6545398 h 6966576"/>
              <a:gd name="connsiteX2" fmla="*/ 3967343 w 12785201"/>
              <a:gd name="connsiteY2" fmla="*/ 724369 h 6966576"/>
              <a:gd name="connsiteX3" fmla="*/ 3463313 w 12785201"/>
              <a:gd name="connsiteY3" fmla="*/ 3304719 h 6966576"/>
              <a:gd name="connsiteX4" fmla="*/ 3694485 w 12785201"/>
              <a:gd name="connsiteY4" fmla="*/ 1789225 h 6966576"/>
              <a:gd name="connsiteX5" fmla="*/ 6385502 w 12785201"/>
              <a:gd name="connsiteY5" fmla="*/ 666683 h 6966576"/>
              <a:gd name="connsiteX6" fmla="*/ 8137741 w 12785201"/>
              <a:gd name="connsiteY6" fmla="*/ 46065 h 6966576"/>
              <a:gd name="connsiteX7" fmla="*/ 8127267 w 12785201"/>
              <a:gd name="connsiteY7" fmla="*/ 1904193 h 6966576"/>
              <a:gd name="connsiteX8" fmla="*/ 8431676 w 12785201"/>
              <a:gd name="connsiteY8" fmla="*/ 3653381 h 6966576"/>
              <a:gd name="connsiteX9" fmla="*/ 8572301 w 12785201"/>
              <a:gd name="connsiteY9" fmla="*/ 4427401 h 6966576"/>
              <a:gd name="connsiteX10" fmla="*/ 8179095 w 12785201"/>
              <a:gd name="connsiteY10" fmla="*/ 6339623 h 6966576"/>
              <a:gd name="connsiteX11" fmla="*/ 12785201 w 12785201"/>
              <a:gd name="connsiteY11" fmla="*/ 6194679 h 6966576"/>
              <a:gd name="connsiteX0" fmla="*/ 0 w 12785201"/>
              <a:gd name="connsiteY0" fmla="*/ 6510038 h 6957061"/>
              <a:gd name="connsiteX1" fmla="*/ 4136776 w 12785201"/>
              <a:gd name="connsiteY1" fmla="*/ 6535883 h 6957061"/>
              <a:gd name="connsiteX2" fmla="*/ 3967343 w 12785201"/>
              <a:gd name="connsiteY2" fmla="*/ 714854 h 6957061"/>
              <a:gd name="connsiteX3" fmla="*/ 3463313 w 12785201"/>
              <a:gd name="connsiteY3" fmla="*/ 3295204 h 6957061"/>
              <a:gd name="connsiteX4" fmla="*/ 5280469 w 12785201"/>
              <a:gd name="connsiteY4" fmla="*/ 620142 h 6957061"/>
              <a:gd name="connsiteX5" fmla="*/ 6385502 w 12785201"/>
              <a:gd name="connsiteY5" fmla="*/ 657168 h 6957061"/>
              <a:gd name="connsiteX6" fmla="*/ 8137741 w 12785201"/>
              <a:gd name="connsiteY6" fmla="*/ 36550 h 6957061"/>
              <a:gd name="connsiteX7" fmla="*/ 8127267 w 12785201"/>
              <a:gd name="connsiteY7" fmla="*/ 1894678 h 6957061"/>
              <a:gd name="connsiteX8" fmla="*/ 8431676 w 12785201"/>
              <a:gd name="connsiteY8" fmla="*/ 3643866 h 6957061"/>
              <a:gd name="connsiteX9" fmla="*/ 8572301 w 12785201"/>
              <a:gd name="connsiteY9" fmla="*/ 4417886 h 6957061"/>
              <a:gd name="connsiteX10" fmla="*/ 8179095 w 12785201"/>
              <a:gd name="connsiteY10" fmla="*/ 6330108 h 6957061"/>
              <a:gd name="connsiteX11" fmla="*/ 12785201 w 12785201"/>
              <a:gd name="connsiteY11" fmla="*/ 6185164 h 6957061"/>
              <a:gd name="connsiteX0" fmla="*/ 0 w 12785201"/>
              <a:gd name="connsiteY0" fmla="*/ 6510038 h 6957061"/>
              <a:gd name="connsiteX1" fmla="*/ 4136776 w 12785201"/>
              <a:gd name="connsiteY1" fmla="*/ 6535883 h 6957061"/>
              <a:gd name="connsiteX2" fmla="*/ 3967343 w 12785201"/>
              <a:gd name="connsiteY2" fmla="*/ 714854 h 6957061"/>
              <a:gd name="connsiteX3" fmla="*/ 4711853 w 12785201"/>
              <a:gd name="connsiteY3" fmla="*/ 142625 h 6957061"/>
              <a:gd name="connsiteX4" fmla="*/ 5280469 w 12785201"/>
              <a:gd name="connsiteY4" fmla="*/ 620142 h 6957061"/>
              <a:gd name="connsiteX5" fmla="*/ 6385502 w 12785201"/>
              <a:gd name="connsiteY5" fmla="*/ 657168 h 6957061"/>
              <a:gd name="connsiteX6" fmla="*/ 8137741 w 12785201"/>
              <a:gd name="connsiteY6" fmla="*/ 36550 h 6957061"/>
              <a:gd name="connsiteX7" fmla="*/ 8127267 w 12785201"/>
              <a:gd name="connsiteY7" fmla="*/ 1894678 h 6957061"/>
              <a:gd name="connsiteX8" fmla="*/ 8431676 w 12785201"/>
              <a:gd name="connsiteY8" fmla="*/ 3643866 h 6957061"/>
              <a:gd name="connsiteX9" fmla="*/ 8572301 w 12785201"/>
              <a:gd name="connsiteY9" fmla="*/ 4417886 h 6957061"/>
              <a:gd name="connsiteX10" fmla="*/ 8179095 w 12785201"/>
              <a:gd name="connsiteY10" fmla="*/ 6330108 h 6957061"/>
              <a:gd name="connsiteX11" fmla="*/ 12785201 w 12785201"/>
              <a:gd name="connsiteY11" fmla="*/ 6185164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8179095 w 12802074"/>
              <a:gd name="connsiteY10" fmla="*/ 6330108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8229712 w 12802074"/>
              <a:gd name="connsiteY10" fmla="*/ 6710592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8263456 w 12802074"/>
              <a:gd name="connsiteY10" fmla="*/ 6620000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8246585 w 12802074"/>
              <a:gd name="connsiteY10" fmla="*/ 6511291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9123939 w 12802074"/>
              <a:gd name="connsiteY10" fmla="*/ 6783063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251728 w 12802074"/>
              <a:gd name="connsiteY9" fmla="*/ 6302185 h 6957061"/>
              <a:gd name="connsiteX10" fmla="*/ 9123939 w 12802074"/>
              <a:gd name="connsiteY10" fmla="*/ 6783063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251728 w 12802074"/>
              <a:gd name="connsiteY9" fmla="*/ 6302185 h 6957061"/>
              <a:gd name="connsiteX10" fmla="*/ 9123939 w 12802074"/>
              <a:gd name="connsiteY10" fmla="*/ 6783063 h 6957061"/>
              <a:gd name="connsiteX11" fmla="*/ 12802074 w 12802074"/>
              <a:gd name="connsiteY11" fmla="*/ 6728713 h 6957061"/>
              <a:gd name="connsiteX0" fmla="*/ 0 w 12127187"/>
              <a:gd name="connsiteY0" fmla="*/ 7017349 h 7168699"/>
              <a:gd name="connsiteX1" fmla="*/ 3461889 w 12127187"/>
              <a:gd name="connsiteY1" fmla="*/ 6535883 h 7168699"/>
              <a:gd name="connsiteX2" fmla="*/ 3292456 w 12127187"/>
              <a:gd name="connsiteY2" fmla="*/ 714854 h 7168699"/>
              <a:gd name="connsiteX3" fmla="*/ 4036966 w 12127187"/>
              <a:gd name="connsiteY3" fmla="*/ 142625 h 7168699"/>
              <a:gd name="connsiteX4" fmla="*/ 4605582 w 12127187"/>
              <a:gd name="connsiteY4" fmla="*/ 620142 h 7168699"/>
              <a:gd name="connsiteX5" fmla="*/ 5710615 w 12127187"/>
              <a:gd name="connsiteY5" fmla="*/ 657168 h 7168699"/>
              <a:gd name="connsiteX6" fmla="*/ 7462854 w 12127187"/>
              <a:gd name="connsiteY6" fmla="*/ 36550 h 7168699"/>
              <a:gd name="connsiteX7" fmla="*/ 7452380 w 12127187"/>
              <a:gd name="connsiteY7" fmla="*/ 1894678 h 7168699"/>
              <a:gd name="connsiteX8" fmla="*/ 7756789 w 12127187"/>
              <a:gd name="connsiteY8" fmla="*/ 3643866 h 7168699"/>
              <a:gd name="connsiteX9" fmla="*/ 7576841 w 12127187"/>
              <a:gd name="connsiteY9" fmla="*/ 6302185 h 7168699"/>
              <a:gd name="connsiteX10" fmla="*/ 8449052 w 12127187"/>
              <a:gd name="connsiteY10" fmla="*/ 6783063 h 7168699"/>
              <a:gd name="connsiteX11" fmla="*/ 12127187 w 12127187"/>
              <a:gd name="connsiteY11" fmla="*/ 6728713 h 7168699"/>
              <a:gd name="connsiteX0" fmla="*/ 0 w 12464630"/>
              <a:gd name="connsiteY0" fmla="*/ 6944876 h 7131524"/>
              <a:gd name="connsiteX1" fmla="*/ 3799332 w 12464630"/>
              <a:gd name="connsiteY1" fmla="*/ 6535883 h 7131524"/>
              <a:gd name="connsiteX2" fmla="*/ 3629899 w 12464630"/>
              <a:gd name="connsiteY2" fmla="*/ 714854 h 7131524"/>
              <a:gd name="connsiteX3" fmla="*/ 4374409 w 12464630"/>
              <a:gd name="connsiteY3" fmla="*/ 142625 h 7131524"/>
              <a:gd name="connsiteX4" fmla="*/ 4943025 w 12464630"/>
              <a:gd name="connsiteY4" fmla="*/ 620142 h 7131524"/>
              <a:gd name="connsiteX5" fmla="*/ 6048058 w 12464630"/>
              <a:gd name="connsiteY5" fmla="*/ 657168 h 7131524"/>
              <a:gd name="connsiteX6" fmla="*/ 7800297 w 12464630"/>
              <a:gd name="connsiteY6" fmla="*/ 36550 h 7131524"/>
              <a:gd name="connsiteX7" fmla="*/ 7789823 w 12464630"/>
              <a:gd name="connsiteY7" fmla="*/ 1894678 h 7131524"/>
              <a:gd name="connsiteX8" fmla="*/ 8094232 w 12464630"/>
              <a:gd name="connsiteY8" fmla="*/ 3643866 h 7131524"/>
              <a:gd name="connsiteX9" fmla="*/ 7914284 w 12464630"/>
              <a:gd name="connsiteY9" fmla="*/ 6302185 h 7131524"/>
              <a:gd name="connsiteX10" fmla="*/ 8786495 w 12464630"/>
              <a:gd name="connsiteY10" fmla="*/ 6783063 h 7131524"/>
              <a:gd name="connsiteX11" fmla="*/ 12464630 w 12464630"/>
              <a:gd name="connsiteY11" fmla="*/ 6728713 h 7131524"/>
              <a:gd name="connsiteX0" fmla="*/ 0 w 12464630"/>
              <a:gd name="connsiteY0" fmla="*/ 7017934 h 7204582"/>
              <a:gd name="connsiteX1" fmla="*/ 3799332 w 12464630"/>
              <a:gd name="connsiteY1" fmla="*/ 6608941 h 7204582"/>
              <a:gd name="connsiteX2" fmla="*/ 3629899 w 12464630"/>
              <a:gd name="connsiteY2" fmla="*/ 787912 h 7204582"/>
              <a:gd name="connsiteX3" fmla="*/ 4374409 w 12464630"/>
              <a:gd name="connsiteY3" fmla="*/ 215683 h 7204582"/>
              <a:gd name="connsiteX4" fmla="*/ 4943025 w 12464630"/>
              <a:gd name="connsiteY4" fmla="*/ 693200 h 7204582"/>
              <a:gd name="connsiteX5" fmla="*/ 5811848 w 12464630"/>
              <a:gd name="connsiteY5" fmla="*/ 5404739 h 7204582"/>
              <a:gd name="connsiteX6" fmla="*/ 7800297 w 12464630"/>
              <a:gd name="connsiteY6" fmla="*/ 109608 h 7204582"/>
              <a:gd name="connsiteX7" fmla="*/ 7789823 w 12464630"/>
              <a:gd name="connsiteY7" fmla="*/ 1967736 h 7204582"/>
              <a:gd name="connsiteX8" fmla="*/ 8094232 w 12464630"/>
              <a:gd name="connsiteY8" fmla="*/ 3716924 h 7204582"/>
              <a:gd name="connsiteX9" fmla="*/ 7914284 w 12464630"/>
              <a:gd name="connsiteY9" fmla="*/ 6375243 h 7204582"/>
              <a:gd name="connsiteX10" fmla="*/ 8786495 w 12464630"/>
              <a:gd name="connsiteY10" fmla="*/ 6856121 h 7204582"/>
              <a:gd name="connsiteX11" fmla="*/ 12464630 w 12464630"/>
              <a:gd name="connsiteY11" fmla="*/ 6801771 h 7204582"/>
              <a:gd name="connsiteX0" fmla="*/ 0 w 12464630"/>
              <a:gd name="connsiteY0" fmla="*/ 6913797 h 7100445"/>
              <a:gd name="connsiteX1" fmla="*/ 3799332 w 12464630"/>
              <a:gd name="connsiteY1" fmla="*/ 6504804 h 7100445"/>
              <a:gd name="connsiteX2" fmla="*/ 3629899 w 12464630"/>
              <a:gd name="connsiteY2" fmla="*/ 683775 h 7100445"/>
              <a:gd name="connsiteX3" fmla="*/ 4374409 w 12464630"/>
              <a:gd name="connsiteY3" fmla="*/ 111546 h 7100445"/>
              <a:gd name="connsiteX4" fmla="*/ 4943025 w 12464630"/>
              <a:gd name="connsiteY4" fmla="*/ 589063 h 7100445"/>
              <a:gd name="connsiteX5" fmla="*/ 5811848 w 12464630"/>
              <a:gd name="connsiteY5" fmla="*/ 5300602 h 7100445"/>
              <a:gd name="connsiteX6" fmla="*/ 6973560 w 12464630"/>
              <a:gd name="connsiteY6" fmla="*/ 114181 h 7100445"/>
              <a:gd name="connsiteX7" fmla="*/ 7789823 w 12464630"/>
              <a:gd name="connsiteY7" fmla="*/ 1863599 h 7100445"/>
              <a:gd name="connsiteX8" fmla="*/ 8094232 w 12464630"/>
              <a:gd name="connsiteY8" fmla="*/ 3612787 h 7100445"/>
              <a:gd name="connsiteX9" fmla="*/ 7914284 w 12464630"/>
              <a:gd name="connsiteY9" fmla="*/ 6271106 h 7100445"/>
              <a:gd name="connsiteX10" fmla="*/ 8786495 w 12464630"/>
              <a:gd name="connsiteY10" fmla="*/ 6751984 h 7100445"/>
              <a:gd name="connsiteX11" fmla="*/ 12464630 w 12464630"/>
              <a:gd name="connsiteY11" fmla="*/ 6697634 h 7100445"/>
              <a:gd name="connsiteX0" fmla="*/ 0 w 12464630"/>
              <a:gd name="connsiteY0" fmla="*/ 7152657 h 7339305"/>
              <a:gd name="connsiteX1" fmla="*/ 3799332 w 12464630"/>
              <a:gd name="connsiteY1" fmla="*/ 6743664 h 7339305"/>
              <a:gd name="connsiteX2" fmla="*/ 3629899 w 12464630"/>
              <a:gd name="connsiteY2" fmla="*/ 922635 h 7339305"/>
              <a:gd name="connsiteX3" fmla="*/ 4374409 w 12464630"/>
              <a:gd name="connsiteY3" fmla="*/ 350406 h 7339305"/>
              <a:gd name="connsiteX4" fmla="*/ 5094875 w 12464630"/>
              <a:gd name="connsiteY4" fmla="*/ 4324748 h 7339305"/>
              <a:gd name="connsiteX5" fmla="*/ 5811848 w 12464630"/>
              <a:gd name="connsiteY5" fmla="*/ 5539462 h 7339305"/>
              <a:gd name="connsiteX6" fmla="*/ 6973560 w 12464630"/>
              <a:gd name="connsiteY6" fmla="*/ 353041 h 7339305"/>
              <a:gd name="connsiteX7" fmla="*/ 7789823 w 12464630"/>
              <a:gd name="connsiteY7" fmla="*/ 2102459 h 7339305"/>
              <a:gd name="connsiteX8" fmla="*/ 8094232 w 12464630"/>
              <a:gd name="connsiteY8" fmla="*/ 3851647 h 7339305"/>
              <a:gd name="connsiteX9" fmla="*/ 7914284 w 12464630"/>
              <a:gd name="connsiteY9" fmla="*/ 6509966 h 7339305"/>
              <a:gd name="connsiteX10" fmla="*/ 8786495 w 12464630"/>
              <a:gd name="connsiteY10" fmla="*/ 6990844 h 7339305"/>
              <a:gd name="connsiteX11" fmla="*/ 12464630 w 12464630"/>
              <a:gd name="connsiteY11" fmla="*/ 6936494 h 7339305"/>
              <a:gd name="connsiteX0" fmla="*/ 0 w 12464630"/>
              <a:gd name="connsiteY0" fmla="*/ 6913795 h 7100443"/>
              <a:gd name="connsiteX1" fmla="*/ 3799332 w 12464630"/>
              <a:gd name="connsiteY1" fmla="*/ 6504802 h 7100443"/>
              <a:gd name="connsiteX2" fmla="*/ 3629899 w 12464630"/>
              <a:gd name="connsiteY2" fmla="*/ 683773 h 7100443"/>
              <a:gd name="connsiteX3" fmla="*/ 4948064 w 12464630"/>
              <a:gd name="connsiteY3" fmla="*/ 800039 h 7100443"/>
              <a:gd name="connsiteX4" fmla="*/ 5094875 w 12464630"/>
              <a:gd name="connsiteY4" fmla="*/ 4085886 h 7100443"/>
              <a:gd name="connsiteX5" fmla="*/ 5811848 w 12464630"/>
              <a:gd name="connsiteY5" fmla="*/ 5300600 h 7100443"/>
              <a:gd name="connsiteX6" fmla="*/ 6973560 w 12464630"/>
              <a:gd name="connsiteY6" fmla="*/ 114179 h 7100443"/>
              <a:gd name="connsiteX7" fmla="*/ 7789823 w 12464630"/>
              <a:gd name="connsiteY7" fmla="*/ 1863597 h 7100443"/>
              <a:gd name="connsiteX8" fmla="*/ 8094232 w 12464630"/>
              <a:gd name="connsiteY8" fmla="*/ 3612785 h 7100443"/>
              <a:gd name="connsiteX9" fmla="*/ 7914284 w 12464630"/>
              <a:gd name="connsiteY9" fmla="*/ 6271104 h 7100443"/>
              <a:gd name="connsiteX10" fmla="*/ 8786495 w 12464630"/>
              <a:gd name="connsiteY10" fmla="*/ 6751982 h 7100443"/>
              <a:gd name="connsiteX11" fmla="*/ 12464630 w 12464630"/>
              <a:gd name="connsiteY11" fmla="*/ 6697632 h 7100443"/>
              <a:gd name="connsiteX0" fmla="*/ 0 w 12464630"/>
              <a:gd name="connsiteY0" fmla="*/ 7014084 h 7200732"/>
              <a:gd name="connsiteX1" fmla="*/ 3799332 w 12464630"/>
              <a:gd name="connsiteY1" fmla="*/ 6605091 h 7200732"/>
              <a:gd name="connsiteX2" fmla="*/ 3629899 w 12464630"/>
              <a:gd name="connsiteY2" fmla="*/ 784062 h 7200732"/>
              <a:gd name="connsiteX3" fmla="*/ 4502394 w 12464630"/>
              <a:gd name="connsiteY3" fmla="*/ 71056 h 7200732"/>
              <a:gd name="connsiteX4" fmla="*/ 4948064 w 12464630"/>
              <a:gd name="connsiteY4" fmla="*/ 900328 h 7200732"/>
              <a:gd name="connsiteX5" fmla="*/ 5094875 w 12464630"/>
              <a:gd name="connsiteY5" fmla="*/ 4186175 h 7200732"/>
              <a:gd name="connsiteX6" fmla="*/ 5811848 w 12464630"/>
              <a:gd name="connsiteY6" fmla="*/ 5400889 h 7200732"/>
              <a:gd name="connsiteX7" fmla="*/ 6973560 w 12464630"/>
              <a:gd name="connsiteY7" fmla="*/ 214468 h 7200732"/>
              <a:gd name="connsiteX8" fmla="*/ 7789823 w 12464630"/>
              <a:gd name="connsiteY8" fmla="*/ 1963886 h 7200732"/>
              <a:gd name="connsiteX9" fmla="*/ 8094232 w 12464630"/>
              <a:gd name="connsiteY9" fmla="*/ 3713074 h 7200732"/>
              <a:gd name="connsiteX10" fmla="*/ 7914284 w 12464630"/>
              <a:gd name="connsiteY10" fmla="*/ 6371393 h 7200732"/>
              <a:gd name="connsiteX11" fmla="*/ 8786495 w 12464630"/>
              <a:gd name="connsiteY11" fmla="*/ 6852271 h 7200732"/>
              <a:gd name="connsiteX12" fmla="*/ 12464630 w 12464630"/>
              <a:gd name="connsiteY12" fmla="*/ 6797921 h 7200732"/>
              <a:gd name="connsiteX0" fmla="*/ 0 w 12464630"/>
              <a:gd name="connsiteY0" fmla="*/ 7014084 h 7200732"/>
              <a:gd name="connsiteX1" fmla="*/ 3799332 w 12464630"/>
              <a:gd name="connsiteY1" fmla="*/ 6605091 h 7200732"/>
              <a:gd name="connsiteX2" fmla="*/ 3629899 w 12464630"/>
              <a:gd name="connsiteY2" fmla="*/ 784062 h 7200732"/>
              <a:gd name="connsiteX3" fmla="*/ 4502394 w 12464630"/>
              <a:gd name="connsiteY3" fmla="*/ 71056 h 7200732"/>
              <a:gd name="connsiteX4" fmla="*/ 4948064 w 12464630"/>
              <a:gd name="connsiteY4" fmla="*/ 900328 h 7200732"/>
              <a:gd name="connsiteX5" fmla="*/ 5094875 w 12464630"/>
              <a:gd name="connsiteY5" fmla="*/ 4186175 h 7200732"/>
              <a:gd name="connsiteX6" fmla="*/ 6166164 w 12464630"/>
              <a:gd name="connsiteY6" fmla="*/ 5328416 h 7200732"/>
              <a:gd name="connsiteX7" fmla="*/ 6973560 w 12464630"/>
              <a:gd name="connsiteY7" fmla="*/ 214468 h 7200732"/>
              <a:gd name="connsiteX8" fmla="*/ 7789823 w 12464630"/>
              <a:gd name="connsiteY8" fmla="*/ 1963886 h 7200732"/>
              <a:gd name="connsiteX9" fmla="*/ 8094232 w 12464630"/>
              <a:gd name="connsiteY9" fmla="*/ 3713074 h 7200732"/>
              <a:gd name="connsiteX10" fmla="*/ 7914284 w 12464630"/>
              <a:gd name="connsiteY10" fmla="*/ 6371393 h 7200732"/>
              <a:gd name="connsiteX11" fmla="*/ 8786495 w 12464630"/>
              <a:gd name="connsiteY11" fmla="*/ 6852271 h 7200732"/>
              <a:gd name="connsiteX12" fmla="*/ 12464630 w 12464630"/>
              <a:gd name="connsiteY12" fmla="*/ 6797921 h 7200732"/>
              <a:gd name="connsiteX0" fmla="*/ 0 w 12464630"/>
              <a:gd name="connsiteY0" fmla="*/ 7014084 h 7200732"/>
              <a:gd name="connsiteX1" fmla="*/ 3799332 w 12464630"/>
              <a:gd name="connsiteY1" fmla="*/ 6605091 h 7200732"/>
              <a:gd name="connsiteX2" fmla="*/ 3629899 w 12464630"/>
              <a:gd name="connsiteY2" fmla="*/ 784062 h 7200732"/>
              <a:gd name="connsiteX3" fmla="*/ 4502394 w 12464630"/>
              <a:gd name="connsiteY3" fmla="*/ 71056 h 7200732"/>
              <a:gd name="connsiteX4" fmla="*/ 4948064 w 12464630"/>
              <a:gd name="connsiteY4" fmla="*/ 900328 h 7200732"/>
              <a:gd name="connsiteX5" fmla="*/ 5044258 w 12464630"/>
              <a:gd name="connsiteY5" fmla="*/ 4186175 h 7200732"/>
              <a:gd name="connsiteX6" fmla="*/ 6166164 w 12464630"/>
              <a:gd name="connsiteY6" fmla="*/ 5328416 h 7200732"/>
              <a:gd name="connsiteX7" fmla="*/ 6973560 w 12464630"/>
              <a:gd name="connsiteY7" fmla="*/ 214468 h 7200732"/>
              <a:gd name="connsiteX8" fmla="*/ 7789823 w 12464630"/>
              <a:gd name="connsiteY8" fmla="*/ 1963886 h 7200732"/>
              <a:gd name="connsiteX9" fmla="*/ 8094232 w 12464630"/>
              <a:gd name="connsiteY9" fmla="*/ 3713074 h 7200732"/>
              <a:gd name="connsiteX10" fmla="*/ 7914284 w 12464630"/>
              <a:gd name="connsiteY10" fmla="*/ 6371393 h 7200732"/>
              <a:gd name="connsiteX11" fmla="*/ 8786495 w 12464630"/>
              <a:gd name="connsiteY11" fmla="*/ 6852271 h 7200732"/>
              <a:gd name="connsiteX12" fmla="*/ 12464630 w 12464630"/>
              <a:gd name="connsiteY12" fmla="*/ 6797921 h 7200732"/>
              <a:gd name="connsiteX0" fmla="*/ 0 w 12464630"/>
              <a:gd name="connsiteY0" fmla="*/ 7080559 h 7267207"/>
              <a:gd name="connsiteX1" fmla="*/ 3799332 w 12464630"/>
              <a:gd name="connsiteY1" fmla="*/ 6671566 h 7267207"/>
              <a:gd name="connsiteX2" fmla="*/ 3629899 w 12464630"/>
              <a:gd name="connsiteY2" fmla="*/ 850537 h 7267207"/>
              <a:gd name="connsiteX3" fmla="*/ 4502394 w 12464630"/>
              <a:gd name="connsiteY3" fmla="*/ 137531 h 7267207"/>
              <a:gd name="connsiteX4" fmla="*/ 4948064 w 12464630"/>
              <a:gd name="connsiteY4" fmla="*/ 966803 h 7267207"/>
              <a:gd name="connsiteX5" fmla="*/ 5044258 w 12464630"/>
              <a:gd name="connsiteY5" fmla="*/ 4252650 h 7267207"/>
              <a:gd name="connsiteX6" fmla="*/ 6166164 w 12464630"/>
              <a:gd name="connsiteY6" fmla="*/ 5394891 h 7267207"/>
              <a:gd name="connsiteX7" fmla="*/ 6973560 w 12464630"/>
              <a:gd name="connsiteY7" fmla="*/ 280943 h 7267207"/>
              <a:gd name="connsiteX8" fmla="*/ 8110396 w 12464630"/>
              <a:gd name="connsiteY8" fmla="*/ 997621 h 7267207"/>
              <a:gd name="connsiteX9" fmla="*/ 8094232 w 12464630"/>
              <a:gd name="connsiteY9" fmla="*/ 3779549 h 7267207"/>
              <a:gd name="connsiteX10" fmla="*/ 7914284 w 12464630"/>
              <a:gd name="connsiteY10" fmla="*/ 6437868 h 7267207"/>
              <a:gd name="connsiteX11" fmla="*/ 8786495 w 12464630"/>
              <a:gd name="connsiteY11" fmla="*/ 6918746 h 7267207"/>
              <a:gd name="connsiteX12" fmla="*/ 12464630 w 12464630"/>
              <a:gd name="connsiteY12" fmla="*/ 6864396 h 7267207"/>
              <a:gd name="connsiteX0" fmla="*/ 0 w 12430886"/>
              <a:gd name="connsiteY0" fmla="*/ 7189271 h 7324060"/>
              <a:gd name="connsiteX1" fmla="*/ 3765588 w 12430886"/>
              <a:gd name="connsiteY1" fmla="*/ 6671566 h 7324060"/>
              <a:gd name="connsiteX2" fmla="*/ 3596155 w 12430886"/>
              <a:gd name="connsiteY2" fmla="*/ 850537 h 7324060"/>
              <a:gd name="connsiteX3" fmla="*/ 4468650 w 12430886"/>
              <a:gd name="connsiteY3" fmla="*/ 137531 h 7324060"/>
              <a:gd name="connsiteX4" fmla="*/ 4914320 w 12430886"/>
              <a:gd name="connsiteY4" fmla="*/ 966803 h 7324060"/>
              <a:gd name="connsiteX5" fmla="*/ 5010514 w 12430886"/>
              <a:gd name="connsiteY5" fmla="*/ 4252650 h 7324060"/>
              <a:gd name="connsiteX6" fmla="*/ 6132420 w 12430886"/>
              <a:gd name="connsiteY6" fmla="*/ 5394891 h 7324060"/>
              <a:gd name="connsiteX7" fmla="*/ 6939816 w 12430886"/>
              <a:gd name="connsiteY7" fmla="*/ 280943 h 7324060"/>
              <a:gd name="connsiteX8" fmla="*/ 8076652 w 12430886"/>
              <a:gd name="connsiteY8" fmla="*/ 997621 h 7324060"/>
              <a:gd name="connsiteX9" fmla="*/ 8060488 w 12430886"/>
              <a:gd name="connsiteY9" fmla="*/ 3779549 h 7324060"/>
              <a:gd name="connsiteX10" fmla="*/ 7880540 w 12430886"/>
              <a:gd name="connsiteY10" fmla="*/ 6437868 h 7324060"/>
              <a:gd name="connsiteX11" fmla="*/ 8752751 w 12430886"/>
              <a:gd name="connsiteY11" fmla="*/ 6918746 h 7324060"/>
              <a:gd name="connsiteX12" fmla="*/ 12430886 w 12430886"/>
              <a:gd name="connsiteY12" fmla="*/ 6864396 h 7324060"/>
              <a:gd name="connsiteX0" fmla="*/ 0 w 12430886"/>
              <a:gd name="connsiteY0" fmla="*/ 7189271 h 7383328"/>
              <a:gd name="connsiteX1" fmla="*/ 3849949 w 12430886"/>
              <a:gd name="connsiteY1" fmla="*/ 6780278 h 7383328"/>
              <a:gd name="connsiteX2" fmla="*/ 3596155 w 12430886"/>
              <a:gd name="connsiteY2" fmla="*/ 850537 h 7383328"/>
              <a:gd name="connsiteX3" fmla="*/ 4468650 w 12430886"/>
              <a:gd name="connsiteY3" fmla="*/ 137531 h 7383328"/>
              <a:gd name="connsiteX4" fmla="*/ 4914320 w 12430886"/>
              <a:gd name="connsiteY4" fmla="*/ 966803 h 7383328"/>
              <a:gd name="connsiteX5" fmla="*/ 5010514 w 12430886"/>
              <a:gd name="connsiteY5" fmla="*/ 4252650 h 7383328"/>
              <a:gd name="connsiteX6" fmla="*/ 6132420 w 12430886"/>
              <a:gd name="connsiteY6" fmla="*/ 5394891 h 7383328"/>
              <a:gd name="connsiteX7" fmla="*/ 6939816 w 12430886"/>
              <a:gd name="connsiteY7" fmla="*/ 280943 h 7383328"/>
              <a:gd name="connsiteX8" fmla="*/ 8076652 w 12430886"/>
              <a:gd name="connsiteY8" fmla="*/ 997621 h 7383328"/>
              <a:gd name="connsiteX9" fmla="*/ 8060488 w 12430886"/>
              <a:gd name="connsiteY9" fmla="*/ 3779549 h 7383328"/>
              <a:gd name="connsiteX10" fmla="*/ 7880540 w 12430886"/>
              <a:gd name="connsiteY10" fmla="*/ 6437868 h 7383328"/>
              <a:gd name="connsiteX11" fmla="*/ 8752751 w 12430886"/>
              <a:gd name="connsiteY11" fmla="*/ 6918746 h 7383328"/>
              <a:gd name="connsiteX12" fmla="*/ 12430886 w 12430886"/>
              <a:gd name="connsiteY12" fmla="*/ 6864396 h 7383328"/>
              <a:gd name="connsiteX0" fmla="*/ 0 w 12430886"/>
              <a:gd name="connsiteY0" fmla="*/ 7189271 h 7306055"/>
              <a:gd name="connsiteX1" fmla="*/ 3681227 w 12430886"/>
              <a:gd name="connsiteY1" fmla="*/ 6635333 h 7306055"/>
              <a:gd name="connsiteX2" fmla="*/ 3596155 w 12430886"/>
              <a:gd name="connsiteY2" fmla="*/ 850537 h 7306055"/>
              <a:gd name="connsiteX3" fmla="*/ 4468650 w 12430886"/>
              <a:gd name="connsiteY3" fmla="*/ 137531 h 7306055"/>
              <a:gd name="connsiteX4" fmla="*/ 4914320 w 12430886"/>
              <a:gd name="connsiteY4" fmla="*/ 966803 h 7306055"/>
              <a:gd name="connsiteX5" fmla="*/ 5010514 w 12430886"/>
              <a:gd name="connsiteY5" fmla="*/ 4252650 h 7306055"/>
              <a:gd name="connsiteX6" fmla="*/ 6132420 w 12430886"/>
              <a:gd name="connsiteY6" fmla="*/ 5394891 h 7306055"/>
              <a:gd name="connsiteX7" fmla="*/ 6939816 w 12430886"/>
              <a:gd name="connsiteY7" fmla="*/ 280943 h 7306055"/>
              <a:gd name="connsiteX8" fmla="*/ 8076652 w 12430886"/>
              <a:gd name="connsiteY8" fmla="*/ 997621 h 7306055"/>
              <a:gd name="connsiteX9" fmla="*/ 8060488 w 12430886"/>
              <a:gd name="connsiteY9" fmla="*/ 3779549 h 7306055"/>
              <a:gd name="connsiteX10" fmla="*/ 7880540 w 12430886"/>
              <a:gd name="connsiteY10" fmla="*/ 6437868 h 7306055"/>
              <a:gd name="connsiteX11" fmla="*/ 8752751 w 12430886"/>
              <a:gd name="connsiteY11" fmla="*/ 6918746 h 7306055"/>
              <a:gd name="connsiteX12" fmla="*/ 12430886 w 12430886"/>
              <a:gd name="connsiteY12" fmla="*/ 6864396 h 7306055"/>
              <a:gd name="connsiteX0" fmla="*/ 0 w 12430886"/>
              <a:gd name="connsiteY0" fmla="*/ 7189271 h 7304947"/>
              <a:gd name="connsiteX1" fmla="*/ 3681227 w 12430886"/>
              <a:gd name="connsiteY1" fmla="*/ 6635333 h 7304947"/>
              <a:gd name="connsiteX2" fmla="*/ 3815494 w 12430886"/>
              <a:gd name="connsiteY2" fmla="*/ 868657 h 7304947"/>
              <a:gd name="connsiteX3" fmla="*/ 4468650 w 12430886"/>
              <a:gd name="connsiteY3" fmla="*/ 137531 h 7304947"/>
              <a:gd name="connsiteX4" fmla="*/ 4914320 w 12430886"/>
              <a:gd name="connsiteY4" fmla="*/ 966803 h 7304947"/>
              <a:gd name="connsiteX5" fmla="*/ 5010514 w 12430886"/>
              <a:gd name="connsiteY5" fmla="*/ 4252650 h 7304947"/>
              <a:gd name="connsiteX6" fmla="*/ 6132420 w 12430886"/>
              <a:gd name="connsiteY6" fmla="*/ 5394891 h 7304947"/>
              <a:gd name="connsiteX7" fmla="*/ 6939816 w 12430886"/>
              <a:gd name="connsiteY7" fmla="*/ 280943 h 7304947"/>
              <a:gd name="connsiteX8" fmla="*/ 8076652 w 12430886"/>
              <a:gd name="connsiteY8" fmla="*/ 997621 h 7304947"/>
              <a:gd name="connsiteX9" fmla="*/ 8060488 w 12430886"/>
              <a:gd name="connsiteY9" fmla="*/ 3779549 h 7304947"/>
              <a:gd name="connsiteX10" fmla="*/ 7880540 w 12430886"/>
              <a:gd name="connsiteY10" fmla="*/ 6437868 h 7304947"/>
              <a:gd name="connsiteX11" fmla="*/ 8752751 w 12430886"/>
              <a:gd name="connsiteY11" fmla="*/ 6918746 h 7304947"/>
              <a:gd name="connsiteX12" fmla="*/ 12430886 w 12430886"/>
              <a:gd name="connsiteY12" fmla="*/ 6864396 h 7304947"/>
              <a:gd name="connsiteX0" fmla="*/ 0 w 12430886"/>
              <a:gd name="connsiteY0" fmla="*/ 7189271 h 7304947"/>
              <a:gd name="connsiteX1" fmla="*/ 3681227 w 12430886"/>
              <a:gd name="connsiteY1" fmla="*/ 6635333 h 7304947"/>
              <a:gd name="connsiteX2" fmla="*/ 3815494 w 12430886"/>
              <a:gd name="connsiteY2" fmla="*/ 868657 h 7304947"/>
              <a:gd name="connsiteX3" fmla="*/ 4687988 w 12430886"/>
              <a:gd name="connsiteY3" fmla="*/ 191886 h 7304947"/>
              <a:gd name="connsiteX4" fmla="*/ 4914320 w 12430886"/>
              <a:gd name="connsiteY4" fmla="*/ 966803 h 7304947"/>
              <a:gd name="connsiteX5" fmla="*/ 5010514 w 12430886"/>
              <a:gd name="connsiteY5" fmla="*/ 4252650 h 7304947"/>
              <a:gd name="connsiteX6" fmla="*/ 6132420 w 12430886"/>
              <a:gd name="connsiteY6" fmla="*/ 5394891 h 7304947"/>
              <a:gd name="connsiteX7" fmla="*/ 6939816 w 12430886"/>
              <a:gd name="connsiteY7" fmla="*/ 280943 h 7304947"/>
              <a:gd name="connsiteX8" fmla="*/ 8076652 w 12430886"/>
              <a:gd name="connsiteY8" fmla="*/ 997621 h 7304947"/>
              <a:gd name="connsiteX9" fmla="*/ 8060488 w 12430886"/>
              <a:gd name="connsiteY9" fmla="*/ 3779549 h 7304947"/>
              <a:gd name="connsiteX10" fmla="*/ 7880540 w 12430886"/>
              <a:gd name="connsiteY10" fmla="*/ 6437868 h 7304947"/>
              <a:gd name="connsiteX11" fmla="*/ 8752751 w 12430886"/>
              <a:gd name="connsiteY11" fmla="*/ 6918746 h 7304947"/>
              <a:gd name="connsiteX12" fmla="*/ 12430886 w 12430886"/>
              <a:gd name="connsiteY12" fmla="*/ 6864396 h 7304947"/>
              <a:gd name="connsiteX0" fmla="*/ 0 w 12430886"/>
              <a:gd name="connsiteY0" fmla="*/ 7189271 h 7304947"/>
              <a:gd name="connsiteX1" fmla="*/ 3681227 w 12430886"/>
              <a:gd name="connsiteY1" fmla="*/ 6635333 h 7304947"/>
              <a:gd name="connsiteX2" fmla="*/ 3815494 w 12430886"/>
              <a:gd name="connsiteY2" fmla="*/ 868657 h 7304947"/>
              <a:gd name="connsiteX3" fmla="*/ 4687988 w 12430886"/>
              <a:gd name="connsiteY3" fmla="*/ 191886 h 7304947"/>
              <a:gd name="connsiteX4" fmla="*/ 4914320 w 12430886"/>
              <a:gd name="connsiteY4" fmla="*/ 966803 h 7304947"/>
              <a:gd name="connsiteX5" fmla="*/ 4943025 w 12430886"/>
              <a:gd name="connsiteY5" fmla="*/ 4433833 h 7304947"/>
              <a:gd name="connsiteX6" fmla="*/ 6132420 w 12430886"/>
              <a:gd name="connsiteY6" fmla="*/ 5394891 h 7304947"/>
              <a:gd name="connsiteX7" fmla="*/ 6939816 w 12430886"/>
              <a:gd name="connsiteY7" fmla="*/ 280943 h 7304947"/>
              <a:gd name="connsiteX8" fmla="*/ 8076652 w 12430886"/>
              <a:gd name="connsiteY8" fmla="*/ 997621 h 7304947"/>
              <a:gd name="connsiteX9" fmla="*/ 8060488 w 12430886"/>
              <a:gd name="connsiteY9" fmla="*/ 3779549 h 7304947"/>
              <a:gd name="connsiteX10" fmla="*/ 7880540 w 12430886"/>
              <a:gd name="connsiteY10" fmla="*/ 6437868 h 7304947"/>
              <a:gd name="connsiteX11" fmla="*/ 8752751 w 12430886"/>
              <a:gd name="connsiteY11" fmla="*/ 6918746 h 7304947"/>
              <a:gd name="connsiteX12" fmla="*/ 12430886 w 12430886"/>
              <a:gd name="connsiteY12" fmla="*/ 6864396 h 7304947"/>
              <a:gd name="connsiteX0" fmla="*/ 0 w 12430886"/>
              <a:gd name="connsiteY0" fmla="*/ 7137188 h 7252864"/>
              <a:gd name="connsiteX1" fmla="*/ 3681227 w 12430886"/>
              <a:gd name="connsiteY1" fmla="*/ 6583250 h 7252864"/>
              <a:gd name="connsiteX2" fmla="*/ 3815494 w 12430886"/>
              <a:gd name="connsiteY2" fmla="*/ 816574 h 7252864"/>
              <a:gd name="connsiteX3" fmla="*/ 4687988 w 12430886"/>
              <a:gd name="connsiteY3" fmla="*/ 139803 h 7252864"/>
              <a:gd name="connsiteX4" fmla="*/ 4914320 w 12430886"/>
              <a:gd name="connsiteY4" fmla="*/ 914720 h 7252864"/>
              <a:gd name="connsiteX5" fmla="*/ 4943025 w 12430886"/>
              <a:gd name="connsiteY5" fmla="*/ 4381750 h 7252864"/>
              <a:gd name="connsiteX6" fmla="*/ 6301142 w 12430886"/>
              <a:gd name="connsiteY6" fmla="*/ 4618078 h 7252864"/>
              <a:gd name="connsiteX7" fmla="*/ 6939816 w 12430886"/>
              <a:gd name="connsiteY7" fmla="*/ 228860 h 7252864"/>
              <a:gd name="connsiteX8" fmla="*/ 8076652 w 12430886"/>
              <a:gd name="connsiteY8" fmla="*/ 945538 h 7252864"/>
              <a:gd name="connsiteX9" fmla="*/ 8060488 w 12430886"/>
              <a:gd name="connsiteY9" fmla="*/ 3727466 h 7252864"/>
              <a:gd name="connsiteX10" fmla="*/ 7880540 w 12430886"/>
              <a:gd name="connsiteY10" fmla="*/ 6385785 h 7252864"/>
              <a:gd name="connsiteX11" fmla="*/ 8752751 w 12430886"/>
              <a:gd name="connsiteY11" fmla="*/ 6866663 h 7252864"/>
              <a:gd name="connsiteX12" fmla="*/ 12430886 w 12430886"/>
              <a:gd name="connsiteY12" fmla="*/ 6812313 h 7252864"/>
              <a:gd name="connsiteX0" fmla="*/ 0 w 12430886"/>
              <a:gd name="connsiteY0" fmla="*/ 7137188 h 7252864"/>
              <a:gd name="connsiteX1" fmla="*/ 3681227 w 12430886"/>
              <a:gd name="connsiteY1" fmla="*/ 6583250 h 7252864"/>
              <a:gd name="connsiteX2" fmla="*/ 3815494 w 12430886"/>
              <a:gd name="connsiteY2" fmla="*/ 816574 h 7252864"/>
              <a:gd name="connsiteX3" fmla="*/ 4687988 w 12430886"/>
              <a:gd name="connsiteY3" fmla="*/ 139803 h 7252864"/>
              <a:gd name="connsiteX4" fmla="*/ 4914320 w 12430886"/>
              <a:gd name="connsiteY4" fmla="*/ 914720 h 7252864"/>
              <a:gd name="connsiteX5" fmla="*/ 5263598 w 12430886"/>
              <a:gd name="connsiteY5" fmla="*/ 4852825 h 7252864"/>
              <a:gd name="connsiteX6" fmla="*/ 6301142 w 12430886"/>
              <a:gd name="connsiteY6" fmla="*/ 4618078 h 7252864"/>
              <a:gd name="connsiteX7" fmla="*/ 6939816 w 12430886"/>
              <a:gd name="connsiteY7" fmla="*/ 228860 h 7252864"/>
              <a:gd name="connsiteX8" fmla="*/ 8076652 w 12430886"/>
              <a:gd name="connsiteY8" fmla="*/ 945538 h 7252864"/>
              <a:gd name="connsiteX9" fmla="*/ 8060488 w 12430886"/>
              <a:gd name="connsiteY9" fmla="*/ 3727466 h 7252864"/>
              <a:gd name="connsiteX10" fmla="*/ 7880540 w 12430886"/>
              <a:gd name="connsiteY10" fmla="*/ 6385785 h 7252864"/>
              <a:gd name="connsiteX11" fmla="*/ 8752751 w 12430886"/>
              <a:gd name="connsiteY11" fmla="*/ 6866663 h 7252864"/>
              <a:gd name="connsiteX12" fmla="*/ 12430886 w 12430886"/>
              <a:gd name="connsiteY12" fmla="*/ 6812313 h 7252864"/>
              <a:gd name="connsiteX0" fmla="*/ 0 w 12430886"/>
              <a:gd name="connsiteY0" fmla="*/ 7137188 h 7252864"/>
              <a:gd name="connsiteX1" fmla="*/ 3681227 w 12430886"/>
              <a:gd name="connsiteY1" fmla="*/ 6583250 h 7252864"/>
              <a:gd name="connsiteX2" fmla="*/ 3815494 w 12430886"/>
              <a:gd name="connsiteY2" fmla="*/ 816574 h 7252864"/>
              <a:gd name="connsiteX3" fmla="*/ 4671116 w 12430886"/>
              <a:gd name="connsiteY3" fmla="*/ 139803 h 7252864"/>
              <a:gd name="connsiteX4" fmla="*/ 4914320 w 12430886"/>
              <a:gd name="connsiteY4" fmla="*/ 914720 h 7252864"/>
              <a:gd name="connsiteX5" fmla="*/ 5263598 w 12430886"/>
              <a:gd name="connsiteY5" fmla="*/ 4852825 h 7252864"/>
              <a:gd name="connsiteX6" fmla="*/ 6301142 w 12430886"/>
              <a:gd name="connsiteY6" fmla="*/ 4618078 h 7252864"/>
              <a:gd name="connsiteX7" fmla="*/ 6939816 w 12430886"/>
              <a:gd name="connsiteY7" fmla="*/ 228860 h 7252864"/>
              <a:gd name="connsiteX8" fmla="*/ 8076652 w 12430886"/>
              <a:gd name="connsiteY8" fmla="*/ 945538 h 7252864"/>
              <a:gd name="connsiteX9" fmla="*/ 8060488 w 12430886"/>
              <a:gd name="connsiteY9" fmla="*/ 3727466 h 7252864"/>
              <a:gd name="connsiteX10" fmla="*/ 7880540 w 12430886"/>
              <a:gd name="connsiteY10" fmla="*/ 6385785 h 7252864"/>
              <a:gd name="connsiteX11" fmla="*/ 8752751 w 12430886"/>
              <a:gd name="connsiteY11" fmla="*/ 6866663 h 7252864"/>
              <a:gd name="connsiteX12" fmla="*/ 12430886 w 12430886"/>
              <a:gd name="connsiteY12" fmla="*/ 6812313 h 7252864"/>
              <a:gd name="connsiteX0" fmla="*/ 0 w 12430886"/>
              <a:gd name="connsiteY0" fmla="*/ 7197305 h 7312981"/>
              <a:gd name="connsiteX1" fmla="*/ 3681227 w 12430886"/>
              <a:gd name="connsiteY1" fmla="*/ 6643367 h 7312981"/>
              <a:gd name="connsiteX2" fmla="*/ 3815494 w 12430886"/>
              <a:gd name="connsiteY2" fmla="*/ 876691 h 7312981"/>
              <a:gd name="connsiteX3" fmla="*/ 4671116 w 12430886"/>
              <a:gd name="connsiteY3" fmla="*/ 199920 h 7312981"/>
              <a:gd name="connsiteX4" fmla="*/ 4914320 w 12430886"/>
              <a:gd name="connsiteY4" fmla="*/ 974837 h 7312981"/>
              <a:gd name="connsiteX5" fmla="*/ 5263598 w 12430886"/>
              <a:gd name="connsiteY5" fmla="*/ 4912942 h 7312981"/>
              <a:gd name="connsiteX6" fmla="*/ 6301142 w 12430886"/>
              <a:gd name="connsiteY6" fmla="*/ 4678195 h 7312981"/>
              <a:gd name="connsiteX7" fmla="*/ 6939816 w 12430886"/>
              <a:gd name="connsiteY7" fmla="*/ 288977 h 7312981"/>
              <a:gd name="connsiteX8" fmla="*/ 8042909 w 12430886"/>
              <a:gd name="connsiteY8" fmla="*/ 788235 h 7312981"/>
              <a:gd name="connsiteX9" fmla="*/ 8060488 w 12430886"/>
              <a:gd name="connsiteY9" fmla="*/ 3787583 h 7312981"/>
              <a:gd name="connsiteX10" fmla="*/ 7880540 w 12430886"/>
              <a:gd name="connsiteY10" fmla="*/ 6445902 h 7312981"/>
              <a:gd name="connsiteX11" fmla="*/ 8752751 w 12430886"/>
              <a:gd name="connsiteY11" fmla="*/ 6926780 h 7312981"/>
              <a:gd name="connsiteX12" fmla="*/ 12430886 w 12430886"/>
              <a:gd name="connsiteY12" fmla="*/ 6872430 h 7312981"/>
              <a:gd name="connsiteX0" fmla="*/ 0 w 12430886"/>
              <a:gd name="connsiteY0" fmla="*/ 7077357 h 7193033"/>
              <a:gd name="connsiteX1" fmla="*/ 3681227 w 12430886"/>
              <a:gd name="connsiteY1" fmla="*/ 6523419 h 7193033"/>
              <a:gd name="connsiteX2" fmla="*/ 3815494 w 12430886"/>
              <a:gd name="connsiteY2" fmla="*/ 756743 h 7193033"/>
              <a:gd name="connsiteX3" fmla="*/ 4671116 w 12430886"/>
              <a:gd name="connsiteY3" fmla="*/ 79972 h 7193033"/>
              <a:gd name="connsiteX4" fmla="*/ 4914320 w 12430886"/>
              <a:gd name="connsiteY4" fmla="*/ 854889 h 7193033"/>
              <a:gd name="connsiteX5" fmla="*/ 5263598 w 12430886"/>
              <a:gd name="connsiteY5" fmla="*/ 4792994 h 7193033"/>
              <a:gd name="connsiteX6" fmla="*/ 6301142 w 12430886"/>
              <a:gd name="connsiteY6" fmla="*/ 4558247 h 7193033"/>
              <a:gd name="connsiteX7" fmla="*/ 6939816 w 12430886"/>
              <a:gd name="connsiteY7" fmla="*/ 350211 h 7193033"/>
              <a:gd name="connsiteX8" fmla="*/ 8042909 w 12430886"/>
              <a:gd name="connsiteY8" fmla="*/ 668287 h 7193033"/>
              <a:gd name="connsiteX9" fmla="*/ 8060488 w 12430886"/>
              <a:gd name="connsiteY9" fmla="*/ 3667635 h 7193033"/>
              <a:gd name="connsiteX10" fmla="*/ 7880540 w 12430886"/>
              <a:gd name="connsiteY10" fmla="*/ 6325954 h 7193033"/>
              <a:gd name="connsiteX11" fmla="*/ 8752751 w 12430886"/>
              <a:gd name="connsiteY11" fmla="*/ 6806832 h 7193033"/>
              <a:gd name="connsiteX12" fmla="*/ 12430886 w 12430886"/>
              <a:gd name="connsiteY12" fmla="*/ 6752482 h 7193033"/>
              <a:gd name="connsiteX0" fmla="*/ 0 w 12430886"/>
              <a:gd name="connsiteY0" fmla="*/ 7078422 h 7194098"/>
              <a:gd name="connsiteX1" fmla="*/ 3681227 w 12430886"/>
              <a:gd name="connsiteY1" fmla="*/ 6524484 h 7194098"/>
              <a:gd name="connsiteX2" fmla="*/ 3815494 w 12430886"/>
              <a:gd name="connsiteY2" fmla="*/ 757808 h 7194098"/>
              <a:gd name="connsiteX3" fmla="*/ 4671116 w 12430886"/>
              <a:gd name="connsiteY3" fmla="*/ 81037 h 7194098"/>
              <a:gd name="connsiteX4" fmla="*/ 4914320 w 12430886"/>
              <a:gd name="connsiteY4" fmla="*/ 855954 h 7194098"/>
              <a:gd name="connsiteX5" fmla="*/ 5263598 w 12430886"/>
              <a:gd name="connsiteY5" fmla="*/ 4794059 h 7194098"/>
              <a:gd name="connsiteX6" fmla="*/ 6301142 w 12430886"/>
              <a:gd name="connsiteY6" fmla="*/ 4559312 h 7194098"/>
              <a:gd name="connsiteX7" fmla="*/ 6939816 w 12430886"/>
              <a:gd name="connsiteY7" fmla="*/ 351276 h 7194098"/>
              <a:gd name="connsiteX8" fmla="*/ 7823569 w 12430886"/>
              <a:gd name="connsiteY8" fmla="*/ 614997 h 7194098"/>
              <a:gd name="connsiteX9" fmla="*/ 8060488 w 12430886"/>
              <a:gd name="connsiteY9" fmla="*/ 3668700 h 7194098"/>
              <a:gd name="connsiteX10" fmla="*/ 7880540 w 12430886"/>
              <a:gd name="connsiteY10" fmla="*/ 6327019 h 7194098"/>
              <a:gd name="connsiteX11" fmla="*/ 8752751 w 12430886"/>
              <a:gd name="connsiteY11" fmla="*/ 6807897 h 7194098"/>
              <a:gd name="connsiteX12" fmla="*/ 12430886 w 12430886"/>
              <a:gd name="connsiteY12" fmla="*/ 6753547 h 7194098"/>
              <a:gd name="connsiteX0" fmla="*/ 0 w 12430886"/>
              <a:gd name="connsiteY0" fmla="*/ 7077357 h 7193033"/>
              <a:gd name="connsiteX1" fmla="*/ 3681227 w 12430886"/>
              <a:gd name="connsiteY1" fmla="*/ 6523419 h 7193033"/>
              <a:gd name="connsiteX2" fmla="*/ 3815494 w 12430886"/>
              <a:gd name="connsiteY2" fmla="*/ 756743 h 7193033"/>
              <a:gd name="connsiteX3" fmla="*/ 4671116 w 12430886"/>
              <a:gd name="connsiteY3" fmla="*/ 79972 h 7193033"/>
              <a:gd name="connsiteX4" fmla="*/ 4914320 w 12430886"/>
              <a:gd name="connsiteY4" fmla="*/ 854889 h 7193033"/>
              <a:gd name="connsiteX5" fmla="*/ 5263598 w 12430886"/>
              <a:gd name="connsiteY5" fmla="*/ 4792994 h 7193033"/>
              <a:gd name="connsiteX6" fmla="*/ 6301142 w 12430886"/>
              <a:gd name="connsiteY6" fmla="*/ 4558247 h 7193033"/>
              <a:gd name="connsiteX7" fmla="*/ 6939816 w 12430886"/>
              <a:gd name="connsiteY7" fmla="*/ 350211 h 7193033"/>
              <a:gd name="connsiteX8" fmla="*/ 7823569 w 12430886"/>
              <a:gd name="connsiteY8" fmla="*/ 613932 h 7193033"/>
              <a:gd name="connsiteX9" fmla="*/ 7874895 w 12430886"/>
              <a:gd name="connsiteY9" fmla="*/ 3631399 h 7193033"/>
              <a:gd name="connsiteX10" fmla="*/ 7880540 w 12430886"/>
              <a:gd name="connsiteY10" fmla="*/ 6325954 h 7193033"/>
              <a:gd name="connsiteX11" fmla="*/ 8752751 w 12430886"/>
              <a:gd name="connsiteY11" fmla="*/ 6806832 h 7193033"/>
              <a:gd name="connsiteX12" fmla="*/ 12430886 w 12430886"/>
              <a:gd name="connsiteY12" fmla="*/ 6752482 h 7193033"/>
              <a:gd name="connsiteX0" fmla="*/ 0 w 12430886"/>
              <a:gd name="connsiteY0" fmla="*/ 7076807 h 7192483"/>
              <a:gd name="connsiteX1" fmla="*/ 3681227 w 12430886"/>
              <a:gd name="connsiteY1" fmla="*/ 6522869 h 7192483"/>
              <a:gd name="connsiteX2" fmla="*/ 3815494 w 12430886"/>
              <a:gd name="connsiteY2" fmla="*/ 756193 h 7192483"/>
              <a:gd name="connsiteX3" fmla="*/ 4914320 w 12430886"/>
              <a:gd name="connsiteY3" fmla="*/ 854339 h 7192483"/>
              <a:gd name="connsiteX4" fmla="*/ 5263598 w 12430886"/>
              <a:gd name="connsiteY4" fmla="*/ 4792444 h 7192483"/>
              <a:gd name="connsiteX5" fmla="*/ 6301142 w 12430886"/>
              <a:gd name="connsiteY5" fmla="*/ 4557697 h 7192483"/>
              <a:gd name="connsiteX6" fmla="*/ 6939816 w 12430886"/>
              <a:gd name="connsiteY6" fmla="*/ 349661 h 7192483"/>
              <a:gd name="connsiteX7" fmla="*/ 7823569 w 12430886"/>
              <a:gd name="connsiteY7" fmla="*/ 613382 h 7192483"/>
              <a:gd name="connsiteX8" fmla="*/ 7874895 w 12430886"/>
              <a:gd name="connsiteY8" fmla="*/ 3630849 h 7192483"/>
              <a:gd name="connsiteX9" fmla="*/ 7880540 w 12430886"/>
              <a:gd name="connsiteY9" fmla="*/ 6325404 h 7192483"/>
              <a:gd name="connsiteX10" fmla="*/ 8752751 w 12430886"/>
              <a:gd name="connsiteY10" fmla="*/ 6806282 h 7192483"/>
              <a:gd name="connsiteX11" fmla="*/ 12430886 w 12430886"/>
              <a:gd name="connsiteY11" fmla="*/ 6751932 h 7192483"/>
              <a:gd name="connsiteX0" fmla="*/ 0 w 12430886"/>
              <a:gd name="connsiteY0" fmla="*/ 6913743 h 7105915"/>
              <a:gd name="connsiteX1" fmla="*/ 3681227 w 12430886"/>
              <a:gd name="connsiteY1" fmla="*/ 6522869 h 7105915"/>
              <a:gd name="connsiteX2" fmla="*/ 3815494 w 12430886"/>
              <a:gd name="connsiteY2" fmla="*/ 756193 h 7105915"/>
              <a:gd name="connsiteX3" fmla="*/ 4914320 w 12430886"/>
              <a:gd name="connsiteY3" fmla="*/ 854339 h 7105915"/>
              <a:gd name="connsiteX4" fmla="*/ 5263598 w 12430886"/>
              <a:gd name="connsiteY4" fmla="*/ 4792444 h 7105915"/>
              <a:gd name="connsiteX5" fmla="*/ 6301142 w 12430886"/>
              <a:gd name="connsiteY5" fmla="*/ 4557697 h 7105915"/>
              <a:gd name="connsiteX6" fmla="*/ 6939816 w 12430886"/>
              <a:gd name="connsiteY6" fmla="*/ 349661 h 7105915"/>
              <a:gd name="connsiteX7" fmla="*/ 7823569 w 12430886"/>
              <a:gd name="connsiteY7" fmla="*/ 613382 h 7105915"/>
              <a:gd name="connsiteX8" fmla="*/ 7874895 w 12430886"/>
              <a:gd name="connsiteY8" fmla="*/ 3630849 h 7105915"/>
              <a:gd name="connsiteX9" fmla="*/ 7880540 w 12430886"/>
              <a:gd name="connsiteY9" fmla="*/ 6325404 h 7105915"/>
              <a:gd name="connsiteX10" fmla="*/ 8752751 w 12430886"/>
              <a:gd name="connsiteY10" fmla="*/ 6806282 h 7105915"/>
              <a:gd name="connsiteX11" fmla="*/ 12430886 w 12430886"/>
              <a:gd name="connsiteY11" fmla="*/ 6751932 h 7105915"/>
              <a:gd name="connsiteX0" fmla="*/ 0 w 12430886"/>
              <a:gd name="connsiteY0" fmla="*/ 6913743 h 7019549"/>
              <a:gd name="connsiteX1" fmla="*/ 3883693 w 12430886"/>
              <a:gd name="connsiteY1" fmla="*/ 6359806 h 7019549"/>
              <a:gd name="connsiteX2" fmla="*/ 3815494 w 12430886"/>
              <a:gd name="connsiteY2" fmla="*/ 756193 h 7019549"/>
              <a:gd name="connsiteX3" fmla="*/ 4914320 w 12430886"/>
              <a:gd name="connsiteY3" fmla="*/ 854339 h 7019549"/>
              <a:gd name="connsiteX4" fmla="*/ 5263598 w 12430886"/>
              <a:gd name="connsiteY4" fmla="*/ 4792444 h 7019549"/>
              <a:gd name="connsiteX5" fmla="*/ 6301142 w 12430886"/>
              <a:gd name="connsiteY5" fmla="*/ 4557697 h 7019549"/>
              <a:gd name="connsiteX6" fmla="*/ 6939816 w 12430886"/>
              <a:gd name="connsiteY6" fmla="*/ 349661 h 7019549"/>
              <a:gd name="connsiteX7" fmla="*/ 7823569 w 12430886"/>
              <a:gd name="connsiteY7" fmla="*/ 613382 h 7019549"/>
              <a:gd name="connsiteX8" fmla="*/ 7874895 w 12430886"/>
              <a:gd name="connsiteY8" fmla="*/ 3630849 h 7019549"/>
              <a:gd name="connsiteX9" fmla="*/ 7880540 w 12430886"/>
              <a:gd name="connsiteY9" fmla="*/ 6325404 h 7019549"/>
              <a:gd name="connsiteX10" fmla="*/ 8752751 w 12430886"/>
              <a:gd name="connsiteY10" fmla="*/ 6806282 h 7019549"/>
              <a:gd name="connsiteX11" fmla="*/ 12430886 w 12430886"/>
              <a:gd name="connsiteY11" fmla="*/ 6751932 h 7019549"/>
              <a:gd name="connsiteX0" fmla="*/ 0 w 12430886"/>
              <a:gd name="connsiteY0" fmla="*/ 6913743 h 6995116"/>
              <a:gd name="connsiteX1" fmla="*/ 2916410 w 12430886"/>
              <a:gd name="connsiteY1" fmla="*/ 6928130 h 6995116"/>
              <a:gd name="connsiteX2" fmla="*/ 3883693 w 12430886"/>
              <a:gd name="connsiteY2" fmla="*/ 6359806 h 6995116"/>
              <a:gd name="connsiteX3" fmla="*/ 3815494 w 12430886"/>
              <a:gd name="connsiteY3" fmla="*/ 756193 h 6995116"/>
              <a:gd name="connsiteX4" fmla="*/ 4914320 w 12430886"/>
              <a:gd name="connsiteY4" fmla="*/ 854339 h 6995116"/>
              <a:gd name="connsiteX5" fmla="*/ 5263598 w 12430886"/>
              <a:gd name="connsiteY5" fmla="*/ 4792444 h 6995116"/>
              <a:gd name="connsiteX6" fmla="*/ 6301142 w 12430886"/>
              <a:gd name="connsiteY6" fmla="*/ 4557697 h 6995116"/>
              <a:gd name="connsiteX7" fmla="*/ 6939816 w 12430886"/>
              <a:gd name="connsiteY7" fmla="*/ 349661 h 6995116"/>
              <a:gd name="connsiteX8" fmla="*/ 7823569 w 12430886"/>
              <a:gd name="connsiteY8" fmla="*/ 613382 h 6995116"/>
              <a:gd name="connsiteX9" fmla="*/ 7874895 w 12430886"/>
              <a:gd name="connsiteY9" fmla="*/ 3630849 h 6995116"/>
              <a:gd name="connsiteX10" fmla="*/ 7880540 w 12430886"/>
              <a:gd name="connsiteY10" fmla="*/ 6325404 h 6995116"/>
              <a:gd name="connsiteX11" fmla="*/ 8752751 w 12430886"/>
              <a:gd name="connsiteY11" fmla="*/ 6806282 h 6995116"/>
              <a:gd name="connsiteX12" fmla="*/ 12430886 w 12430886"/>
              <a:gd name="connsiteY12" fmla="*/ 6751932 h 6995116"/>
              <a:gd name="connsiteX0" fmla="*/ 0 w 12430886"/>
              <a:gd name="connsiteY0" fmla="*/ 6913743 h 6937134"/>
              <a:gd name="connsiteX1" fmla="*/ 3591297 w 12430886"/>
              <a:gd name="connsiteY1" fmla="*/ 6819421 h 6937134"/>
              <a:gd name="connsiteX2" fmla="*/ 3883693 w 12430886"/>
              <a:gd name="connsiteY2" fmla="*/ 6359806 h 6937134"/>
              <a:gd name="connsiteX3" fmla="*/ 3815494 w 12430886"/>
              <a:gd name="connsiteY3" fmla="*/ 756193 h 6937134"/>
              <a:gd name="connsiteX4" fmla="*/ 4914320 w 12430886"/>
              <a:gd name="connsiteY4" fmla="*/ 854339 h 6937134"/>
              <a:gd name="connsiteX5" fmla="*/ 5263598 w 12430886"/>
              <a:gd name="connsiteY5" fmla="*/ 4792444 h 6937134"/>
              <a:gd name="connsiteX6" fmla="*/ 6301142 w 12430886"/>
              <a:gd name="connsiteY6" fmla="*/ 4557697 h 6937134"/>
              <a:gd name="connsiteX7" fmla="*/ 6939816 w 12430886"/>
              <a:gd name="connsiteY7" fmla="*/ 349661 h 6937134"/>
              <a:gd name="connsiteX8" fmla="*/ 7823569 w 12430886"/>
              <a:gd name="connsiteY8" fmla="*/ 613382 h 6937134"/>
              <a:gd name="connsiteX9" fmla="*/ 7874895 w 12430886"/>
              <a:gd name="connsiteY9" fmla="*/ 3630849 h 6937134"/>
              <a:gd name="connsiteX10" fmla="*/ 7880540 w 12430886"/>
              <a:gd name="connsiteY10" fmla="*/ 6325404 h 6937134"/>
              <a:gd name="connsiteX11" fmla="*/ 8752751 w 12430886"/>
              <a:gd name="connsiteY11" fmla="*/ 6806282 h 6937134"/>
              <a:gd name="connsiteX12" fmla="*/ 12430886 w 12430886"/>
              <a:gd name="connsiteY12" fmla="*/ 6751932 h 6937134"/>
              <a:gd name="connsiteX0" fmla="*/ 0 w 12430886"/>
              <a:gd name="connsiteY0" fmla="*/ 6913743 h 6914179"/>
              <a:gd name="connsiteX1" fmla="*/ 3591297 w 12430886"/>
              <a:gd name="connsiteY1" fmla="*/ 6819421 h 6914179"/>
              <a:gd name="connsiteX2" fmla="*/ 3799333 w 12430886"/>
              <a:gd name="connsiteY2" fmla="*/ 5544485 h 6914179"/>
              <a:gd name="connsiteX3" fmla="*/ 3815494 w 12430886"/>
              <a:gd name="connsiteY3" fmla="*/ 756193 h 6914179"/>
              <a:gd name="connsiteX4" fmla="*/ 4914320 w 12430886"/>
              <a:gd name="connsiteY4" fmla="*/ 854339 h 6914179"/>
              <a:gd name="connsiteX5" fmla="*/ 5263598 w 12430886"/>
              <a:gd name="connsiteY5" fmla="*/ 4792444 h 6914179"/>
              <a:gd name="connsiteX6" fmla="*/ 6301142 w 12430886"/>
              <a:gd name="connsiteY6" fmla="*/ 4557697 h 6914179"/>
              <a:gd name="connsiteX7" fmla="*/ 6939816 w 12430886"/>
              <a:gd name="connsiteY7" fmla="*/ 349661 h 6914179"/>
              <a:gd name="connsiteX8" fmla="*/ 7823569 w 12430886"/>
              <a:gd name="connsiteY8" fmla="*/ 613382 h 6914179"/>
              <a:gd name="connsiteX9" fmla="*/ 7874895 w 12430886"/>
              <a:gd name="connsiteY9" fmla="*/ 3630849 h 6914179"/>
              <a:gd name="connsiteX10" fmla="*/ 7880540 w 12430886"/>
              <a:gd name="connsiteY10" fmla="*/ 6325404 h 6914179"/>
              <a:gd name="connsiteX11" fmla="*/ 8752751 w 12430886"/>
              <a:gd name="connsiteY11" fmla="*/ 6806282 h 6914179"/>
              <a:gd name="connsiteX12" fmla="*/ 12430886 w 12430886"/>
              <a:gd name="connsiteY12" fmla="*/ 6751932 h 6914179"/>
              <a:gd name="connsiteX0" fmla="*/ 0 w 12447757"/>
              <a:gd name="connsiteY0" fmla="*/ 6786914 h 6853828"/>
              <a:gd name="connsiteX1" fmla="*/ 3608168 w 12447757"/>
              <a:gd name="connsiteY1" fmla="*/ 6819421 h 6853828"/>
              <a:gd name="connsiteX2" fmla="*/ 3816204 w 12447757"/>
              <a:gd name="connsiteY2" fmla="*/ 5544485 h 6853828"/>
              <a:gd name="connsiteX3" fmla="*/ 3832365 w 12447757"/>
              <a:gd name="connsiteY3" fmla="*/ 756193 h 6853828"/>
              <a:gd name="connsiteX4" fmla="*/ 4931191 w 12447757"/>
              <a:gd name="connsiteY4" fmla="*/ 854339 h 6853828"/>
              <a:gd name="connsiteX5" fmla="*/ 5280469 w 12447757"/>
              <a:gd name="connsiteY5" fmla="*/ 4792444 h 6853828"/>
              <a:gd name="connsiteX6" fmla="*/ 6318013 w 12447757"/>
              <a:gd name="connsiteY6" fmla="*/ 4557697 h 6853828"/>
              <a:gd name="connsiteX7" fmla="*/ 6956687 w 12447757"/>
              <a:gd name="connsiteY7" fmla="*/ 349661 h 6853828"/>
              <a:gd name="connsiteX8" fmla="*/ 7840440 w 12447757"/>
              <a:gd name="connsiteY8" fmla="*/ 613382 h 6853828"/>
              <a:gd name="connsiteX9" fmla="*/ 7891766 w 12447757"/>
              <a:gd name="connsiteY9" fmla="*/ 3630849 h 6853828"/>
              <a:gd name="connsiteX10" fmla="*/ 7897411 w 12447757"/>
              <a:gd name="connsiteY10" fmla="*/ 6325404 h 6853828"/>
              <a:gd name="connsiteX11" fmla="*/ 8769622 w 12447757"/>
              <a:gd name="connsiteY11" fmla="*/ 6806282 h 6853828"/>
              <a:gd name="connsiteX12" fmla="*/ 12447757 w 12447757"/>
              <a:gd name="connsiteY12" fmla="*/ 6751932 h 6853828"/>
              <a:gd name="connsiteX0" fmla="*/ 0 w 12447757"/>
              <a:gd name="connsiteY0" fmla="*/ 6786914 h 6853828"/>
              <a:gd name="connsiteX1" fmla="*/ 3270724 w 12447757"/>
              <a:gd name="connsiteY1" fmla="*/ 6819421 h 6853828"/>
              <a:gd name="connsiteX2" fmla="*/ 3816204 w 12447757"/>
              <a:gd name="connsiteY2" fmla="*/ 5544485 h 6853828"/>
              <a:gd name="connsiteX3" fmla="*/ 3832365 w 12447757"/>
              <a:gd name="connsiteY3" fmla="*/ 756193 h 6853828"/>
              <a:gd name="connsiteX4" fmla="*/ 4931191 w 12447757"/>
              <a:gd name="connsiteY4" fmla="*/ 854339 h 6853828"/>
              <a:gd name="connsiteX5" fmla="*/ 5280469 w 12447757"/>
              <a:gd name="connsiteY5" fmla="*/ 4792444 h 6853828"/>
              <a:gd name="connsiteX6" fmla="*/ 6318013 w 12447757"/>
              <a:gd name="connsiteY6" fmla="*/ 4557697 h 6853828"/>
              <a:gd name="connsiteX7" fmla="*/ 6956687 w 12447757"/>
              <a:gd name="connsiteY7" fmla="*/ 349661 h 6853828"/>
              <a:gd name="connsiteX8" fmla="*/ 7840440 w 12447757"/>
              <a:gd name="connsiteY8" fmla="*/ 613382 h 6853828"/>
              <a:gd name="connsiteX9" fmla="*/ 7891766 w 12447757"/>
              <a:gd name="connsiteY9" fmla="*/ 3630849 h 6853828"/>
              <a:gd name="connsiteX10" fmla="*/ 7897411 w 12447757"/>
              <a:gd name="connsiteY10" fmla="*/ 6325404 h 6853828"/>
              <a:gd name="connsiteX11" fmla="*/ 8769622 w 12447757"/>
              <a:gd name="connsiteY11" fmla="*/ 6806282 h 6853828"/>
              <a:gd name="connsiteX12" fmla="*/ 12447757 w 12447757"/>
              <a:gd name="connsiteY12" fmla="*/ 6751932 h 6853828"/>
              <a:gd name="connsiteX0" fmla="*/ 0 w 12447757"/>
              <a:gd name="connsiteY0" fmla="*/ 6786914 h 6958099"/>
              <a:gd name="connsiteX1" fmla="*/ 3270724 w 12447757"/>
              <a:gd name="connsiteY1" fmla="*/ 6819421 h 6958099"/>
              <a:gd name="connsiteX2" fmla="*/ 3816204 w 12447757"/>
              <a:gd name="connsiteY2" fmla="*/ 6396046 h 6958099"/>
              <a:gd name="connsiteX3" fmla="*/ 3832365 w 12447757"/>
              <a:gd name="connsiteY3" fmla="*/ 756193 h 6958099"/>
              <a:gd name="connsiteX4" fmla="*/ 4931191 w 12447757"/>
              <a:gd name="connsiteY4" fmla="*/ 854339 h 6958099"/>
              <a:gd name="connsiteX5" fmla="*/ 5280469 w 12447757"/>
              <a:gd name="connsiteY5" fmla="*/ 4792444 h 6958099"/>
              <a:gd name="connsiteX6" fmla="*/ 6318013 w 12447757"/>
              <a:gd name="connsiteY6" fmla="*/ 4557697 h 6958099"/>
              <a:gd name="connsiteX7" fmla="*/ 6956687 w 12447757"/>
              <a:gd name="connsiteY7" fmla="*/ 349661 h 6958099"/>
              <a:gd name="connsiteX8" fmla="*/ 7840440 w 12447757"/>
              <a:gd name="connsiteY8" fmla="*/ 613382 h 6958099"/>
              <a:gd name="connsiteX9" fmla="*/ 7891766 w 12447757"/>
              <a:gd name="connsiteY9" fmla="*/ 3630849 h 6958099"/>
              <a:gd name="connsiteX10" fmla="*/ 7897411 w 12447757"/>
              <a:gd name="connsiteY10" fmla="*/ 6325404 h 6958099"/>
              <a:gd name="connsiteX11" fmla="*/ 8769622 w 12447757"/>
              <a:gd name="connsiteY11" fmla="*/ 6806282 h 6958099"/>
              <a:gd name="connsiteX12" fmla="*/ 12447757 w 12447757"/>
              <a:gd name="connsiteY12" fmla="*/ 6751932 h 6958099"/>
              <a:gd name="connsiteX0" fmla="*/ 0 w 12447757"/>
              <a:gd name="connsiteY0" fmla="*/ 6786914 h 6966872"/>
              <a:gd name="connsiteX1" fmla="*/ 1516018 w 12447757"/>
              <a:gd name="connsiteY1" fmla="*/ 6837540 h 6966872"/>
              <a:gd name="connsiteX2" fmla="*/ 3816204 w 12447757"/>
              <a:gd name="connsiteY2" fmla="*/ 6396046 h 6966872"/>
              <a:gd name="connsiteX3" fmla="*/ 3832365 w 12447757"/>
              <a:gd name="connsiteY3" fmla="*/ 756193 h 6966872"/>
              <a:gd name="connsiteX4" fmla="*/ 4931191 w 12447757"/>
              <a:gd name="connsiteY4" fmla="*/ 854339 h 6966872"/>
              <a:gd name="connsiteX5" fmla="*/ 5280469 w 12447757"/>
              <a:gd name="connsiteY5" fmla="*/ 4792444 h 6966872"/>
              <a:gd name="connsiteX6" fmla="*/ 6318013 w 12447757"/>
              <a:gd name="connsiteY6" fmla="*/ 4557697 h 6966872"/>
              <a:gd name="connsiteX7" fmla="*/ 6956687 w 12447757"/>
              <a:gd name="connsiteY7" fmla="*/ 349661 h 6966872"/>
              <a:gd name="connsiteX8" fmla="*/ 7840440 w 12447757"/>
              <a:gd name="connsiteY8" fmla="*/ 613382 h 6966872"/>
              <a:gd name="connsiteX9" fmla="*/ 7891766 w 12447757"/>
              <a:gd name="connsiteY9" fmla="*/ 3630849 h 6966872"/>
              <a:gd name="connsiteX10" fmla="*/ 7897411 w 12447757"/>
              <a:gd name="connsiteY10" fmla="*/ 6325404 h 6966872"/>
              <a:gd name="connsiteX11" fmla="*/ 8769622 w 12447757"/>
              <a:gd name="connsiteY11" fmla="*/ 6806282 h 6966872"/>
              <a:gd name="connsiteX12" fmla="*/ 12447757 w 12447757"/>
              <a:gd name="connsiteY12" fmla="*/ 6751932 h 6966872"/>
              <a:gd name="connsiteX0" fmla="*/ 0 w 12447757"/>
              <a:gd name="connsiteY0" fmla="*/ 6841269 h 6966872"/>
              <a:gd name="connsiteX1" fmla="*/ 1516018 w 12447757"/>
              <a:gd name="connsiteY1" fmla="*/ 6837540 h 6966872"/>
              <a:gd name="connsiteX2" fmla="*/ 3816204 w 12447757"/>
              <a:gd name="connsiteY2" fmla="*/ 6396046 h 6966872"/>
              <a:gd name="connsiteX3" fmla="*/ 3832365 w 12447757"/>
              <a:gd name="connsiteY3" fmla="*/ 756193 h 6966872"/>
              <a:gd name="connsiteX4" fmla="*/ 4931191 w 12447757"/>
              <a:gd name="connsiteY4" fmla="*/ 854339 h 6966872"/>
              <a:gd name="connsiteX5" fmla="*/ 5280469 w 12447757"/>
              <a:gd name="connsiteY5" fmla="*/ 4792444 h 6966872"/>
              <a:gd name="connsiteX6" fmla="*/ 6318013 w 12447757"/>
              <a:gd name="connsiteY6" fmla="*/ 4557697 h 6966872"/>
              <a:gd name="connsiteX7" fmla="*/ 6956687 w 12447757"/>
              <a:gd name="connsiteY7" fmla="*/ 349661 h 6966872"/>
              <a:gd name="connsiteX8" fmla="*/ 7840440 w 12447757"/>
              <a:gd name="connsiteY8" fmla="*/ 613382 h 6966872"/>
              <a:gd name="connsiteX9" fmla="*/ 7891766 w 12447757"/>
              <a:gd name="connsiteY9" fmla="*/ 3630849 h 6966872"/>
              <a:gd name="connsiteX10" fmla="*/ 7897411 w 12447757"/>
              <a:gd name="connsiteY10" fmla="*/ 6325404 h 6966872"/>
              <a:gd name="connsiteX11" fmla="*/ 8769622 w 12447757"/>
              <a:gd name="connsiteY11" fmla="*/ 6806282 h 6966872"/>
              <a:gd name="connsiteX12" fmla="*/ 12447757 w 12447757"/>
              <a:gd name="connsiteY12" fmla="*/ 6751932 h 6966872"/>
              <a:gd name="connsiteX0" fmla="*/ 0 w 12447757"/>
              <a:gd name="connsiteY0" fmla="*/ 6841269 h 6880122"/>
              <a:gd name="connsiteX1" fmla="*/ 1516018 w 12447757"/>
              <a:gd name="connsiteY1" fmla="*/ 6837540 h 6880122"/>
              <a:gd name="connsiteX2" fmla="*/ 3951182 w 12447757"/>
              <a:gd name="connsiteY2" fmla="*/ 6124271 h 6880122"/>
              <a:gd name="connsiteX3" fmla="*/ 3832365 w 12447757"/>
              <a:gd name="connsiteY3" fmla="*/ 756193 h 6880122"/>
              <a:gd name="connsiteX4" fmla="*/ 4931191 w 12447757"/>
              <a:gd name="connsiteY4" fmla="*/ 854339 h 6880122"/>
              <a:gd name="connsiteX5" fmla="*/ 5280469 w 12447757"/>
              <a:gd name="connsiteY5" fmla="*/ 4792444 h 6880122"/>
              <a:gd name="connsiteX6" fmla="*/ 6318013 w 12447757"/>
              <a:gd name="connsiteY6" fmla="*/ 4557697 h 6880122"/>
              <a:gd name="connsiteX7" fmla="*/ 6956687 w 12447757"/>
              <a:gd name="connsiteY7" fmla="*/ 349661 h 6880122"/>
              <a:gd name="connsiteX8" fmla="*/ 7840440 w 12447757"/>
              <a:gd name="connsiteY8" fmla="*/ 613382 h 6880122"/>
              <a:gd name="connsiteX9" fmla="*/ 7891766 w 12447757"/>
              <a:gd name="connsiteY9" fmla="*/ 3630849 h 6880122"/>
              <a:gd name="connsiteX10" fmla="*/ 7897411 w 12447757"/>
              <a:gd name="connsiteY10" fmla="*/ 6325404 h 6880122"/>
              <a:gd name="connsiteX11" fmla="*/ 8769622 w 12447757"/>
              <a:gd name="connsiteY11" fmla="*/ 6806282 h 6880122"/>
              <a:gd name="connsiteX12" fmla="*/ 12447757 w 12447757"/>
              <a:gd name="connsiteY12" fmla="*/ 6751932 h 6880122"/>
              <a:gd name="connsiteX0" fmla="*/ 0 w 12447757"/>
              <a:gd name="connsiteY0" fmla="*/ 6841269 h 6893728"/>
              <a:gd name="connsiteX1" fmla="*/ 2005312 w 12447757"/>
              <a:gd name="connsiteY1" fmla="*/ 6855659 h 6893728"/>
              <a:gd name="connsiteX2" fmla="*/ 3951182 w 12447757"/>
              <a:gd name="connsiteY2" fmla="*/ 6124271 h 6893728"/>
              <a:gd name="connsiteX3" fmla="*/ 3832365 w 12447757"/>
              <a:gd name="connsiteY3" fmla="*/ 756193 h 6893728"/>
              <a:gd name="connsiteX4" fmla="*/ 4931191 w 12447757"/>
              <a:gd name="connsiteY4" fmla="*/ 854339 h 6893728"/>
              <a:gd name="connsiteX5" fmla="*/ 5280469 w 12447757"/>
              <a:gd name="connsiteY5" fmla="*/ 4792444 h 6893728"/>
              <a:gd name="connsiteX6" fmla="*/ 6318013 w 12447757"/>
              <a:gd name="connsiteY6" fmla="*/ 4557697 h 6893728"/>
              <a:gd name="connsiteX7" fmla="*/ 6956687 w 12447757"/>
              <a:gd name="connsiteY7" fmla="*/ 349661 h 6893728"/>
              <a:gd name="connsiteX8" fmla="*/ 7840440 w 12447757"/>
              <a:gd name="connsiteY8" fmla="*/ 613382 h 6893728"/>
              <a:gd name="connsiteX9" fmla="*/ 7891766 w 12447757"/>
              <a:gd name="connsiteY9" fmla="*/ 3630849 h 6893728"/>
              <a:gd name="connsiteX10" fmla="*/ 7897411 w 12447757"/>
              <a:gd name="connsiteY10" fmla="*/ 6325404 h 6893728"/>
              <a:gd name="connsiteX11" fmla="*/ 8769622 w 12447757"/>
              <a:gd name="connsiteY11" fmla="*/ 6806282 h 6893728"/>
              <a:gd name="connsiteX12" fmla="*/ 12447757 w 12447757"/>
              <a:gd name="connsiteY12" fmla="*/ 6751932 h 6893728"/>
              <a:gd name="connsiteX0" fmla="*/ 0 w 12414012"/>
              <a:gd name="connsiteY0" fmla="*/ 6841269 h 6893728"/>
              <a:gd name="connsiteX1" fmla="*/ 1971567 w 12414012"/>
              <a:gd name="connsiteY1" fmla="*/ 6855659 h 6893728"/>
              <a:gd name="connsiteX2" fmla="*/ 3917437 w 12414012"/>
              <a:gd name="connsiteY2" fmla="*/ 6124271 h 6893728"/>
              <a:gd name="connsiteX3" fmla="*/ 3798620 w 12414012"/>
              <a:gd name="connsiteY3" fmla="*/ 756193 h 6893728"/>
              <a:gd name="connsiteX4" fmla="*/ 4897446 w 12414012"/>
              <a:gd name="connsiteY4" fmla="*/ 854339 h 6893728"/>
              <a:gd name="connsiteX5" fmla="*/ 5246724 w 12414012"/>
              <a:gd name="connsiteY5" fmla="*/ 4792444 h 6893728"/>
              <a:gd name="connsiteX6" fmla="*/ 6284268 w 12414012"/>
              <a:gd name="connsiteY6" fmla="*/ 4557697 h 6893728"/>
              <a:gd name="connsiteX7" fmla="*/ 6922942 w 12414012"/>
              <a:gd name="connsiteY7" fmla="*/ 349661 h 6893728"/>
              <a:gd name="connsiteX8" fmla="*/ 7806695 w 12414012"/>
              <a:gd name="connsiteY8" fmla="*/ 613382 h 6893728"/>
              <a:gd name="connsiteX9" fmla="*/ 7858021 w 12414012"/>
              <a:gd name="connsiteY9" fmla="*/ 3630849 h 6893728"/>
              <a:gd name="connsiteX10" fmla="*/ 7863666 w 12414012"/>
              <a:gd name="connsiteY10" fmla="*/ 6325404 h 6893728"/>
              <a:gd name="connsiteX11" fmla="*/ 8735877 w 12414012"/>
              <a:gd name="connsiteY11" fmla="*/ 6806282 h 6893728"/>
              <a:gd name="connsiteX12" fmla="*/ 12414012 w 12414012"/>
              <a:gd name="connsiteY12" fmla="*/ 6751932 h 6893728"/>
              <a:gd name="connsiteX0" fmla="*/ 0 w 12414012"/>
              <a:gd name="connsiteY0" fmla="*/ 6841269 h 6893728"/>
              <a:gd name="connsiteX1" fmla="*/ 1971567 w 12414012"/>
              <a:gd name="connsiteY1" fmla="*/ 6855659 h 6893728"/>
              <a:gd name="connsiteX2" fmla="*/ 3917437 w 12414012"/>
              <a:gd name="connsiteY2" fmla="*/ 6124271 h 6893728"/>
              <a:gd name="connsiteX3" fmla="*/ 4017958 w 12414012"/>
              <a:gd name="connsiteY3" fmla="*/ 575010 h 6893728"/>
              <a:gd name="connsiteX4" fmla="*/ 4897446 w 12414012"/>
              <a:gd name="connsiteY4" fmla="*/ 854339 h 6893728"/>
              <a:gd name="connsiteX5" fmla="*/ 5246724 w 12414012"/>
              <a:gd name="connsiteY5" fmla="*/ 4792444 h 6893728"/>
              <a:gd name="connsiteX6" fmla="*/ 6284268 w 12414012"/>
              <a:gd name="connsiteY6" fmla="*/ 4557697 h 6893728"/>
              <a:gd name="connsiteX7" fmla="*/ 6922942 w 12414012"/>
              <a:gd name="connsiteY7" fmla="*/ 349661 h 6893728"/>
              <a:gd name="connsiteX8" fmla="*/ 7806695 w 12414012"/>
              <a:gd name="connsiteY8" fmla="*/ 613382 h 6893728"/>
              <a:gd name="connsiteX9" fmla="*/ 7858021 w 12414012"/>
              <a:gd name="connsiteY9" fmla="*/ 3630849 h 6893728"/>
              <a:gd name="connsiteX10" fmla="*/ 7863666 w 12414012"/>
              <a:gd name="connsiteY10" fmla="*/ 6325404 h 6893728"/>
              <a:gd name="connsiteX11" fmla="*/ 8735877 w 12414012"/>
              <a:gd name="connsiteY11" fmla="*/ 6806282 h 6893728"/>
              <a:gd name="connsiteX12" fmla="*/ 12414012 w 12414012"/>
              <a:gd name="connsiteY12" fmla="*/ 6751932 h 6893728"/>
              <a:gd name="connsiteX0" fmla="*/ 0 w 12414012"/>
              <a:gd name="connsiteY0" fmla="*/ 6841269 h 6893728"/>
              <a:gd name="connsiteX1" fmla="*/ 1971567 w 12414012"/>
              <a:gd name="connsiteY1" fmla="*/ 6855659 h 6893728"/>
              <a:gd name="connsiteX2" fmla="*/ 3917437 w 12414012"/>
              <a:gd name="connsiteY2" fmla="*/ 6124271 h 6893728"/>
              <a:gd name="connsiteX3" fmla="*/ 4017958 w 12414012"/>
              <a:gd name="connsiteY3" fmla="*/ 575010 h 6893728"/>
              <a:gd name="connsiteX4" fmla="*/ 4796213 w 12414012"/>
              <a:gd name="connsiteY4" fmla="*/ 781866 h 6893728"/>
              <a:gd name="connsiteX5" fmla="*/ 5246724 w 12414012"/>
              <a:gd name="connsiteY5" fmla="*/ 4792444 h 6893728"/>
              <a:gd name="connsiteX6" fmla="*/ 6284268 w 12414012"/>
              <a:gd name="connsiteY6" fmla="*/ 4557697 h 6893728"/>
              <a:gd name="connsiteX7" fmla="*/ 6922942 w 12414012"/>
              <a:gd name="connsiteY7" fmla="*/ 349661 h 6893728"/>
              <a:gd name="connsiteX8" fmla="*/ 7806695 w 12414012"/>
              <a:gd name="connsiteY8" fmla="*/ 613382 h 6893728"/>
              <a:gd name="connsiteX9" fmla="*/ 7858021 w 12414012"/>
              <a:gd name="connsiteY9" fmla="*/ 3630849 h 6893728"/>
              <a:gd name="connsiteX10" fmla="*/ 7863666 w 12414012"/>
              <a:gd name="connsiteY10" fmla="*/ 6325404 h 6893728"/>
              <a:gd name="connsiteX11" fmla="*/ 8735877 w 12414012"/>
              <a:gd name="connsiteY11" fmla="*/ 6806282 h 6893728"/>
              <a:gd name="connsiteX12" fmla="*/ 12414012 w 12414012"/>
              <a:gd name="connsiteY12" fmla="*/ 6751932 h 6893728"/>
              <a:gd name="connsiteX0" fmla="*/ 0 w 12414012"/>
              <a:gd name="connsiteY0" fmla="*/ 6780833 h 6833292"/>
              <a:gd name="connsiteX1" fmla="*/ 1971567 w 12414012"/>
              <a:gd name="connsiteY1" fmla="*/ 6795223 h 6833292"/>
              <a:gd name="connsiteX2" fmla="*/ 3917437 w 12414012"/>
              <a:gd name="connsiteY2" fmla="*/ 6063835 h 6833292"/>
              <a:gd name="connsiteX3" fmla="*/ 4017958 w 12414012"/>
              <a:gd name="connsiteY3" fmla="*/ 514574 h 6833292"/>
              <a:gd name="connsiteX4" fmla="*/ 4796213 w 12414012"/>
              <a:gd name="connsiteY4" fmla="*/ 721430 h 6833292"/>
              <a:gd name="connsiteX5" fmla="*/ 5246724 w 12414012"/>
              <a:gd name="connsiteY5" fmla="*/ 4732008 h 6833292"/>
              <a:gd name="connsiteX6" fmla="*/ 6284268 w 12414012"/>
              <a:gd name="connsiteY6" fmla="*/ 4497261 h 6833292"/>
              <a:gd name="connsiteX7" fmla="*/ 6990431 w 12414012"/>
              <a:gd name="connsiteY7" fmla="*/ 452289 h 6833292"/>
              <a:gd name="connsiteX8" fmla="*/ 7806695 w 12414012"/>
              <a:gd name="connsiteY8" fmla="*/ 552946 h 6833292"/>
              <a:gd name="connsiteX9" fmla="*/ 7858021 w 12414012"/>
              <a:gd name="connsiteY9" fmla="*/ 3570413 h 6833292"/>
              <a:gd name="connsiteX10" fmla="*/ 7863666 w 12414012"/>
              <a:gd name="connsiteY10" fmla="*/ 6264968 h 6833292"/>
              <a:gd name="connsiteX11" fmla="*/ 8735877 w 12414012"/>
              <a:gd name="connsiteY11" fmla="*/ 6745846 h 6833292"/>
              <a:gd name="connsiteX12" fmla="*/ 12414012 w 12414012"/>
              <a:gd name="connsiteY12" fmla="*/ 6691496 h 6833292"/>
              <a:gd name="connsiteX0" fmla="*/ 0 w 12414012"/>
              <a:gd name="connsiteY0" fmla="*/ 6780833 h 6833292"/>
              <a:gd name="connsiteX1" fmla="*/ 1971567 w 12414012"/>
              <a:gd name="connsiteY1" fmla="*/ 6795223 h 6833292"/>
              <a:gd name="connsiteX2" fmla="*/ 3917437 w 12414012"/>
              <a:gd name="connsiteY2" fmla="*/ 6063835 h 6833292"/>
              <a:gd name="connsiteX3" fmla="*/ 4017958 w 12414012"/>
              <a:gd name="connsiteY3" fmla="*/ 514574 h 6833292"/>
              <a:gd name="connsiteX4" fmla="*/ 4796213 w 12414012"/>
              <a:gd name="connsiteY4" fmla="*/ 721430 h 6833292"/>
              <a:gd name="connsiteX5" fmla="*/ 5246724 w 12414012"/>
              <a:gd name="connsiteY5" fmla="*/ 4732008 h 6833292"/>
              <a:gd name="connsiteX6" fmla="*/ 6284268 w 12414012"/>
              <a:gd name="connsiteY6" fmla="*/ 4497261 h 6833292"/>
              <a:gd name="connsiteX7" fmla="*/ 6990431 w 12414012"/>
              <a:gd name="connsiteY7" fmla="*/ 452289 h 6833292"/>
              <a:gd name="connsiteX8" fmla="*/ 7756078 w 12414012"/>
              <a:gd name="connsiteY8" fmla="*/ 552946 h 6833292"/>
              <a:gd name="connsiteX9" fmla="*/ 7858021 w 12414012"/>
              <a:gd name="connsiteY9" fmla="*/ 3570413 h 6833292"/>
              <a:gd name="connsiteX10" fmla="*/ 7863666 w 12414012"/>
              <a:gd name="connsiteY10" fmla="*/ 6264968 h 6833292"/>
              <a:gd name="connsiteX11" fmla="*/ 8735877 w 12414012"/>
              <a:gd name="connsiteY11" fmla="*/ 6745846 h 6833292"/>
              <a:gd name="connsiteX12" fmla="*/ 12414012 w 12414012"/>
              <a:gd name="connsiteY12" fmla="*/ 6691496 h 6833292"/>
              <a:gd name="connsiteX0" fmla="*/ 0 w 12414012"/>
              <a:gd name="connsiteY0" fmla="*/ 6780833 h 6833292"/>
              <a:gd name="connsiteX1" fmla="*/ 1971567 w 12414012"/>
              <a:gd name="connsiteY1" fmla="*/ 6795223 h 6833292"/>
              <a:gd name="connsiteX2" fmla="*/ 3917437 w 12414012"/>
              <a:gd name="connsiteY2" fmla="*/ 6063835 h 6833292"/>
              <a:gd name="connsiteX3" fmla="*/ 4017958 w 12414012"/>
              <a:gd name="connsiteY3" fmla="*/ 514574 h 6833292"/>
              <a:gd name="connsiteX4" fmla="*/ 4796213 w 12414012"/>
              <a:gd name="connsiteY4" fmla="*/ 721430 h 6833292"/>
              <a:gd name="connsiteX5" fmla="*/ 5246724 w 12414012"/>
              <a:gd name="connsiteY5" fmla="*/ 4732008 h 6833292"/>
              <a:gd name="connsiteX6" fmla="*/ 6284268 w 12414012"/>
              <a:gd name="connsiteY6" fmla="*/ 4497261 h 6833292"/>
              <a:gd name="connsiteX7" fmla="*/ 6990431 w 12414012"/>
              <a:gd name="connsiteY7" fmla="*/ 452289 h 6833292"/>
              <a:gd name="connsiteX8" fmla="*/ 7756078 w 12414012"/>
              <a:gd name="connsiteY8" fmla="*/ 552946 h 6833292"/>
              <a:gd name="connsiteX9" fmla="*/ 7790531 w 12414012"/>
              <a:gd name="connsiteY9" fmla="*/ 3570414 h 6833292"/>
              <a:gd name="connsiteX10" fmla="*/ 7863666 w 12414012"/>
              <a:gd name="connsiteY10" fmla="*/ 6264968 h 6833292"/>
              <a:gd name="connsiteX11" fmla="*/ 8735877 w 12414012"/>
              <a:gd name="connsiteY11" fmla="*/ 6745846 h 6833292"/>
              <a:gd name="connsiteX12" fmla="*/ 12414012 w 12414012"/>
              <a:gd name="connsiteY12" fmla="*/ 6691496 h 6833292"/>
              <a:gd name="connsiteX0" fmla="*/ 0 w 12414012"/>
              <a:gd name="connsiteY0" fmla="*/ 6780833 h 6862840"/>
              <a:gd name="connsiteX1" fmla="*/ 1988440 w 12414012"/>
              <a:gd name="connsiteY1" fmla="*/ 6831459 h 6862840"/>
              <a:gd name="connsiteX2" fmla="*/ 3917437 w 12414012"/>
              <a:gd name="connsiteY2" fmla="*/ 6063835 h 6862840"/>
              <a:gd name="connsiteX3" fmla="*/ 4017958 w 12414012"/>
              <a:gd name="connsiteY3" fmla="*/ 514574 h 6862840"/>
              <a:gd name="connsiteX4" fmla="*/ 4796213 w 12414012"/>
              <a:gd name="connsiteY4" fmla="*/ 721430 h 6862840"/>
              <a:gd name="connsiteX5" fmla="*/ 5246724 w 12414012"/>
              <a:gd name="connsiteY5" fmla="*/ 4732008 h 6862840"/>
              <a:gd name="connsiteX6" fmla="*/ 6284268 w 12414012"/>
              <a:gd name="connsiteY6" fmla="*/ 4497261 h 6862840"/>
              <a:gd name="connsiteX7" fmla="*/ 6990431 w 12414012"/>
              <a:gd name="connsiteY7" fmla="*/ 452289 h 6862840"/>
              <a:gd name="connsiteX8" fmla="*/ 7756078 w 12414012"/>
              <a:gd name="connsiteY8" fmla="*/ 552946 h 6862840"/>
              <a:gd name="connsiteX9" fmla="*/ 7790531 w 12414012"/>
              <a:gd name="connsiteY9" fmla="*/ 3570414 h 6862840"/>
              <a:gd name="connsiteX10" fmla="*/ 7863666 w 12414012"/>
              <a:gd name="connsiteY10" fmla="*/ 6264968 h 6862840"/>
              <a:gd name="connsiteX11" fmla="*/ 8735877 w 12414012"/>
              <a:gd name="connsiteY11" fmla="*/ 6745846 h 6862840"/>
              <a:gd name="connsiteX12" fmla="*/ 12414012 w 12414012"/>
              <a:gd name="connsiteY12" fmla="*/ 6691496 h 6862840"/>
              <a:gd name="connsiteX0" fmla="*/ 0 w 12363396"/>
              <a:gd name="connsiteY0" fmla="*/ 6817069 h 6869528"/>
              <a:gd name="connsiteX1" fmla="*/ 1937824 w 12363396"/>
              <a:gd name="connsiteY1" fmla="*/ 6831459 h 6869528"/>
              <a:gd name="connsiteX2" fmla="*/ 3866821 w 12363396"/>
              <a:gd name="connsiteY2" fmla="*/ 6063835 h 6869528"/>
              <a:gd name="connsiteX3" fmla="*/ 3967342 w 12363396"/>
              <a:gd name="connsiteY3" fmla="*/ 514574 h 6869528"/>
              <a:gd name="connsiteX4" fmla="*/ 4745597 w 12363396"/>
              <a:gd name="connsiteY4" fmla="*/ 721430 h 6869528"/>
              <a:gd name="connsiteX5" fmla="*/ 5196108 w 12363396"/>
              <a:gd name="connsiteY5" fmla="*/ 4732008 h 6869528"/>
              <a:gd name="connsiteX6" fmla="*/ 6233652 w 12363396"/>
              <a:gd name="connsiteY6" fmla="*/ 4497261 h 6869528"/>
              <a:gd name="connsiteX7" fmla="*/ 6939815 w 12363396"/>
              <a:gd name="connsiteY7" fmla="*/ 452289 h 6869528"/>
              <a:gd name="connsiteX8" fmla="*/ 7705462 w 12363396"/>
              <a:gd name="connsiteY8" fmla="*/ 552946 h 6869528"/>
              <a:gd name="connsiteX9" fmla="*/ 7739915 w 12363396"/>
              <a:gd name="connsiteY9" fmla="*/ 3570414 h 6869528"/>
              <a:gd name="connsiteX10" fmla="*/ 7813050 w 12363396"/>
              <a:gd name="connsiteY10" fmla="*/ 6264968 h 6869528"/>
              <a:gd name="connsiteX11" fmla="*/ 8685261 w 12363396"/>
              <a:gd name="connsiteY11" fmla="*/ 6745846 h 6869528"/>
              <a:gd name="connsiteX12" fmla="*/ 12363396 w 12363396"/>
              <a:gd name="connsiteY12" fmla="*/ 6691496 h 6869528"/>
              <a:gd name="connsiteX0" fmla="*/ 0 w 12363396"/>
              <a:gd name="connsiteY0" fmla="*/ 6817069 h 6899076"/>
              <a:gd name="connsiteX1" fmla="*/ 1937824 w 12363396"/>
              <a:gd name="connsiteY1" fmla="*/ 6867697 h 6899076"/>
              <a:gd name="connsiteX2" fmla="*/ 3866821 w 12363396"/>
              <a:gd name="connsiteY2" fmla="*/ 6063835 h 6899076"/>
              <a:gd name="connsiteX3" fmla="*/ 3967342 w 12363396"/>
              <a:gd name="connsiteY3" fmla="*/ 514574 h 6899076"/>
              <a:gd name="connsiteX4" fmla="*/ 4745597 w 12363396"/>
              <a:gd name="connsiteY4" fmla="*/ 721430 h 6899076"/>
              <a:gd name="connsiteX5" fmla="*/ 5196108 w 12363396"/>
              <a:gd name="connsiteY5" fmla="*/ 4732008 h 6899076"/>
              <a:gd name="connsiteX6" fmla="*/ 6233652 w 12363396"/>
              <a:gd name="connsiteY6" fmla="*/ 4497261 h 6899076"/>
              <a:gd name="connsiteX7" fmla="*/ 6939815 w 12363396"/>
              <a:gd name="connsiteY7" fmla="*/ 452289 h 6899076"/>
              <a:gd name="connsiteX8" fmla="*/ 7705462 w 12363396"/>
              <a:gd name="connsiteY8" fmla="*/ 552946 h 6899076"/>
              <a:gd name="connsiteX9" fmla="*/ 7739915 w 12363396"/>
              <a:gd name="connsiteY9" fmla="*/ 3570414 h 6899076"/>
              <a:gd name="connsiteX10" fmla="*/ 7813050 w 12363396"/>
              <a:gd name="connsiteY10" fmla="*/ 6264968 h 6899076"/>
              <a:gd name="connsiteX11" fmla="*/ 8685261 w 12363396"/>
              <a:gd name="connsiteY11" fmla="*/ 6745846 h 6899076"/>
              <a:gd name="connsiteX12" fmla="*/ 12363396 w 12363396"/>
              <a:gd name="connsiteY12" fmla="*/ 6691496 h 6899076"/>
              <a:gd name="connsiteX0" fmla="*/ 0 w 12464629"/>
              <a:gd name="connsiteY0" fmla="*/ 6255402 h 6876062"/>
              <a:gd name="connsiteX1" fmla="*/ 2039057 w 12464629"/>
              <a:gd name="connsiteY1" fmla="*/ 6867697 h 6876062"/>
              <a:gd name="connsiteX2" fmla="*/ 3968054 w 12464629"/>
              <a:gd name="connsiteY2" fmla="*/ 6063835 h 6876062"/>
              <a:gd name="connsiteX3" fmla="*/ 4068575 w 12464629"/>
              <a:gd name="connsiteY3" fmla="*/ 514574 h 6876062"/>
              <a:gd name="connsiteX4" fmla="*/ 4846830 w 12464629"/>
              <a:gd name="connsiteY4" fmla="*/ 721430 h 6876062"/>
              <a:gd name="connsiteX5" fmla="*/ 5297341 w 12464629"/>
              <a:gd name="connsiteY5" fmla="*/ 4732008 h 6876062"/>
              <a:gd name="connsiteX6" fmla="*/ 6334885 w 12464629"/>
              <a:gd name="connsiteY6" fmla="*/ 4497261 h 6876062"/>
              <a:gd name="connsiteX7" fmla="*/ 7041048 w 12464629"/>
              <a:gd name="connsiteY7" fmla="*/ 452289 h 6876062"/>
              <a:gd name="connsiteX8" fmla="*/ 7806695 w 12464629"/>
              <a:gd name="connsiteY8" fmla="*/ 552946 h 6876062"/>
              <a:gd name="connsiteX9" fmla="*/ 7841148 w 12464629"/>
              <a:gd name="connsiteY9" fmla="*/ 3570414 h 6876062"/>
              <a:gd name="connsiteX10" fmla="*/ 7914283 w 12464629"/>
              <a:gd name="connsiteY10" fmla="*/ 6264968 h 6876062"/>
              <a:gd name="connsiteX11" fmla="*/ 8786494 w 12464629"/>
              <a:gd name="connsiteY11" fmla="*/ 6745846 h 6876062"/>
              <a:gd name="connsiteX12" fmla="*/ 12464629 w 12464629"/>
              <a:gd name="connsiteY12" fmla="*/ 6691496 h 6876062"/>
              <a:gd name="connsiteX0" fmla="*/ 0 w 12464629"/>
              <a:gd name="connsiteY0" fmla="*/ 6255402 h 6747001"/>
              <a:gd name="connsiteX1" fmla="*/ 2410243 w 12464629"/>
              <a:gd name="connsiteY1" fmla="*/ 6233559 h 6747001"/>
              <a:gd name="connsiteX2" fmla="*/ 3968054 w 12464629"/>
              <a:gd name="connsiteY2" fmla="*/ 6063835 h 6747001"/>
              <a:gd name="connsiteX3" fmla="*/ 4068575 w 12464629"/>
              <a:gd name="connsiteY3" fmla="*/ 514574 h 6747001"/>
              <a:gd name="connsiteX4" fmla="*/ 4846830 w 12464629"/>
              <a:gd name="connsiteY4" fmla="*/ 721430 h 6747001"/>
              <a:gd name="connsiteX5" fmla="*/ 5297341 w 12464629"/>
              <a:gd name="connsiteY5" fmla="*/ 4732008 h 6747001"/>
              <a:gd name="connsiteX6" fmla="*/ 6334885 w 12464629"/>
              <a:gd name="connsiteY6" fmla="*/ 4497261 h 6747001"/>
              <a:gd name="connsiteX7" fmla="*/ 7041048 w 12464629"/>
              <a:gd name="connsiteY7" fmla="*/ 452289 h 6747001"/>
              <a:gd name="connsiteX8" fmla="*/ 7806695 w 12464629"/>
              <a:gd name="connsiteY8" fmla="*/ 552946 h 6747001"/>
              <a:gd name="connsiteX9" fmla="*/ 7841148 w 12464629"/>
              <a:gd name="connsiteY9" fmla="*/ 3570414 h 6747001"/>
              <a:gd name="connsiteX10" fmla="*/ 7914283 w 12464629"/>
              <a:gd name="connsiteY10" fmla="*/ 6264968 h 6747001"/>
              <a:gd name="connsiteX11" fmla="*/ 8786494 w 12464629"/>
              <a:gd name="connsiteY11" fmla="*/ 6745846 h 6747001"/>
              <a:gd name="connsiteX12" fmla="*/ 12464629 w 12464629"/>
              <a:gd name="connsiteY12" fmla="*/ 6691496 h 6747001"/>
              <a:gd name="connsiteX0" fmla="*/ 0 w 12464629"/>
              <a:gd name="connsiteY0" fmla="*/ 6203123 h 6694722"/>
              <a:gd name="connsiteX1" fmla="*/ 2410243 w 12464629"/>
              <a:gd name="connsiteY1" fmla="*/ 6181280 h 6694722"/>
              <a:gd name="connsiteX2" fmla="*/ 3461890 w 12464629"/>
              <a:gd name="connsiteY2" fmla="*/ 5141879 h 6694722"/>
              <a:gd name="connsiteX3" fmla="*/ 4068575 w 12464629"/>
              <a:gd name="connsiteY3" fmla="*/ 462295 h 6694722"/>
              <a:gd name="connsiteX4" fmla="*/ 4846830 w 12464629"/>
              <a:gd name="connsiteY4" fmla="*/ 669151 h 6694722"/>
              <a:gd name="connsiteX5" fmla="*/ 5297341 w 12464629"/>
              <a:gd name="connsiteY5" fmla="*/ 4679729 h 6694722"/>
              <a:gd name="connsiteX6" fmla="*/ 6334885 w 12464629"/>
              <a:gd name="connsiteY6" fmla="*/ 4444982 h 6694722"/>
              <a:gd name="connsiteX7" fmla="*/ 7041048 w 12464629"/>
              <a:gd name="connsiteY7" fmla="*/ 400010 h 6694722"/>
              <a:gd name="connsiteX8" fmla="*/ 7806695 w 12464629"/>
              <a:gd name="connsiteY8" fmla="*/ 500667 h 6694722"/>
              <a:gd name="connsiteX9" fmla="*/ 7841148 w 12464629"/>
              <a:gd name="connsiteY9" fmla="*/ 3518135 h 6694722"/>
              <a:gd name="connsiteX10" fmla="*/ 7914283 w 12464629"/>
              <a:gd name="connsiteY10" fmla="*/ 6212689 h 6694722"/>
              <a:gd name="connsiteX11" fmla="*/ 8786494 w 12464629"/>
              <a:gd name="connsiteY11" fmla="*/ 6693567 h 6694722"/>
              <a:gd name="connsiteX12" fmla="*/ 12464629 w 12464629"/>
              <a:gd name="connsiteY12" fmla="*/ 6639217 h 6694722"/>
              <a:gd name="connsiteX0" fmla="*/ 0 w 12464629"/>
              <a:gd name="connsiteY0" fmla="*/ 6293974 h 6785573"/>
              <a:gd name="connsiteX1" fmla="*/ 2410243 w 12464629"/>
              <a:gd name="connsiteY1" fmla="*/ 6272131 h 6785573"/>
              <a:gd name="connsiteX2" fmla="*/ 3461890 w 12464629"/>
              <a:gd name="connsiteY2" fmla="*/ 5232730 h 6785573"/>
              <a:gd name="connsiteX3" fmla="*/ 3832365 w 12464629"/>
              <a:gd name="connsiteY3" fmla="*/ 408201 h 6785573"/>
              <a:gd name="connsiteX4" fmla="*/ 4846830 w 12464629"/>
              <a:gd name="connsiteY4" fmla="*/ 760002 h 6785573"/>
              <a:gd name="connsiteX5" fmla="*/ 5297341 w 12464629"/>
              <a:gd name="connsiteY5" fmla="*/ 4770580 h 6785573"/>
              <a:gd name="connsiteX6" fmla="*/ 6334885 w 12464629"/>
              <a:gd name="connsiteY6" fmla="*/ 4535833 h 6785573"/>
              <a:gd name="connsiteX7" fmla="*/ 7041048 w 12464629"/>
              <a:gd name="connsiteY7" fmla="*/ 490861 h 6785573"/>
              <a:gd name="connsiteX8" fmla="*/ 7806695 w 12464629"/>
              <a:gd name="connsiteY8" fmla="*/ 591518 h 6785573"/>
              <a:gd name="connsiteX9" fmla="*/ 7841148 w 12464629"/>
              <a:gd name="connsiteY9" fmla="*/ 3608986 h 6785573"/>
              <a:gd name="connsiteX10" fmla="*/ 7914283 w 12464629"/>
              <a:gd name="connsiteY10" fmla="*/ 6303540 h 6785573"/>
              <a:gd name="connsiteX11" fmla="*/ 8786494 w 12464629"/>
              <a:gd name="connsiteY11" fmla="*/ 6784418 h 6785573"/>
              <a:gd name="connsiteX12" fmla="*/ 12464629 w 12464629"/>
              <a:gd name="connsiteY12" fmla="*/ 6730068 h 6785573"/>
              <a:gd name="connsiteX0" fmla="*/ 0 w 12464629"/>
              <a:gd name="connsiteY0" fmla="*/ 6373333 h 6864932"/>
              <a:gd name="connsiteX1" fmla="*/ 2410243 w 12464629"/>
              <a:gd name="connsiteY1" fmla="*/ 6351490 h 6864932"/>
              <a:gd name="connsiteX2" fmla="*/ 3461890 w 12464629"/>
              <a:gd name="connsiteY2" fmla="*/ 5312089 h 6864932"/>
              <a:gd name="connsiteX3" fmla="*/ 3832365 w 12464629"/>
              <a:gd name="connsiteY3" fmla="*/ 487560 h 6864932"/>
              <a:gd name="connsiteX4" fmla="*/ 4981808 w 12464629"/>
              <a:gd name="connsiteY4" fmla="*/ 658179 h 6864932"/>
              <a:gd name="connsiteX5" fmla="*/ 5297341 w 12464629"/>
              <a:gd name="connsiteY5" fmla="*/ 4849939 h 6864932"/>
              <a:gd name="connsiteX6" fmla="*/ 6334885 w 12464629"/>
              <a:gd name="connsiteY6" fmla="*/ 4615192 h 6864932"/>
              <a:gd name="connsiteX7" fmla="*/ 7041048 w 12464629"/>
              <a:gd name="connsiteY7" fmla="*/ 570220 h 6864932"/>
              <a:gd name="connsiteX8" fmla="*/ 7806695 w 12464629"/>
              <a:gd name="connsiteY8" fmla="*/ 670877 h 6864932"/>
              <a:gd name="connsiteX9" fmla="*/ 7841148 w 12464629"/>
              <a:gd name="connsiteY9" fmla="*/ 3688345 h 6864932"/>
              <a:gd name="connsiteX10" fmla="*/ 7914283 w 12464629"/>
              <a:gd name="connsiteY10" fmla="*/ 6382899 h 6864932"/>
              <a:gd name="connsiteX11" fmla="*/ 8786494 w 12464629"/>
              <a:gd name="connsiteY11" fmla="*/ 6863777 h 6864932"/>
              <a:gd name="connsiteX12" fmla="*/ 12464629 w 12464629"/>
              <a:gd name="connsiteY12" fmla="*/ 6809427 h 6864932"/>
              <a:gd name="connsiteX0" fmla="*/ 0 w 12464629"/>
              <a:gd name="connsiteY0" fmla="*/ 6385144 h 6876743"/>
              <a:gd name="connsiteX1" fmla="*/ 2410243 w 12464629"/>
              <a:gd name="connsiteY1" fmla="*/ 6363301 h 6876743"/>
              <a:gd name="connsiteX2" fmla="*/ 3461890 w 12464629"/>
              <a:gd name="connsiteY2" fmla="*/ 5323900 h 6876743"/>
              <a:gd name="connsiteX3" fmla="*/ 3545538 w 12464629"/>
              <a:gd name="connsiteY3" fmla="*/ 481252 h 6876743"/>
              <a:gd name="connsiteX4" fmla="*/ 4981808 w 12464629"/>
              <a:gd name="connsiteY4" fmla="*/ 669990 h 6876743"/>
              <a:gd name="connsiteX5" fmla="*/ 5297341 w 12464629"/>
              <a:gd name="connsiteY5" fmla="*/ 4861750 h 6876743"/>
              <a:gd name="connsiteX6" fmla="*/ 6334885 w 12464629"/>
              <a:gd name="connsiteY6" fmla="*/ 4627003 h 6876743"/>
              <a:gd name="connsiteX7" fmla="*/ 7041048 w 12464629"/>
              <a:gd name="connsiteY7" fmla="*/ 582031 h 6876743"/>
              <a:gd name="connsiteX8" fmla="*/ 7806695 w 12464629"/>
              <a:gd name="connsiteY8" fmla="*/ 682688 h 6876743"/>
              <a:gd name="connsiteX9" fmla="*/ 7841148 w 12464629"/>
              <a:gd name="connsiteY9" fmla="*/ 3700156 h 6876743"/>
              <a:gd name="connsiteX10" fmla="*/ 7914283 w 12464629"/>
              <a:gd name="connsiteY10" fmla="*/ 6394710 h 6876743"/>
              <a:gd name="connsiteX11" fmla="*/ 8786494 w 12464629"/>
              <a:gd name="connsiteY11" fmla="*/ 6875588 h 6876743"/>
              <a:gd name="connsiteX12" fmla="*/ 12464629 w 12464629"/>
              <a:gd name="connsiteY12" fmla="*/ 6821238 h 6876743"/>
              <a:gd name="connsiteX0" fmla="*/ 0 w 12464629"/>
              <a:gd name="connsiteY0" fmla="*/ 6409124 h 6900723"/>
              <a:gd name="connsiteX1" fmla="*/ 2410243 w 12464629"/>
              <a:gd name="connsiteY1" fmla="*/ 6387281 h 6900723"/>
              <a:gd name="connsiteX2" fmla="*/ 3461890 w 12464629"/>
              <a:gd name="connsiteY2" fmla="*/ 5347880 h 6900723"/>
              <a:gd name="connsiteX3" fmla="*/ 3748005 w 12464629"/>
              <a:gd name="connsiteY3" fmla="*/ 468997 h 6900723"/>
              <a:gd name="connsiteX4" fmla="*/ 4981808 w 12464629"/>
              <a:gd name="connsiteY4" fmla="*/ 693970 h 6900723"/>
              <a:gd name="connsiteX5" fmla="*/ 5297341 w 12464629"/>
              <a:gd name="connsiteY5" fmla="*/ 4885730 h 6900723"/>
              <a:gd name="connsiteX6" fmla="*/ 6334885 w 12464629"/>
              <a:gd name="connsiteY6" fmla="*/ 4650983 h 6900723"/>
              <a:gd name="connsiteX7" fmla="*/ 7041048 w 12464629"/>
              <a:gd name="connsiteY7" fmla="*/ 606011 h 6900723"/>
              <a:gd name="connsiteX8" fmla="*/ 7806695 w 12464629"/>
              <a:gd name="connsiteY8" fmla="*/ 706668 h 6900723"/>
              <a:gd name="connsiteX9" fmla="*/ 7841148 w 12464629"/>
              <a:gd name="connsiteY9" fmla="*/ 3724136 h 6900723"/>
              <a:gd name="connsiteX10" fmla="*/ 7914283 w 12464629"/>
              <a:gd name="connsiteY10" fmla="*/ 6418690 h 6900723"/>
              <a:gd name="connsiteX11" fmla="*/ 8786494 w 12464629"/>
              <a:gd name="connsiteY11" fmla="*/ 6899568 h 6900723"/>
              <a:gd name="connsiteX12" fmla="*/ 12464629 w 12464629"/>
              <a:gd name="connsiteY12" fmla="*/ 6845218 h 6900723"/>
              <a:gd name="connsiteX0" fmla="*/ 0 w 12464629"/>
              <a:gd name="connsiteY0" fmla="*/ 6409124 h 6900723"/>
              <a:gd name="connsiteX1" fmla="*/ 2410243 w 12464629"/>
              <a:gd name="connsiteY1" fmla="*/ 6387281 h 6900723"/>
              <a:gd name="connsiteX2" fmla="*/ 3461890 w 12464629"/>
              <a:gd name="connsiteY2" fmla="*/ 5347880 h 6900723"/>
              <a:gd name="connsiteX3" fmla="*/ 3748005 w 12464629"/>
              <a:gd name="connsiteY3" fmla="*/ 468997 h 6900723"/>
              <a:gd name="connsiteX4" fmla="*/ 4948062 w 12464629"/>
              <a:gd name="connsiteY4" fmla="*/ 693970 h 6900723"/>
              <a:gd name="connsiteX5" fmla="*/ 5297341 w 12464629"/>
              <a:gd name="connsiteY5" fmla="*/ 4885730 h 6900723"/>
              <a:gd name="connsiteX6" fmla="*/ 6334885 w 12464629"/>
              <a:gd name="connsiteY6" fmla="*/ 4650983 h 6900723"/>
              <a:gd name="connsiteX7" fmla="*/ 7041048 w 12464629"/>
              <a:gd name="connsiteY7" fmla="*/ 606011 h 6900723"/>
              <a:gd name="connsiteX8" fmla="*/ 7806695 w 12464629"/>
              <a:gd name="connsiteY8" fmla="*/ 706668 h 6900723"/>
              <a:gd name="connsiteX9" fmla="*/ 7841148 w 12464629"/>
              <a:gd name="connsiteY9" fmla="*/ 3724136 h 6900723"/>
              <a:gd name="connsiteX10" fmla="*/ 7914283 w 12464629"/>
              <a:gd name="connsiteY10" fmla="*/ 6418690 h 6900723"/>
              <a:gd name="connsiteX11" fmla="*/ 8786494 w 12464629"/>
              <a:gd name="connsiteY11" fmla="*/ 6899568 h 6900723"/>
              <a:gd name="connsiteX12" fmla="*/ 12464629 w 12464629"/>
              <a:gd name="connsiteY12" fmla="*/ 6845218 h 6900723"/>
              <a:gd name="connsiteX0" fmla="*/ 0 w 12464629"/>
              <a:gd name="connsiteY0" fmla="*/ 6385142 h 6876741"/>
              <a:gd name="connsiteX1" fmla="*/ 2410243 w 12464629"/>
              <a:gd name="connsiteY1" fmla="*/ 6363299 h 6876741"/>
              <a:gd name="connsiteX2" fmla="*/ 3461890 w 12464629"/>
              <a:gd name="connsiteY2" fmla="*/ 5323898 h 6876741"/>
              <a:gd name="connsiteX3" fmla="*/ 3781751 w 12464629"/>
              <a:gd name="connsiteY3" fmla="*/ 481253 h 6876741"/>
              <a:gd name="connsiteX4" fmla="*/ 4948062 w 12464629"/>
              <a:gd name="connsiteY4" fmla="*/ 669988 h 6876741"/>
              <a:gd name="connsiteX5" fmla="*/ 5297341 w 12464629"/>
              <a:gd name="connsiteY5" fmla="*/ 4861748 h 6876741"/>
              <a:gd name="connsiteX6" fmla="*/ 6334885 w 12464629"/>
              <a:gd name="connsiteY6" fmla="*/ 4627001 h 6876741"/>
              <a:gd name="connsiteX7" fmla="*/ 7041048 w 12464629"/>
              <a:gd name="connsiteY7" fmla="*/ 582029 h 6876741"/>
              <a:gd name="connsiteX8" fmla="*/ 7806695 w 12464629"/>
              <a:gd name="connsiteY8" fmla="*/ 682686 h 6876741"/>
              <a:gd name="connsiteX9" fmla="*/ 7841148 w 12464629"/>
              <a:gd name="connsiteY9" fmla="*/ 3700154 h 6876741"/>
              <a:gd name="connsiteX10" fmla="*/ 7914283 w 12464629"/>
              <a:gd name="connsiteY10" fmla="*/ 6394708 h 6876741"/>
              <a:gd name="connsiteX11" fmla="*/ 8786494 w 12464629"/>
              <a:gd name="connsiteY11" fmla="*/ 6875586 h 6876741"/>
              <a:gd name="connsiteX12" fmla="*/ 12464629 w 12464629"/>
              <a:gd name="connsiteY12" fmla="*/ 6821236 h 6876741"/>
              <a:gd name="connsiteX0" fmla="*/ 0 w 12464629"/>
              <a:gd name="connsiteY0" fmla="*/ 6385142 h 6876741"/>
              <a:gd name="connsiteX1" fmla="*/ 2309011 w 12464629"/>
              <a:gd name="connsiteY1" fmla="*/ 6272707 h 6876741"/>
              <a:gd name="connsiteX2" fmla="*/ 3461890 w 12464629"/>
              <a:gd name="connsiteY2" fmla="*/ 5323898 h 6876741"/>
              <a:gd name="connsiteX3" fmla="*/ 3781751 w 12464629"/>
              <a:gd name="connsiteY3" fmla="*/ 481253 h 6876741"/>
              <a:gd name="connsiteX4" fmla="*/ 4948062 w 12464629"/>
              <a:gd name="connsiteY4" fmla="*/ 669988 h 6876741"/>
              <a:gd name="connsiteX5" fmla="*/ 5297341 w 12464629"/>
              <a:gd name="connsiteY5" fmla="*/ 4861748 h 6876741"/>
              <a:gd name="connsiteX6" fmla="*/ 6334885 w 12464629"/>
              <a:gd name="connsiteY6" fmla="*/ 4627001 h 6876741"/>
              <a:gd name="connsiteX7" fmla="*/ 7041048 w 12464629"/>
              <a:gd name="connsiteY7" fmla="*/ 582029 h 6876741"/>
              <a:gd name="connsiteX8" fmla="*/ 7806695 w 12464629"/>
              <a:gd name="connsiteY8" fmla="*/ 682686 h 6876741"/>
              <a:gd name="connsiteX9" fmla="*/ 7841148 w 12464629"/>
              <a:gd name="connsiteY9" fmla="*/ 3700154 h 6876741"/>
              <a:gd name="connsiteX10" fmla="*/ 7914283 w 12464629"/>
              <a:gd name="connsiteY10" fmla="*/ 6394708 h 6876741"/>
              <a:gd name="connsiteX11" fmla="*/ 8786494 w 12464629"/>
              <a:gd name="connsiteY11" fmla="*/ 6875586 h 6876741"/>
              <a:gd name="connsiteX12" fmla="*/ 12464629 w 12464629"/>
              <a:gd name="connsiteY12" fmla="*/ 6821236 h 6876741"/>
              <a:gd name="connsiteX0" fmla="*/ 0 w 12481502"/>
              <a:gd name="connsiteY0" fmla="*/ 6222079 h 6876741"/>
              <a:gd name="connsiteX1" fmla="*/ 2325884 w 12481502"/>
              <a:gd name="connsiteY1" fmla="*/ 6272707 h 6876741"/>
              <a:gd name="connsiteX2" fmla="*/ 3478763 w 12481502"/>
              <a:gd name="connsiteY2" fmla="*/ 5323898 h 6876741"/>
              <a:gd name="connsiteX3" fmla="*/ 3798624 w 12481502"/>
              <a:gd name="connsiteY3" fmla="*/ 481253 h 6876741"/>
              <a:gd name="connsiteX4" fmla="*/ 4964935 w 12481502"/>
              <a:gd name="connsiteY4" fmla="*/ 669988 h 6876741"/>
              <a:gd name="connsiteX5" fmla="*/ 5314214 w 12481502"/>
              <a:gd name="connsiteY5" fmla="*/ 4861748 h 6876741"/>
              <a:gd name="connsiteX6" fmla="*/ 6351758 w 12481502"/>
              <a:gd name="connsiteY6" fmla="*/ 4627001 h 6876741"/>
              <a:gd name="connsiteX7" fmla="*/ 7057921 w 12481502"/>
              <a:gd name="connsiteY7" fmla="*/ 582029 h 6876741"/>
              <a:gd name="connsiteX8" fmla="*/ 7823568 w 12481502"/>
              <a:gd name="connsiteY8" fmla="*/ 682686 h 6876741"/>
              <a:gd name="connsiteX9" fmla="*/ 7858021 w 12481502"/>
              <a:gd name="connsiteY9" fmla="*/ 3700154 h 6876741"/>
              <a:gd name="connsiteX10" fmla="*/ 7931156 w 12481502"/>
              <a:gd name="connsiteY10" fmla="*/ 6394708 h 6876741"/>
              <a:gd name="connsiteX11" fmla="*/ 8803367 w 12481502"/>
              <a:gd name="connsiteY11" fmla="*/ 6875586 h 6876741"/>
              <a:gd name="connsiteX12" fmla="*/ 12481502 w 12481502"/>
              <a:gd name="connsiteY12" fmla="*/ 6821236 h 6876741"/>
              <a:gd name="connsiteX0" fmla="*/ 0 w 12481502"/>
              <a:gd name="connsiteY0" fmla="*/ 6222079 h 6876741"/>
              <a:gd name="connsiteX1" fmla="*/ 2629583 w 12481502"/>
              <a:gd name="connsiteY1" fmla="*/ 6236469 h 6876741"/>
              <a:gd name="connsiteX2" fmla="*/ 3478763 w 12481502"/>
              <a:gd name="connsiteY2" fmla="*/ 5323898 h 6876741"/>
              <a:gd name="connsiteX3" fmla="*/ 3798624 w 12481502"/>
              <a:gd name="connsiteY3" fmla="*/ 481253 h 6876741"/>
              <a:gd name="connsiteX4" fmla="*/ 4964935 w 12481502"/>
              <a:gd name="connsiteY4" fmla="*/ 669988 h 6876741"/>
              <a:gd name="connsiteX5" fmla="*/ 5314214 w 12481502"/>
              <a:gd name="connsiteY5" fmla="*/ 4861748 h 6876741"/>
              <a:gd name="connsiteX6" fmla="*/ 6351758 w 12481502"/>
              <a:gd name="connsiteY6" fmla="*/ 4627001 h 6876741"/>
              <a:gd name="connsiteX7" fmla="*/ 7057921 w 12481502"/>
              <a:gd name="connsiteY7" fmla="*/ 582029 h 6876741"/>
              <a:gd name="connsiteX8" fmla="*/ 7823568 w 12481502"/>
              <a:gd name="connsiteY8" fmla="*/ 682686 h 6876741"/>
              <a:gd name="connsiteX9" fmla="*/ 7858021 w 12481502"/>
              <a:gd name="connsiteY9" fmla="*/ 3700154 h 6876741"/>
              <a:gd name="connsiteX10" fmla="*/ 7931156 w 12481502"/>
              <a:gd name="connsiteY10" fmla="*/ 6394708 h 6876741"/>
              <a:gd name="connsiteX11" fmla="*/ 8803367 w 12481502"/>
              <a:gd name="connsiteY11" fmla="*/ 6875586 h 6876741"/>
              <a:gd name="connsiteX12" fmla="*/ 12481502 w 12481502"/>
              <a:gd name="connsiteY12" fmla="*/ 6821236 h 6876741"/>
              <a:gd name="connsiteX0" fmla="*/ 0 w 12481502"/>
              <a:gd name="connsiteY0" fmla="*/ 6185841 h 6876741"/>
              <a:gd name="connsiteX1" fmla="*/ 2629583 w 12481502"/>
              <a:gd name="connsiteY1" fmla="*/ 6236469 h 6876741"/>
              <a:gd name="connsiteX2" fmla="*/ 3478763 w 12481502"/>
              <a:gd name="connsiteY2" fmla="*/ 5323898 h 6876741"/>
              <a:gd name="connsiteX3" fmla="*/ 3798624 w 12481502"/>
              <a:gd name="connsiteY3" fmla="*/ 481253 h 6876741"/>
              <a:gd name="connsiteX4" fmla="*/ 4964935 w 12481502"/>
              <a:gd name="connsiteY4" fmla="*/ 669988 h 6876741"/>
              <a:gd name="connsiteX5" fmla="*/ 5314214 w 12481502"/>
              <a:gd name="connsiteY5" fmla="*/ 4861748 h 6876741"/>
              <a:gd name="connsiteX6" fmla="*/ 6351758 w 12481502"/>
              <a:gd name="connsiteY6" fmla="*/ 4627001 h 6876741"/>
              <a:gd name="connsiteX7" fmla="*/ 7057921 w 12481502"/>
              <a:gd name="connsiteY7" fmla="*/ 582029 h 6876741"/>
              <a:gd name="connsiteX8" fmla="*/ 7823568 w 12481502"/>
              <a:gd name="connsiteY8" fmla="*/ 682686 h 6876741"/>
              <a:gd name="connsiteX9" fmla="*/ 7858021 w 12481502"/>
              <a:gd name="connsiteY9" fmla="*/ 3700154 h 6876741"/>
              <a:gd name="connsiteX10" fmla="*/ 7931156 w 12481502"/>
              <a:gd name="connsiteY10" fmla="*/ 6394708 h 6876741"/>
              <a:gd name="connsiteX11" fmla="*/ 8803367 w 12481502"/>
              <a:gd name="connsiteY11" fmla="*/ 6875586 h 6876741"/>
              <a:gd name="connsiteX12" fmla="*/ 12481502 w 12481502"/>
              <a:gd name="connsiteY12" fmla="*/ 6821236 h 6876741"/>
              <a:gd name="connsiteX0" fmla="*/ 0 w 12481502"/>
              <a:gd name="connsiteY0" fmla="*/ 6185841 h 6876741"/>
              <a:gd name="connsiteX1" fmla="*/ 2663329 w 12481502"/>
              <a:gd name="connsiteY1" fmla="*/ 6145876 h 6876741"/>
              <a:gd name="connsiteX2" fmla="*/ 3478763 w 12481502"/>
              <a:gd name="connsiteY2" fmla="*/ 5323898 h 6876741"/>
              <a:gd name="connsiteX3" fmla="*/ 3798624 w 12481502"/>
              <a:gd name="connsiteY3" fmla="*/ 481253 h 6876741"/>
              <a:gd name="connsiteX4" fmla="*/ 4964935 w 12481502"/>
              <a:gd name="connsiteY4" fmla="*/ 669988 h 6876741"/>
              <a:gd name="connsiteX5" fmla="*/ 5314214 w 12481502"/>
              <a:gd name="connsiteY5" fmla="*/ 4861748 h 6876741"/>
              <a:gd name="connsiteX6" fmla="*/ 6351758 w 12481502"/>
              <a:gd name="connsiteY6" fmla="*/ 4627001 h 6876741"/>
              <a:gd name="connsiteX7" fmla="*/ 7057921 w 12481502"/>
              <a:gd name="connsiteY7" fmla="*/ 582029 h 6876741"/>
              <a:gd name="connsiteX8" fmla="*/ 7823568 w 12481502"/>
              <a:gd name="connsiteY8" fmla="*/ 682686 h 6876741"/>
              <a:gd name="connsiteX9" fmla="*/ 7858021 w 12481502"/>
              <a:gd name="connsiteY9" fmla="*/ 3700154 h 6876741"/>
              <a:gd name="connsiteX10" fmla="*/ 7931156 w 12481502"/>
              <a:gd name="connsiteY10" fmla="*/ 6394708 h 6876741"/>
              <a:gd name="connsiteX11" fmla="*/ 8803367 w 12481502"/>
              <a:gd name="connsiteY11" fmla="*/ 6875586 h 6876741"/>
              <a:gd name="connsiteX12" fmla="*/ 12481502 w 12481502"/>
              <a:gd name="connsiteY12" fmla="*/ 6821236 h 6876741"/>
              <a:gd name="connsiteX0" fmla="*/ 0 w 12481502"/>
              <a:gd name="connsiteY0" fmla="*/ 6149419 h 6840319"/>
              <a:gd name="connsiteX1" fmla="*/ 2663329 w 12481502"/>
              <a:gd name="connsiteY1" fmla="*/ 6109454 h 6840319"/>
              <a:gd name="connsiteX2" fmla="*/ 3512506 w 12481502"/>
              <a:gd name="connsiteY2" fmla="*/ 4762045 h 6840319"/>
              <a:gd name="connsiteX3" fmla="*/ 3798624 w 12481502"/>
              <a:gd name="connsiteY3" fmla="*/ 444831 h 6840319"/>
              <a:gd name="connsiteX4" fmla="*/ 4964935 w 12481502"/>
              <a:gd name="connsiteY4" fmla="*/ 633566 h 6840319"/>
              <a:gd name="connsiteX5" fmla="*/ 5314214 w 12481502"/>
              <a:gd name="connsiteY5" fmla="*/ 4825326 h 6840319"/>
              <a:gd name="connsiteX6" fmla="*/ 6351758 w 12481502"/>
              <a:gd name="connsiteY6" fmla="*/ 4590579 h 6840319"/>
              <a:gd name="connsiteX7" fmla="*/ 7057921 w 12481502"/>
              <a:gd name="connsiteY7" fmla="*/ 545607 h 6840319"/>
              <a:gd name="connsiteX8" fmla="*/ 7823568 w 12481502"/>
              <a:gd name="connsiteY8" fmla="*/ 646264 h 6840319"/>
              <a:gd name="connsiteX9" fmla="*/ 7858021 w 12481502"/>
              <a:gd name="connsiteY9" fmla="*/ 3663732 h 6840319"/>
              <a:gd name="connsiteX10" fmla="*/ 7931156 w 12481502"/>
              <a:gd name="connsiteY10" fmla="*/ 6358286 h 6840319"/>
              <a:gd name="connsiteX11" fmla="*/ 8803367 w 12481502"/>
              <a:gd name="connsiteY11" fmla="*/ 6839164 h 6840319"/>
              <a:gd name="connsiteX12" fmla="*/ 12481502 w 12481502"/>
              <a:gd name="connsiteY12" fmla="*/ 6784814 h 6840319"/>
              <a:gd name="connsiteX0" fmla="*/ 0 w 12481502"/>
              <a:gd name="connsiteY0" fmla="*/ 6149419 h 6840319"/>
              <a:gd name="connsiteX1" fmla="*/ 2663329 w 12481502"/>
              <a:gd name="connsiteY1" fmla="*/ 6109454 h 6840319"/>
              <a:gd name="connsiteX2" fmla="*/ 3428144 w 12481502"/>
              <a:gd name="connsiteY2" fmla="*/ 4762045 h 6840319"/>
              <a:gd name="connsiteX3" fmla="*/ 3798624 w 12481502"/>
              <a:gd name="connsiteY3" fmla="*/ 444831 h 6840319"/>
              <a:gd name="connsiteX4" fmla="*/ 4964935 w 12481502"/>
              <a:gd name="connsiteY4" fmla="*/ 633566 h 6840319"/>
              <a:gd name="connsiteX5" fmla="*/ 5314214 w 12481502"/>
              <a:gd name="connsiteY5" fmla="*/ 4825326 h 6840319"/>
              <a:gd name="connsiteX6" fmla="*/ 6351758 w 12481502"/>
              <a:gd name="connsiteY6" fmla="*/ 4590579 h 6840319"/>
              <a:gd name="connsiteX7" fmla="*/ 7057921 w 12481502"/>
              <a:gd name="connsiteY7" fmla="*/ 545607 h 6840319"/>
              <a:gd name="connsiteX8" fmla="*/ 7823568 w 12481502"/>
              <a:gd name="connsiteY8" fmla="*/ 646264 h 6840319"/>
              <a:gd name="connsiteX9" fmla="*/ 7858021 w 12481502"/>
              <a:gd name="connsiteY9" fmla="*/ 3663732 h 6840319"/>
              <a:gd name="connsiteX10" fmla="*/ 7931156 w 12481502"/>
              <a:gd name="connsiteY10" fmla="*/ 6358286 h 6840319"/>
              <a:gd name="connsiteX11" fmla="*/ 8803367 w 12481502"/>
              <a:gd name="connsiteY11" fmla="*/ 6839164 h 6840319"/>
              <a:gd name="connsiteX12" fmla="*/ 12481502 w 12481502"/>
              <a:gd name="connsiteY12" fmla="*/ 6784814 h 6840319"/>
              <a:gd name="connsiteX0" fmla="*/ 0 w 12481502"/>
              <a:gd name="connsiteY0" fmla="*/ 6149419 h 6840319"/>
              <a:gd name="connsiteX1" fmla="*/ 3270726 w 12481502"/>
              <a:gd name="connsiteY1" fmla="*/ 6689238 h 6840319"/>
              <a:gd name="connsiteX2" fmla="*/ 3428144 w 12481502"/>
              <a:gd name="connsiteY2" fmla="*/ 4762045 h 6840319"/>
              <a:gd name="connsiteX3" fmla="*/ 3798624 w 12481502"/>
              <a:gd name="connsiteY3" fmla="*/ 444831 h 6840319"/>
              <a:gd name="connsiteX4" fmla="*/ 4964935 w 12481502"/>
              <a:gd name="connsiteY4" fmla="*/ 633566 h 6840319"/>
              <a:gd name="connsiteX5" fmla="*/ 5314214 w 12481502"/>
              <a:gd name="connsiteY5" fmla="*/ 4825326 h 6840319"/>
              <a:gd name="connsiteX6" fmla="*/ 6351758 w 12481502"/>
              <a:gd name="connsiteY6" fmla="*/ 4590579 h 6840319"/>
              <a:gd name="connsiteX7" fmla="*/ 7057921 w 12481502"/>
              <a:gd name="connsiteY7" fmla="*/ 545607 h 6840319"/>
              <a:gd name="connsiteX8" fmla="*/ 7823568 w 12481502"/>
              <a:gd name="connsiteY8" fmla="*/ 646264 h 6840319"/>
              <a:gd name="connsiteX9" fmla="*/ 7858021 w 12481502"/>
              <a:gd name="connsiteY9" fmla="*/ 3663732 h 6840319"/>
              <a:gd name="connsiteX10" fmla="*/ 7931156 w 12481502"/>
              <a:gd name="connsiteY10" fmla="*/ 6358286 h 6840319"/>
              <a:gd name="connsiteX11" fmla="*/ 8803367 w 12481502"/>
              <a:gd name="connsiteY11" fmla="*/ 6839164 h 6840319"/>
              <a:gd name="connsiteX12" fmla="*/ 12481502 w 12481502"/>
              <a:gd name="connsiteY12" fmla="*/ 6784814 h 6840319"/>
              <a:gd name="connsiteX0" fmla="*/ 0 w 12481502"/>
              <a:gd name="connsiteY0" fmla="*/ 6149419 h 6840319"/>
              <a:gd name="connsiteX1" fmla="*/ 2983899 w 12481502"/>
              <a:gd name="connsiteY1" fmla="*/ 6634884 h 6840319"/>
              <a:gd name="connsiteX2" fmla="*/ 3428144 w 12481502"/>
              <a:gd name="connsiteY2" fmla="*/ 4762045 h 6840319"/>
              <a:gd name="connsiteX3" fmla="*/ 3798624 w 12481502"/>
              <a:gd name="connsiteY3" fmla="*/ 444831 h 6840319"/>
              <a:gd name="connsiteX4" fmla="*/ 4964935 w 12481502"/>
              <a:gd name="connsiteY4" fmla="*/ 633566 h 6840319"/>
              <a:gd name="connsiteX5" fmla="*/ 5314214 w 12481502"/>
              <a:gd name="connsiteY5" fmla="*/ 4825326 h 6840319"/>
              <a:gd name="connsiteX6" fmla="*/ 6351758 w 12481502"/>
              <a:gd name="connsiteY6" fmla="*/ 4590579 h 6840319"/>
              <a:gd name="connsiteX7" fmla="*/ 7057921 w 12481502"/>
              <a:gd name="connsiteY7" fmla="*/ 545607 h 6840319"/>
              <a:gd name="connsiteX8" fmla="*/ 7823568 w 12481502"/>
              <a:gd name="connsiteY8" fmla="*/ 646264 h 6840319"/>
              <a:gd name="connsiteX9" fmla="*/ 7858021 w 12481502"/>
              <a:gd name="connsiteY9" fmla="*/ 3663732 h 6840319"/>
              <a:gd name="connsiteX10" fmla="*/ 7931156 w 12481502"/>
              <a:gd name="connsiteY10" fmla="*/ 6358286 h 6840319"/>
              <a:gd name="connsiteX11" fmla="*/ 8803367 w 12481502"/>
              <a:gd name="connsiteY11" fmla="*/ 6839164 h 6840319"/>
              <a:gd name="connsiteX12" fmla="*/ 12481502 w 12481502"/>
              <a:gd name="connsiteY12" fmla="*/ 6784814 h 6840319"/>
              <a:gd name="connsiteX0" fmla="*/ 0 w 12481502"/>
              <a:gd name="connsiteY0" fmla="*/ 6174488 h 6865388"/>
              <a:gd name="connsiteX1" fmla="*/ 2983899 w 12481502"/>
              <a:gd name="connsiteY1" fmla="*/ 6659953 h 6865388"/>
              <a:gd name="connsiteX2" fmla="*/ 3546250 w 12481502"/>
              <a:gd name="connsiteY2" fmla="*/ 5149479 h 6865388"/>
              <a:gd name="connsiteX3" fmla="*/ 3798624 w 12481502"/>
              <a:gd name="connsiteY3" fmla="*/ 469900 h 6865388"/>
              <a:gd name="connsiteX4" fmla="*/ 4964935 w 12481502"/>
              <a:gd name="connsiteY4" fmla="*/ 658635 h 6865388"/>
              <a:gd name="connsiteX5" fmla="*/ 5314214 w 12481502"/>
              <a:gd name="connsiteY5" fmla="*/ 4850395 h 6865388"/>
              <a:gd name="connsiteX6" fmla="*/ 6351758 w 12481502"/>
              <a:gd name="connsiteY6" fmla="*/ 4615648 h 6865388"/>
              <a:gd name="connsiteX7" fmla="*/ 7057921 w 12481502"/>
              <a:gd name="connsiteY7" fmla="*/ 570676 h 6865388"/>
              <a:gd name="connsiteX8" fmla="*/ 7823568 w 12481502"/>
              <a:gd name="connsiteY8" fmla="*/ 671333 h 6865388"/>
              <a:gd name="connsiteX9" fmla="*/ 7858021 w 12481502"/>
              <a:gd name="connsiteY9" fmla="*/ 3688801 h 6865388"/>
              <a:gd name="connsiteX10" fmla="*/ 7931156 w 12481502"/>
              <a:gd name="connsiteY10" fmla="*/ 6383355 h 6865388"/>
              <a:gd name="connsiteX11" fmla="*/ 8803367 w 12481502"/>
              <a:gd name="connsiteY11" fmla="*/ 6864233 h 6865388"/>
              <a:gd name="connsiteX12" fmla="*/ 12481502 w 12481502"/>
              <a:gd name="connsiteY12" fmla="*/ 6809883 h 6865388"/>
              <a:gd name="connsiteX0" fmla="*/ 0 w 12447758"/>
              <a:gd name="connsiteY0" fmla="*/ 6645563 h 6865388"/>
              <a:gd name="connsiteX1" fmla="*/ 2950155 w 12447758"/>
              <a:gd name="connsiteY1" fmla="*/ 6659953 h 6865388"/>
              <a:gd name="connsiteX2" fmla="*/ 3512506 w 12447758"/>
              <a:gd name="connsiteY2" fmla="*/ 5149479 h 6865388"/>
              <a:gd name="connsiteX3" fmla="*/ 3764880 w 12447758"/>
              <a:gd name="connsiteY3" fmla="*/ 469900 h 6865388"/>
              <a:gd name="connsiteX4" fmla="*/ 4931191 w 12447758"/>
              <a:gd name="connsiteY4" fmla="*/ 658635 h 6865388"/>
              <a:gd name="connsiteX5" fmla="*/ 5280470 w 12447758"/>
              <a:gd name="connsiteY5" fmla="*/ 4850395 h 6865388"/>
              <a:gd name="connsiteX6" fmla="*/ 6318014 w 12447758"/>
              <a:gd name="connsiteY6" fmla="*/ 4615648 h 6865388"/>
              <a:gd name="connsiteX7" fmla="*/ 7024177 w 12447758"/>
              <a:gd name="connsiteY7" fmla="*/ 570676 h 6865388"/>
              <a:gd name="connsiteX8" fmla="*/ 7789824 w 12447758"/>
              <a:gd name="connsiteY8" fmla="*/ 671333 h 6865388"/>
              <a:gd name="connsiteX9" fmla="*/ 7824277 w 12447758"/>
              <a:gd name="connsiteY9" fmla="*/ 3688801 h 6865388"/>
              <a:gd name="connsiteX10" fmla="*/ 7897412 w 12447758"/>
              <a:gd name="connsiteY10" fmla="*/ 6383355 h 6865388"/>
              <a:gd name="connsiteX11" fmla="*/ 8769623 w 12447758"/>
              <a:gd name="connsiteY11" fmla="*/ 6864233 h 6865388"/>
              <a:gd name="connsiteX12" fmla="*/ 12447758 w 12447758"/>
              <a:gd name="connsiteY12" fmla="*/ 6809883 h 6865388"/>
              <a:gd name="connsiteX0" fmla="*/ 0 w 12464629"/>
              <a:gd name="connsiteY0" fmla="*/ 6645563 h 6900476"/>
              <a:gd name="connsiteX1" fmla="*/ 2950155 w 12464629"/>
              <a:gd name="connsiteY1" fmla="*/ 6659953 h 6900476"/>
              <a:gd name="connsiteX2" fmla="*/ 3512506 w 12464629"/>
              <a:gd name="connsiteY2" fmla="*/ 5149479 h 6900476"/>
              <a:gd name="connsiteX3" fmla="*/ 3764880 w 12464629"/>
              <a:gd name="connsiteY3" fmla="*/ 469900 h 6900476"/>
              <a:gd name="connsiteX4" fmla="*/ 4931191 w 12464629"/>
              <a:gd name="connsiteY4" fmla="*/ 658635 h 6900476"/>
              <a:gd name="connsiteX5" fmla="*/ 5280470 w 12464629"/>
              <a:gd name="connsiteY5" fmla="*/ 4850395 h 6900476"/>
              <a:gd name="connsiteX6" fmla="*/ 6318014 w 12464629"/>
              <a:gd name="connsiteY6" fmla="*/ 4615648 h 6900476"/>
              <a:gd name="connsiteX7" fmla="*/ 7024177 w 12464629"/>
              <a:gd name="connsiteY7" fmla="*/ 570676 h 6900476"/>
              <a:gd name="connsiteX8" fmla="*/ 7789824 w 12464629"/>
              <a:gd name="connsiteY8" fmla="*/ 671333 h 6900476"/>
              <a:gd name="connsiteX9" fmla="*/ 7824277 w 12464629"/>
              <a:gd name="connsiteY9" fmla="*/ 3688801 h 6900476"/>
              <a:gd name="connsiteX10" fmla="*/ 7897412 w 12464629"/>
              <a:gd name="connsiteY10" fmla="*/ 6383355 h 6900476"/>
              <a:gd name="connsiteX11" fmla="*/ 8769623 w 12464629"/>
              <a:gd name="connsiteY11" fmla="*/ 6864233 h 6900476"/>
              <a:gd name="connsiteX12" fmla="*/ 12464629 w 12464629"/>
              <a:gd name="connsiteY12" fmla="*/ 6900476 h 6900476"/>
              <a:gd name="connsiteX0" fmla="*/ 0 w 12582734"/>
              <a:gd name="connsiteY0" fmla="*/ 6645563 h 6900476"/>
              <a:gd name="connsiteX1" fmla="*/ 3068260 w 12582734"/>
              <a:gd name="connsiteY1" fmla="*/ 6659953 h 6900476"/>
              <a:gd name="connsiteX2" fmla="*/ 3630611 w 12582734"/>
              <a:gd name="connsiteY2" fmla="*/ 5149479 h 6900476"/>
              <a:gd name="connsiteX3" fmla="*/ 3882985 w 12582734"/>
              <a:gd name="connsiteY3" fmla="*/ 469900 h 6900476"/>
              <a:gd name="connsiteX4" fmla="*/ 5049296 w 12582734"/>
              <a:gd name="connsiteY4" fmla="*/ 658635 h 6900476"/>
              <a:gd name="connsiteX5" fmla="*/ 5398575 w 12582734"/>
              <a:gd name="connsiteY5" fmla="*/ 4850395 h 6900476"/>
              <a:gd name="connsiteX6" fmla="*/ 6436119 w 12582734"/>
              <a:gd name="connsiteY6" fmla="*/ 4615648 h 6900476"/>
              <a:gd name="connsiteX7" fmla="*/ 7142282 w 12582734"/>
              <a:gd name="connsiteY7" fmla="*/ 570676 h 6900476"/>
              <a:gd name="connsiteX8" fmla="*/ 7907929 w 12582734"/>
              <a:gd name="connsiteY8" fmla="*/ 671333 h 6900476"/>
              <a:gd name="connsiteX9" fmla="*/ 7942382 w 12582734"/>
              <a:gd name="connsiteY9" fmla="*/ 3688801 h 6900476"/>
              <a:gd name="connsiteX10" fmla="*/ 8015517 w 12582734"/>
              <a:gd name="connsiteY10" fmla="*/ 6383355 h 6900476"/>
              <a:gd name="connsiteX11" fmla="*/ 8887728 w 12582734"/>
              <a:gd name="connsiteY11" fmla="*/ 6864233 h 6900476"/>
              <a:gd name="connsiteX12" fmla="*/ 12582734 w 12582734"/>
              <a:gd name="connsiteY12" fmla="*/ 6900476 h 6900476"/>
              <a:gd name="connsiteX0" fmla="*/ 0 w 12582734"/>
              <a:gd name="connsiteY0" fmla="*/ 6645563 h 6865386"/>
              <a:gd name="connsiteX1" fmla="*/ 3068260 w 12582734"/>
              <a:gd name="connsiteY1" fmla="*/ 6659953 h 6865386"/>
              <a:gd name="connsiteX2" fmla="*/ 3630611 w 12582734"/>
              <a:gd name="connsiteY2" fmla="*/ 5149479 h 6865386"/>
              <a:gd name="connsiteX3" fmla="*/ 3882985 w 12582734"/>
              <a:gd name="connsiteY3" fmla="*/ 469900 h 6865386"/>
              <a:gd name="connsiteX4" fmla="*/ 5049296 w 12582734"/>
              <a:gd name="connsiteY4" fmla="*/ 658635 h 6865386"/>
              <a:gd name="connsiteX5" fmla="*/ 5398575 w 12582734"/>
              <a:gd name="connsiteY5" fmla="*/ 4850395 h 6865386"/>
              <a:gd name="connsiteX6" fmla="*/ 6436119 w 12582734"/>
              <a:gd name="connsiteY6" fmla="*/ 4615648 h 6865386"/>
              <a:gd name="connsiteX7" fmla="*/ 7142282 w 12582734"/>
              <a:gd name="connsiteY7" fmla="*/ 570676 h 6865386"/>
              <a:gd name="connsiteX8" fmla="*/ 7907929 w 12582734"/>
              <a:gd name="connsiteY8" fmla="*/ 671333 h 6865386"/>
              <a:gd name="connsiteX9" fmla="*/ 7942382 w 12582734"/>
              <a:gd name="connsiteY9" fmla="*/ 3688801 h 6865386"/>
              <a:gd name="connsiteX10" fmla="*/ 8015517 w 12582734"/>
              <a:gd name="connsiteY10" fmla="*/ 6383355 h 6865386"/>
              <a:gd name="connsiteX11" fmla="*/ 8887728 w 12582734"/>
              <a:gd name="connsiteY11" fmla="*/ 6864233 h 6865386"/>
              <a:gd name="connsiteX12" fmla="*/ 12582734 w 12582734"/>
              <a:gd name="connsiteY12" fmla="*/ 6791767 h 6865386"/>
              <a:gd name="connsiteX0" fmla="*/ 0 w 12582734"/>
              <a:gd name="connsiteY0" fmla="*/ 6645563 h 6816444"/>
              <a:gd name="connsiteX1" fmla="*/ 3068260 w 12582734"/>
              <a:gd name="connsiteY1" fmla="*/ 6659953 h 6816444"/>
              <a:gd name="connsiteX2" fmla="*/ 3630611 w 12582734"/>
              <a:gd name="connsiteY2" fmla="*/ 5149479 h 6816444"/>
              <a:gd name="connsiteX3" fmla="*/ 3882985 w 12582734"/>
              <a:gd name="connsiteY3" fmla="*/ 469900 h 6816444"/>
              <a:gd name="connsiteX4" fmla="*/ 5049296 w 12582734"/>
              <a:gd name="connsiteY4" fmla="*/ 658635 h 6816444"/>
              <a:gd name="connsiteX5" fmla="*/ 5398575 w 12582734"/>
              <a:gd name="connsiteY5" fmla="*/ 4850395 h 6816444"/>
              <a:gd name="connsiteX6" fmla="*/ 6436119 w 12582734"/>
              <a:gd name="connsiteY6" fmla="*/ 4615648 h 6816444"/>
              <a:gd name="connsiteX7" fmla="*/ 7142282 w 12582734"/>
              <a:gd name="connsiteY7" fmla="*/ 570676 h 6816444"/>
              <a:gd name="connsiteX8" fmla="*/ 7907929 w 12582734"/>
              <a:gd name="connsiteY8" fmla="*/ 671333 h 6816444"/>
              <a:gd name="connsiteX9" fmla="*/ 7942382 w 12582734"/>
              <a:gd name="connsiteY9" fmla="*/ 3688801 h 6816444"/>
              <a:gd name="connsiteX10" fmla="*/ 8015517 w 12582734"/>
              <a:gd name="connsiteY10" fmla="*/ 6383355 h 6816444"/>
              <a:gd name="connsiteX11" fmla="*/ 8567157 w 12582734"/>
              <a:gd name="connsiteY11" fmla="*/ 6809879 h 6816444"/>
              <a:gd name="connsiteX12" fmla="*/ 12582734 w 12582734"/>
              <a:gd name="connsiteY12" fmla="*/ 6791767 h 6816444"/>
              <a:gd name="connsiteX0" fmla="*/ 0 w 12582734"/>
              <a:gd name="connsiteY0" fmla="*/ 6645563 h 6816444"/>
              <a:gd name="connsiteX1" fmla="*/ 3068260 w 12582734"/>
              <a:gd name="connsiteY1" fmla="*/ 6659953 h 6816444"/>
              <a:gd name="connsiteX2" fmla="*/ 3630611 w 12582734"/>
              <a:gd name="connsiteY2" fmla="*/ 5149479 h 6816444"/>
              <a:gd name="connsiteX3" fmla="*/ 3882985 w 12582734"/>
              <a:gd name="connsiteY3" fmla="*/ 469900 h 6816444"/>
              <a:gd name="connsiteX4" fmla="*/ 5049296 w 12582734"/>
              <a:gd name="connsiteY4" fmla="*/ 658635 h 6816444"/>
              <a:gd name="connsiteX5" fmla="*/ 5398575 w 12582734"/>
              <a:gd name="connsiteY5" fmla="*/ 4850395 h 6816444"/>
              <a:gd name="connsiteX6" fmla="*/ 6436119 w 12582734"/>
              <a:gd name="connsiteY6" fmla="*/ 4615648 h 6816444"/>
              <a:gd name="connsiteX7" fmla="*/ 7142282 w 12582734"/>
              <a:gd name="connsiteY7" fmla="*/ 570676 h 6816444"/>
              <a:gd name="connsiteX8" fmla="*/ 7874186 w 12582734"/>
              <a:gd name="connsiteY8" fmla="*/ 508270 h 6816444"/>
              <a:gd name="connsiteX9" fmla="*/ 7942382 w 12582734"/>
              <a:gd name="connsiteY9" fmla="*/ 3688801 h 6816444"/>
              <a:gd name="connsiteX10" fmla="*/ 8015517 w 12582734"/>
              <a:gd name="connsiteY10" fmla="*/ 6383355 h 6816444"/>
              <a:gd name="connsiteX11" fmla="*/ 8567157 w 12582734"/>
              <a:gd name="connsiteY11" fmla="*/ 6809879 h 6816444"/>
              <a:gd name="connsiteX12" fmla="*/ 12582734 w 12582734"/>
              <a:gd name="connsiteY12" fmla="*/ 6791767 h 6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582734" h="6816444">
                <a:moveTo>
                  <a:pt x="0" y="6645563"/>
                </a:moveTo>
                <a:cubicBezTo>
                  <a:pt x="486068" y="6647961"/>
                  <a:pt x="2420978" y="6752276"/>
                  <a:pt x="3068260" y="6659953"/>
                </a:cubicBezTo>
                <a:cubicBezTo>
                  <a:pt x="3715542" y="6567630"/>
                  <a:pt x="3494824" y="6181155"/>
                  <a:pt x="3630611" y="5149479"/>
                </a:cubicBezTo>
                <a:cubicBezTo>
                  <a:pt x="3766399" y="4117804"/>
                  <a:pt x="3646538" y="1218374"/>
                  <a:pt x="3882985" y="469900"/>
                </a:cubicBezTo>
                <a:cubicBezTo>
                  <a:pt x="4119432" y="-278574"/>
                  <a:pt x="4796698" y="-71448"/>
                  <a:pt x="5049296" y="658635"/>
                </a:cubicBezTo>
                <a:cubicBezTo>
                  <a:pt x="5301894" y="1388718"/>
                  <a:pt x="5167438" y="4190893"/>
                  <a:pt x="5398575" y="4850395"/>
                </a:cubicBezTo>
                <a:cubicBezTo>
                  <a:pt x="5629712" y="5509897"/>
                  <a:pt x="6145501" y="5328934"/>
                  <a:pt x="6436119" y="4615648"/>
                </a:cubicBezTo>
                <a:cubicBezTo>
                  <a:pt x="6726737" y="3902362"/>
                  <a:pt x="6902604" y="1255239"/>
                  <a:pt x="7142282" y="570676"/>
                </a:cubicBezTo>
                <a:cubicBezTo>
                  <a:pt x="7381960" y="-113887"/>
                  <a:pt x="7740836" y="-11417"/>
                  <a:pt x="7874186" y="508270"/>
                </a:cubicBezTo>
                <a:cubicBezTo>
                  <a:pt x="8007536" y="1027958"/>
                  <a:pt x="7918827" y="2709620"/>
                  <a:pt x="7942382" y="3688801"/>
                </a:cubicBezTo>
                <a:cubicBezTo>
                  <a:pt x="7965937" y="4667982"/>
                  <a:pt x="7911388" y="5863175"/>
                  <a:pt x="8015517" y="6383355"/>
                </a:cubicBezTo>
                <a:cubicBezTo>
                  <a:pt x="8119646" y="6903535"/>
                  <a:pt x="8567157" y="6809879"/>
                  <a:pt x="8567157" y="6809879"/>
                </a:cubicBezTo>
                <a:lnTo>
                  <a:pt x="12582734" y="6791767"/>
                </a:lnTo>
              </a:path>
            </a:pathLst>
          </a:custGeom>
          <a:ln>
            <a:prstDash val="sysDash"/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4" name="Freeform 53"/>
          <p:cNvSpPr/>
          <p:nvPr/>
        </p:nvSpPr>
        <p:spPr>
          <a:xfrm>
            <a:off x="409304" y="1347980"/>
            <a:ext cx="10528663" cy="4252615"/>
          </a:xfrm>
          <a:custGeom>
            <a:avLst/>
            <a:gdLst>
              <a:gd name="connsiteX0" fmla="*/ 1011859 w 2797802"/>
              <a:gd name="connsiteY0" fmla="*/ 3337063 h 5113908"/>
              <a:gd name="connsiteX1" fmla="*/ 1656095 w 2797802"/>
              <a:gd name="connsiteY1" fmla="*/ 3326672 h 5113908"/>
              <a:gd name="connsiteX2" fmla="*/ 2414632 w 2797802"/>
              <a:gd name="connsiteY2" fmla="*/ 3357845 h 5113908"/>
              <a:gd name="connsiteX3" fmla="*/ 139023 w 2797802"/>
              <a:gd name="connsiteY3" fmla="*/ 1154972 h 5113908"/>
              <a:gd name="connsiteX4" fmla="*/ 336450 w 2797802"/>
              <a:gd name="connsiteY4" fmla="*/ 74317 h 5113908"/>
              <a:gd name="connsiteX5" fmla="*/ 1053423 w 2797802"/>
              <a:gd name="connsiteY5" fmla="*/ 292526 h 5113908"/>
              <a:gd name="connsiteX6" fmla="*/ 1219677 w 2797802"/>
              <a:gd name="connsiteY6" fmla="*/ 1882336 h 5113908"/>
              <a:gd name="connsiteX7" fmla="*/ 2778314 w 2797802"/>
              <a:gd name="connsiteY7" fmla="*/ 3233154 h 5113908"/>
              <a:gd name="connsiteX8" fmla="*/ 2019777 w 2797802"/>
              <a:gd name="connsiteY8" fmla="*/ 3804654 h 5113908"/>
              <a:gd name="connsiteX9" fmla="*/ 928732 w 2797802"/>
              <a:gd name="connsiteY9" fmla="*/ 3835826 h 5113908"/>
              <a:gd name="connsiteX10" fmla="*/ 991077 w 2797802"/>
              <a:gd name="connsiteY10" fmla="*/ 5113908 h 5113908"/>
              <a:gd name="connsiteX11" fmla="*/ 991077 w 2797802"/>
              <a:gd name="connsiteY11" fmla="*/ 5113908 h 5113908"/>
              <a:gd name="connsiteX0" fmla="*/ 0 w 6122092"/>
              <a:gd name="connsiteY0" fmla="*/ 4242978 h 5113908"/>
              <a:gd name="connsiteX1" fmla="*/ 4980385 w 6122092"/>
              <a:gd name="connsiteY1" fmla="*/ 3326672 h 5113908"/>
              <a:gd name="connsiteX2" fmla="*/ 5738922 w 6122092"/>
              <a:gd name="connsiteY2" fmla="*/ 3357845 h 5113908"/>
              <a:gd name="connsiteX3" fmla="*/ 3463313 w 6122092"/>
              <a:gd name="connsiteY3" fmla="*/ 1154972 h 5113908"/>
              <a:gd name="connsiteX4" fmla="*/ 3660740 w 6122092"/>
              <a:gd name="connsiteY4" fmla="*/ 74317 h 5113908"/>
              <a:gd name="connsiteX5" fmla="*/ 4377713 w 6122092"/>
              <a:gd name="connsiteY5" fmla="*/ 292526 h 5113908"/>
              <a:gd name="connsiteX6" fmla="*/ 4543967 w 6122092"/>
              <a:gd name="connsiteY6" fmla="*/ 1882336 h 5113908"/>
              <a:gd name="connsiteX7" fmla="*/ 6102604 w 6122092"/>
              <a:gd name="connsiteY7" fmla="*/ 3233154 h 5113908"/>
              <a:gd name="connsiteX8" fmla="*/ 5344067 w 6122092"/>
              <a:gd name="connsiteY8" fmla="*/ 3804654 h 5113908"/>
              <a:gd name="connsiteX9" fmla="*/ 4253022 w 6122092"/>
              <a:gd name="connsiteY9" fmla="*/ 3835826 h 5113908"/>
              <a:gd name="connsiteX10" fmla="*/ 4315367 w 6122092"/>
              <a:gd name="connsiteY10" fmla="*/ 5113908 h 5113908"/>
              <a:gd name="connsiteX11" fmla="*/ 4315367 w 6122092"/>
              <a:gd name="connsiteY11" fmla="*/ 5113908 h 5113908"/>
              <a:gd name="connsiteX0" fmla="*/ 0 w 6122092"/>
              <a:gd name="connsiteY0" fmla="*/ 4242978 h 5113908"/>
              <a:gd name="connsiteX1" fmla="*/ 4136776 w 6122092"/>
              <a:gd name="connsiteY1" fmla="*/ 4395651 h 5113908"/>
              <a:gd name="connsiteX2" fmla="*/ 5738922 w 6122092"/>
              <a:gd name="connsiteY2" fmla="*/ 3357845 h 5113908"/>
              <a:gd name="connsiteX3" fmla="*/ 3463313 w 6122092"/>
              <a:gd name="connsiteY3" fmla="*/ 1154972 h 5113908"/>
              <a:gd name="connsiteX4" fmla="*/ 3660740 w 6122092"/>
              <a:gd name="connsiteY4" fmla="*/ 74317 h 5113908"/>
              <a:gd name="connsiteX5" fmla="*/ 4377713 w 6122092"/>
              <a:gd name="connsiteY5" fmla="*/ 292526 h 5113908"/>
              <a:gd name="connsiteX6" fmla="*/ 4543967 w 6122092"/>
              <a:gd name="connsiteY6" fmla="*/ 1882336 h 5113908"/>
              <a:gd name="connsiteX7" fmla="*/ 6102604 w 6122092"/>
              <a:gd name="connsiteY7" fmla="*/ 3233154 h 5113908"/>
              <a:gd name="connsiteX8" fmla="*/ 5344067 w 6122092"/>
              <a:gd name="connsiteY8" fmla="*/ 3804654 h 5113908"/>
              <a:gd name="connsiteX9" fmla="*/ 4253022 w 6122092"/>
              <a:gd name="connsiteY9" fmla="*/ 3835826 h 5113908"/>
              <a:gd name="connsiteX10" fmla="*/ 4315367 w 6122092"/>
              <a:gd name="connsiteY10" fmla="*/ 5113908 h 5113908"/>
              <a:gd name="connsiteX11" fmla="*/ 4315367 w 6122092"/>
              <a:gd name="connsiteY11" fmla="*/ 5113908 h 5113908"/>
              <a:gd name="connsiteX0" fmla="*/ 0 w 6122092"/>
              <a:gd name="connsiteY0" fmla="*/ 4369806 h 5113908"/>
              <a:gd name="connsiteX1" fmla="*/ 4136776 w 6122092"/>
              <a:gd name="connsiteY1" fmla="*/ 4395651 h 5113908"/>
              <a:gd name="connsiteX2" fmla="*/ 5738922 w 6122092"/>
              <a:gd name="connsiteY2" fmla="*/ 3357845 h 5113908"/>
              <a:gd name="connsiteX3" fmla="*/ 3463313 w 6122092"/>
              <a:gd name="connsiteY3" fmla="*/ 1154972 h 5113908"/>
              <a:gd name="connsiteX4" fmla="*/ 3660740 w 6122092"/>
              <a:gd name="connsiteY4" fmla="*/ 74317 h 5113908"/>
              <a:gd name="connsiteX5" fmla="*/ 4377713 w 6122092"/>
              <a:gd name="connsiteY5" fmla="*/ 292526 h 5113908"/>
              <a:gd name="connsiteX6" fmla="*/ 4543967 w 6122092"/>
              <a:gd name="connsiteY6" fmla="*/ 1882336 h 5113908"/>
              <a:gd name="connsiteX7" fmla="*/ 6102604 w 6122092"/>
              <a:gd name="connsiteY7" fmla="*/ 3233154 h 5113908"/>
              <a:gd name="connsiteX8" fmla="*/ 5344067 w 6122092"/>
              <a:gd name="connsiteY8" fmla="*/ 3804654 h 5113908"/>
              <a:gd name="connsiteX9" fmla="*/ 4253022 w 6122092"/>
              <a:gd name="connsiteY9" fmla="*/ 3835826 h 5113908"/>
              <a:gd name="connsiteX10" fmla="*/ 4315367 w 6122092"/>
              <a:gd name="connsiteY10" fmla="*/ 5113908 h 5113908"/>
              <a:gd name="connsiteX11" fmla="*/ 4315367 w 6122092"/>
              <a:gd name="connsiteY11" fmla="*/ 5113908 h 5113908"/>
              <a:gd name="connsiteX0" fmla="*/ 0 w 6122092"/>
              <a:gd name="connsiteY0" fmla="*/ 4759078 h 5503180"/>
              <a:gd name="connsiteX1" fmla="*/ 4136776 w 6122092"/>
              <a:gd name="connsiteY1" fmla="*/ 4784923 h 5503180"/>
              <a:gd name="connsiteX2" fmla="*/ 5738922 w 6122092"/>
              <a:gd name="connsiteY2" fmla="*/ 3747117 h 5503180"/>
              <a:gd name="connsiteX3" fmla="*/ 3463313 w 6122092"/>
              <a:gd name="connsiteY3" fmla="*/ 1544244 h 5503180"/>
              <a:gd name="connsiteX4" fmla="*/ 3694485 w 6122092"/>
              <a:gd name="connsiteY4" fmla="*/ 28750 h 5503180"/>
              <a:gd name="connsiteX5" fmla="*/ 4377713 w 6122092"/>
              <a:gd name="connsiteY5" fmla="*/ 681798 h 5503180"/>
              <a:gd name="connsiteX6" fmla="*/ 4543967 w 6122092"/>
              <a:gd name="connsiteY6" fmla="*/ 2271608 h 5503180"/>
              <a:gd name="connsiteX7" fmla="*/ 6102604 w 6122092"/>
              <a:gd name="connsiteY7" fmla="*/ 3622426 h 5503180"/>
              <a:gd name="connsiteX8" fmla="*/ 5344067 w 6122092"/>
              <a:gd name="connsiteY8" fmla="*/ 4193926 h 5503180"/>
              <a:gd name="connsiteX9" fmla="*/ 4253022 w 6122092"/>
              <a:gd name="connsiteY9" fmla="*/ 4225098 h 5503180"/>
              <a:gd name="connsiteX10" fmla="*/ 4315367 w 6122092"/>
              <a:gd name="connsiteY10" fmla="*/ 5503180 h 5503180"/>
              <a:gd name="connsiteX11" fmla="*/ 4315367 w 6122092"/>
              <a:gd name="connsiteY11" fmla="*/ 5503180 h 5503180"/>
              <a:gd name="connsiteX0" fmla="*/ 0 w 6122092"/>
              <a:gd name="connsiteY0" fmla="*/ 5861267 h 6605369"/>
              <a:gd name="connsiteX1" fmla="*/ 4136776 w 6122092"/>
              <a:gd name="connsiteY1" fmla="*/ 5887112 h 6605369"/>
              <a:gd name="connsiteX2" fmla="*/ 3967343 w 6122092"/>
              <a:gd name="connsiteY2" fmla="*/ 66083 h 6605369"/>
              <a:gd name="connsiteX3" fmla="*/ 3463313 w 6122092"/>
              <a:gd name="connsiteY3" fmla="*/ 2646433 h 6605369"/>
              <a:gd name="connsiteX4" fmla="*/ 3694485 w 6122092"/>
              <a:gd name="connsiteY4" fmla="*/ 1130939 h 6605369"/>
              <a:gd name="connsiteX5" fmla="*/ 4377713 w 6122092"/>
              <a:gd name="connsiteY5" fmla="*/ 1783987 h 6605369"/>
              <a:gd name="connsiteX6" fmla="*/ 4543967 w 6122092"/>
              <a:gd name="connsiteY6" fmla="*/ 3373797 h 6605369"/>
              <a:gd name="connsiteX7" fmla="*/ 6102604 w 6122092"/>
              <a:gd name="connsiteY7" fmla="*/ 4724615 h 6605369"/>
              <a:gd name="connsiteX8" fmla="*/ 5344067 w 6122092"/>
              <a:gd name="connsiteY8" fmla="*/ 5296115 h 6605369"/>
              <a:gd name="connsiteX9" fmla="*/ 4253022 w 6122092"/>
              <a:gd name="connsiteY9" fmla="*/ 5327287 h 6605369"/>
              <a:gd name="connsiteX10" fmla="*/ 4315367 w 6122092"/>
              <a:gd name="connsiteY10" fmla="*/ 6605369 h 6605369"/>
              <a:gd name="connsiteX11" fmla="*/ 4315367 w 6122092"/>
              <a:gd name="connsiteY11" fmla="*/ 6605369 h 6605369"/>
              <a:gd name="connsiteX0" fmla="*/ 0 w 12785201"/>
              <a:gd name="connsiteY0" fmla="*/ 5861267 h 6605369"/>
              <a:gd name="connsiteX1" fmla="*/ 4136776 w 12785201"/>
              <a:gd name="connsiteY1" fmla="*/ 5887112 h 6605369"/>
              <a:gd name="connsiteX2" fmla="*/ 3967343 w 12785201"/>
              <a:gd name="connsiteY2" fmla="*/ 66083 h 6605369"/>
              <a:gd name="connsiteX3" fmla="*/ 3463313 w 12785201"/>
              <a:gd name="connsiteY3" fmla="*/ 2646433 h 6605369"/>
              <a:gd name="connsiteX4" fmla="*/ 3694485 w 12785201"/>
              <a:gd name="connsiteY4" fmla="*/ 1130939 h 6605369"/>
              <a:gd name="connsiteX5" fmla="*/ 4377713 w 12785201"/>
              <a:gd name="connsiteY5" fmla="*/ 1783987 h 6605369"/>
              <a:gd name="connsiteX6" fmla="*/ 4543967 w 12785201"/>
              <a:gd name="connsiteY6" fmla="*/ 3373797 h 6605369"/>
              <a:gd name="connsiteX7" fmla="*/ 6102604 w 12785201"/>
              <a:gd name="connsiteY7" fmla="*/ 4724615 h 6605369"/>
              <a:gd name="connsiteX8" fmla="*/ 5344067 w 12785201"/>
              <a:gd name="connsiteY8" fmla="*/ 5296115 h 6605369"/>
              <a:gd name="connsiteX9" fmla="*/ 4253022 w 12785201"/>
              <a:gd name="connsiteY9" fmla="*/ 5327287 h 6605369"/>
              <a:gd name="connsiteX10" fmla="*/ 4315367 w 12785201"/>
              <a:gd name="connsiteY10" fmla="*/ 6605369 h 6605369"/>
              <a:gd name="connsiteX11" fmla="*/ 12785201 w 12785201"/>
              <a:gd name="connsiteY11" fmla="*/ 5536393 h 6605369"/>
              <a:gd name="connsiteX0" fmla="*/ 0 w 12785201"/>
              <a:gd name="connsiteY0" fmla="*/ 5861267 h 6308290"/>
              <a:gd name="connsiteX1" fmla="*/ 4136776 w 12785201"/>
              <a:gd name="connsiteY1" fmla="*/ 5887112 h 6308290"/>
              <a:gd name="connsiteX2" fmla="*/ 3967343 w 12785201"/>
              <a:gd name="connsiteY2" fmla="*/ 66083 h 6308290"/>
              <a:gd name="connsiteX3" fmla="*/ 3463313 w 12785201"/>
              <a:gd name="connsiteY3" fmla="*/ 2646433 h 6308290"/>
              <a:gd name="connsiteX4" fmla="*/ 3694485 w 12785201"/>
              <a:gd name="connsiteY4" fmla="*/ 1130939 h 6308290"/>
              <a:gd name="connsiteX5" fmla="*/ 4377713 w 12785201"/>
              <a:gd name="connsiteY5" fmla="*/ 1783987 h 6308290"/>
              <a:gd name="connsiteX6" fmla="*/ 4543967 w 12785201"/>
              <a:gd name="connsiteY6" fmla="*/ 3373797 h 6308290"/>
              <a:gd name="connsiteX7" fmla="*/ 6102604 w 12785201"/>
              <a:gd name="connsiteY7" fmla="*/ 4724615 h 6308290"/>
              <a:gd name="connsiteX8" fmla="*/ 5344067 w 12785201"/>
              <a:gd name="connsiteY8" fmla="*/ 5296115 h 6308290"/>
              <a:gd name="connsiteX9" fmla="*/ 4253022 w 12785201"/>
              <a:gd name="connsiteY9" fmla="*/ 5327287 h 6308290"/>
              <a:gd name="connsiteX10" fmla="*/ 8179095 w 12785201"/>
              <a:gd name="connsiteY10" fmla="*/ 5681337 h 6308290"/>
              <a:gd name="connsiteX11" fmla="*/ 12785201 w 12785201"/>
              <a:gd name="connsiteY11" fmla="*/ 5536393 h 6308290"/>
              <a:gd name="connsiteX0" fmla="*/ 0 w 12785201"/>
              <a:gd name="connsiteY0" fmla="*/ 5861267 h 6308290"/>
              <a:gd name="connsiteX1" fmla="*/ 4136776 w 12785201"/>
              <a:gd name="connsiteY1" fmla="*/ 5887112 h 6308290"/>
              <a:gd name="connsiteX2" fmla="*/ 3967343 w 12785201"/>
              <a:gd name="connsiteY2" fmla="*/ 66083 h 6308290"/>
              <a:gd name="connsiteX3" fmla="*/ 3463313 w 12785201"/>
              <a:gd name="connsiteY3" fmla="*/ 2646433 h 6308290"/>
              <a:gd name="connsiteX4" fmla="*/ 3694485 w 12785201"/>
              <a:gd name="connsiteY4" fmla="*/ 1130939 h 6308290"/>
              <a:gd name="connsiteX5" fmla="*/ 4377713 w 12785201"/>
              <a:gd name="connsiteY5" fmla="*/ 1783987 h 6308290"/>
              <a:gd name="connsiteX6" fmla="*/ 4543967 w 12785201"/>
              <a:gd name="connsiteY6" fmla="*/ 3373797 h 6308290"/>
              <a:gd name="connsiteX7" fmla="*/ 6102604 w 12785201"/>
              <a:gd name="connsiteY7" fmla="*/ 4724615 h 6308290"/>
              <a:gd name="connsiteX8" fmla="*/ 5344067 w 12785201"/>
              <a:gd name="connsiteY8" fmla="*/ 5296115 h 6308290"/>
              <a:gd name="connsiteX9" fmla="*/ 8572301 w 12785201"/>
              <a:gd name="connsiteY9" fmla="*/ 3769115 h 6308290"/>
              <a:gd name="connsiteX10" fmla="*/ 8179095 w 12785201"/>
              <a:gd name="connsiteY10" fmla="*/ 5681337 h 6308290"/>
              <a:gd name="connsiteX11" fmla="*/ 12785201 w 12785201"/>
              <a:gd name="connsiteY11" fmla="*/ 5536393 h 6308290"/>
              <a:gd name="connsiteX0" fmla="*/ 0 w 12785201"/>
              <a:gd name="connsiteY0" fmla="*/ 5861267 h 6308290"/>
              <a:gd name="connsiteX1" fmla="*/ 4136776 w 12785201"/>
              <a:gd name="connsiteY1" fmla="*/ 5887112 h 6308290"/>
              <a:gd name="connsiteX2" fmla="*/ 3967343 w 12785201"/>
              <a:gd name="connsiteY2" fmla="*/ 66083 h 6308290"/>
              <a:gd name="connsiteX3" fmla="*/ 3463313 w 12785201"/>
              <a:gd name="connsiteY3" fmla="*/ 2646433 h 6308290"/>
              <a:gd name="connsiteX4" fmla="*/ 3694485 w 12785201"/>
              <a:gd name="connsiteY4" fmla="*/ 1130939 h 6308290"/>
              <a:gd name="connsiteX5" fmla="*/ 4377713 w 12785201"/>
              <a:gd name="connsiteY5" fmla="*/ 1783987 h 6308290"/>
              <a:gd name="connsiteX6" fmla="*/ 4543967 w 12785201"/>
              <a:gd name="connsiteY6" fmla="*/ 3373797 h 6308290"/>
              <a:gd name="connsiteX7" fmla="*/ 8127267 w 12785201"/>
              <a:gd name="connsiteY7" fmla="*/ 1245907 h 6308290"/>
              <a:gd name="connsiteX8" fmla="*/ 5344067 w 12785201"/>
              <a:gd name="connsiteY8" fmla="*/ 5296115 h 6308290"/>
              <a:gd name="connsiteX9" fmla="*/ 8572301 w 12785201"/>
              <a:gd name="connsiteY9" fmla="*/ 3769115 h 6308290"/>
              <a:gd name="connsiteX10" fmla="*/ 8179095 w 12785201"/>
              <a:gd name="connsiteY10" fmla="*/ 5681337 h 6308290"/>
              <a:gd name="connsiteX11" fmla="*/ 12785201 w 12785201"/>
              <a:gd name="connsiteY11" fmla="*/ 5536393 h 6308290"/>
              <a:gd name="connsiteX0" fmla="*/ 0 w 12785201"/>
              <a:gd name="connsiteY0" fmla="*/ 5861267 h 6308290"/>
              <a:gd name="connsiteX1" fmla="*/ 4136776 w 12785201"/>
              <a:gd name="connsiteY1" fmla="*/ 5887112 h 6308290"/>
              <a:gd name="connsiteX2" fmla="*/ 3967343 w 12785201"/>
              <a:gd name="connsiteY2" fmla="*/ 66083 h 6308290"/>
              <a:gd name="connsiteX3" fmla="*/ 3463313 w 12785201"/>
              <a:gd name="connsiteY3" fmla="*/ 2646433 h 6308290"/>
              <a:gd name="connsiteX4" fmla="*/ 3694485 w 12785201"/>
              <a:gd name="connsiteY4" fmla="*/ 1130939 h 6308290"/>
              <a:gd name="connsiteX5" fmla="*/ 4377713 w 12785201"/>
              <a:gd name="connsiteY5" fmla="*/ 1783987 h 6308290"/>
              <a:gd name="connsiteX6" fmla="*/ 4543967 w 12785201"/>
              <a:gd name="connsiteY6" fmla="*/ 3373797 h 6308290"/>
              <a:gd name="connsiteX7" fmla="*/ 8127267 w 12785201"/>
              <a:gd name="connsiteY7" fmla="*/ 1245907 h 6308290"/>
              <a:gd name="connsiteX8" fmla="*/ 8431676 w 12785201"/>
              <a:gd name="connsiteY8" fmla="*/ 2995095 h 6308290"/>
              <a:gd name="connsiteX9" fmla="*/ 8572301 w 12785201"/>
              <a:gd name="connsiteY9" fmla="*/ 3769115 h 6308290"/>
              <a:gd name="connsiteX10" fmla="*/ 8179095 w 12785201"/>
              <a:gd name="connsiteY10" fmla="*/ 5681337 h 6308290"/>
              <a:gd name="connsiteX11" fmla="*/ 12785201 w 12785201"/>
              <a:gd name="connsiteY11" fmla="*/ 5536393 h 6308290"/>
              <a:gd name="connsiteX0" fmla="*/ 0 w 12785201"/>
              <a:gd name="connsiteY0" fmla="*/ 6477757 h 6924780"/>
              <a:gd name="connsiteX1" fmla="*/ 4136776 w 12785201"/>
              <a:gd name="connsiteY1" fmla="*/ 6503602 h 6924780"/>
              <a:gd name="connsiteX2" fmla="*/ 3967343 w 12785201"/>
              <a:gd name="connsiteY2" fmla="*/ 682573 h 6924780"/>
              <a:gd name="connsiteX3" fmla="*/ 3463313 w 12785201"/>
              <a:gd name="connsiteY3" fmla="*/ 3262923 h 6924780"/>
              <a:gd name="connsiteX4" fmla="*/ 3694485 w 12785201"/>
              <a:gd name="connsiteY4" fmla="*/ 1747429 h 6924780"/>
              <a:gd name="connsiteX5" fmla="*/ 4377713 w 12785201"/>
              <a:gd name="connsiteY5" fmla="*/ 2400477 h 6924780"/>
              <a:gd name="connsiteX6" fmla="*/ 8137741 w 12785201"/>
              <a:gd name="connsiteY6" fmla="*/ 4269 h 6924780"/>
              <a:gd name="connsiteX7" fmla="*/ 8127267 w 12785201"/>
              <a:gd name="connsiteY7" fmla="*/ 1862397 h 6924780"/>
              <a:gd name="connsiteX8" fmla="*/ 8431676 w 12785201"/>
              <a:gd name="connsiteY8" fmla="*/ 3611585 h 6924780"/>
              <a:gd name="connsiteX9" fmla="*/ 8572301 w 12785201"/>
              <a:gd name="connsiteY9" fmla="*/ 4385605 h 6924780"/>
              <a:gd name="connsiteX10" fmla="*/ 8179095 w 12785201"/>
              <a:gd name="connsiteY10" fmla="*/ 6297827 h 6924780"/>
              <a:gd name="connsiteX11" fmla="*/ 12785201 w 12785201"/>
              <a:gd name="connsiteY11" fmla="*/ 6152883 h 6924780"/>
              <a:gd name="connsiteX0" fmla="*/ 0 w 12785201"/>
              <a:gd name="connsiteY0" fmla="*/ 6519553 h 6966576"/>
              <a:gd name="connsiteX1" fmla="*/ 4136776 w 12785201"/>
              <a:gd name="connsiteY1" fmla="*/ 6545398 h 6966576"/>
              <a:gd name="connsiteX2" fmla="*/ 3967343 w 12785201"/>
              <a:gd name="connsiteY2" fmla="*/ 724369 h 6966576"/>
              <a:gd name="connsiteX3" fmla="*/ 3463313 w 12785201"/>
              <a:gd name="connsiteY3" fmla="*/ 3304719 h 6966576"/>
              <a:gd name="connsiteX4" fmla="*/ 3694485 w 12785201"/>
              <a:gd name="connsiteY4" fmla="*/ 1789225 h 6966576"/>
              <a:gd name="connsiteX5" fmla="*/ 6385502 w 12785201"/>
              <a:gd name="connsiteY5" fmla="*/ 666683 h 6966576"/>
              <a:gd name="connsiteX6" fmla="*/ 8137741 w 12785201"/>
              <a:gd name="connsiteY6" fmla="*/ 46065 h 6966576"/>
              <a:gd name="connsiteX7" fmla="*/ 8127267 w 12785201"/>
              <a:gd name="connsiteY7" fmla="*/ 1904193 h 6966576"/>
              <a:gd name="connsiteX8" fmla="*/ 8431676 w 12785201"/>
              <a:gd name="connsiteY8" fmla="*/ 3653381 h 6966576"/>
              <a:gd name="connsiteX9" fmla="*/ 8572301 w 12785201"/>
              <a:gd name="connsiteY9" fmla="*/ 4427401 h 6966576"/>
              <a:gd name="connsiteX10" fmla="*/ 8179095 w 12785201"/>
              <a:gd name="connsiteY10" fmla="*/ 6339623 h 6966576"/>
              <a:gd name="connsiteX11" fmla="*/ 12785201 w 12785201"/>
              <a:gd name="connsiteY11" fmla="*/ 6194679 h 6966576"/>
              <a:gd name="connsiteX0" fmla="*/ 0 w 12785201"/>
              <a:gd name="connsiteY0" fmla="*/ 6510038 h 6957061"/>
              <a:gd name="connsiteX1" fmla="*/ 4136776 w 12785201"/>
              <a:gd name="connsiteY1" fmla="*/ 6535883 h 6957061"/>
              <a:gd name="connsiteX2" fmla="*/ 3967343 w 12785201"/>
              <a:gd name="connsiteY2" fmla="*/ 714854 h 6957061"/>
              <a:gd name="connsiteX3" fmla="*/ 3463313 w 12785201"/>
              <a:gd name="connsiteY3" fmla="*/ 3295204 h 6957061"/>
              <a:gd name="connsiteX4" fmla="*/ 5280469 w 12785201"/>
              <a:gd name="connsiteY4" fmla="*/ 620142 h 6957061"/>
              <a:gd name="connsiteX5" fmla="*/ 6385502 w 12785201"/>
              <a:gd name="connsiteY5" fmla="*/ 657168 h 6957061"/>
              <a:gd name="connsiteX6" fmla="*/ 8137741 w 12785201"/>
              <a:gd name="connsiteY6" fmla="*/ 36550 h 6957061"/>
              <a:gd name="connsiteX7" fmla="*/ 8127267 w 12785201"/>
              <a:gd name="connsiteY7" fmla="*/ 1894678 h 6957061"/>
              <a:gd name="connsiteX8" fmla="*/ 8431676 w 12785201"/>
              <a:gd name="connsiteY8" fmla="*/ 3643866 h 6957061"/>
              <a:gd name="connsiteX9" fmla="*/ 8572301 w 12785201"/>
              <a:gd name="connsiteY9" fmla="*/ 4417886 h 6957061"/>
              <a:gd name="connsiteX10" fmla="*/ 8179095 w 12785201"/>
              <a:gd name="connsiteY10" fmla="*/ 6330108 h 6957061"/>
              <a:gd name="connsiteX11" fmla="*/ 12785201 w 12785201"/>
              <a:gd name="connsiteY11" fmla="*/ 6185164 h 6957061"/>
              <a:gd name="connsiteX0" fmla="*/ 0 w 12785201"/>
              <a:gd name="connsiteY0" fmla="*/ 6510038 h 6957061"/>
              <a:gd name="connsiteX1" fmla="*/ 4136776 w 12785201"/>
              <a:gd name="connsiteY1" fmla="*/ 6535883 h 6957061"/>
              <a:gd name="connsiteX2" fmla="*/ 3967343 w 12785201"/>
              <a:gd name="connsiteY2" fmla="*/ 714854 h 6957061"/>
              <a:gd name="connsiteX3" fmla="*/ 4711853 w 12785201"/>
              <a:gd name="connsiteY3" fmla="*/ 142625 h 6957061"/>
              <a:gd name="connsiteX4" fmla="*/ 5280469 w 12785201"/>
              <a:gd name="connsiteY4" fmla="*/ 620142 h 6957061"/>
              <a:gd name="connsiteX5" fmla="*/ 6385502 w 12785201"/>
              <a:gd name="connsiteY5" fmla="*/ 657168 h 6957061"/>
              <a:gd name="connsiteX6" fmla="*/ 8137741 w 12785201"/>
              <a:gd name="connsiteY6" fmla="*/ 36550 h 6957061"/>
              <a:gd name="connsiteX7" fmla="*/ 8127267 w 12785201"/>
              <a:gd name="connsiteY7" fmla="*/ 1894678 h 6957061"/>
              <a:gd name="connsiteX8" fmla="*/ 8431676 w 12785201"/>
              <a:gd name="connsiteY8" fmla="*/ 3643866 h 6957061"/>
              <a:gd name="connsiteX9" fmla="*/ 8572301 w 12785201"/>
              <a:gd name="connsiteY9" fmla="*/ 4417886 h 6957061"/>
              <a:gd name="connsiteX10" fmla="*/ 8179095 w 12785201"/>
              <a:gd name="connsiteY10" fmla="*/ 6330108 h 6957061"/>
              <a:gd name="connsiteX11" fmla="*/ 12785201 w 12785201"/>
              <a:gd name="connsiteY11" fmla="*/ 6185164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8179095 w 12802074"/>
              <a:gd name="connsiteY10" fmla="*/ 6330108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8229712 w 12802074"/>
              <a:gd name="connsiteY10" fmla="*/ 6710592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8263456 w 12802074"/>
              <a:gd name="connsiteY10" fmla="*/ 6620000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8246585 w 12802074"/>
              <a:gd name="connsiteY10" fmla="*/ 6511291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572301 w 12802074"/>
              <a:gd name="connsiteY9" fmla="*/ 4417886 h 6957061"/>
              <a:gd name="connsiteX10" fmla="*/ 9123939 w 12802074"/>
              <a:gd name="connsiteY10" fmla="*/ 6783063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251728 w 12802074"/>
              <a:gd name="connsiteY9" fmla="*/ 6302185 h 6957061"/>
              <a:gd name="connsiteX10" fmla="*/ 9123939 w 12802074"/>
              <a:gd name="connsiteY10" fmla="*/ 6783063 h 6957061"/>
              <a:gd name="connsiteX11" fmla="*/ 12802074 w 12802074"/>
              <a:gd name="connsiteY11" fmla="*/ 6547530 h 6957061"/>
              <a:gd name="connsiteX0" fmla="*/ 0 w 12802074"/>
              <a:gd name="connsiteY0" fmla="*/ 6510038 h 6957061"/>
              <a:gd name="connsiteX1" fmla="*/ 4136776 w 12802074"/>
              <a:gd name="connsiteY1" fmla="*/ 6535883 h 6957061"/>
              <a:gd name="connsiteX2" fmla="*/ 3967343 w 12802074"/>
              <a:gd name="connsiteY2" fmla="*/ 714854 h 6957061"/>
              <a:gd name="connsiteX3" fmla="*/ 4711853 w 12802074"/>
              <a:gd name="connsiteY3" fmla="*/ 142625 h 6957061"/>
              <a:gd name="connsiteX4" fmla="*/ 5280469 w 12802074"/>
              <a:gd name="connsiteY4" fmla="*/ 620142 h 6957061"/>
              <a:gd name="connsiteX5" fmla="*/ 6385502 w 12802074"/>
              <a:gd name="connsiteY5" fmla="*/ 657168 h 6957061"/>
              <a:gd name="connsiteX6" fmla="*/ 8137741 w 12802074"/>
              <a:gd name="connsiteY6" fmla="*/ 36550 h 6957061"/>
              <a:gd name="connsiteX7" fmla="*/ 8127267 w 12802074"/>
              <a:gd name="connsiteY7" fmla="*/ 1894678 h 6957061"/>
              <a:gd name="connsiteX8" fmla="*/ 8431676 w 12802074"/>
              <a:gd name="connsiteY8" fmla="*/ 3643866 h 6957061"/>
              <a:gd name="connsiteX9" fmla="*/ 8251728 w 12802074"/>
              <a:gd name="connsiteY9" fmla="*/ 6302185 h 6957061"/>
              <a:gd name="connsiteX10" fmla="*/ 9123939 w 12802074"/>
              <a:gd name="connsiteY10" fmla="*/ 6783063 h 6957061"/>
              <a:gd name="connsiteX11" fmla="*/ 12802074 w 12802074"/>
              <a:gd name="connsiteY11" fmla="*/ 6728713 h 6957061"/>
              <a:gd name="connsiteX0" fmla="*/ 0 w 12127187"/>
              <a:gd name="connsiteY0" fmla="*/ 7017349 h 7168699"/>
              <a:gd name="connsiteX1" fmla="*/ 3461889 w 12127187"/>
              <a:gd name="connsiteY1" fmla="*/ 6535883 h 7168699"/>
              <a:gd name="connsiteX2" fmla="*/ 3292456 w 12127187"/>
              <a:gd name="connsiteY2" fmla="*/ 714854 h 7168699"/>
              <a:gd name="connsiteX3" fmla="*/ 4036966 w 12127187"/>
              <a:gd name="connsiteY3" fmla="*/ 142625 h 7168699"/>
              <a:gd name="connsiteX4" fmla="*/ 4605582 w 12127187"/>
              <a:gd name="connsiteY4" fmla="*/ 620142 h 7168699"/>
              <a:gd name="connsiteX5" fmla="*/ 5710615 w 12127187"/>
              <a:gd name="connsiteY5" fmla="*/ 657168 h 7168699"/>
              <a:gd name="connsiteX6" fmla="*/ 7462854 w 12127187"/>
              <a:gd name="connsiteY6" fmla="*/ 36550 h 7168699"/>
              <a:gd name="connsiteX7" fmla="*/ 7452380 w 12127187"/>
              <a:gd name="connsiteY7" fmla="*/ 1894678 h 7168699"/>
              <a:gd name="connsiteX8" fmla="*/ 7756789 w 12127187"/>
              <a:gd name="connsiteY8" fmla="*/ 3643866 h 7168699"/>
              <a:gd name="connsiteX9" fmla="*/ 7576841 w 12127187"/>
              <a:gd name="connsiteY9" fmla="*/ 6302185 h 7168699"/>
              <a:gd name="connsiteX10" fmla="*/ 8449052 w 12127187"/>
              <a:gd name="connsiteY10" fmla="*/ 6783063 h 7168699"/>
              <a:gd name="connsiteX11" fmla="*/ 12127187 w 12127187"/>
              <a:gd name="connsiteY11" fmla="*/ 6728713 h 7168699"/>
              <a:gd name="connsiteX0" fmla="*/ 0 w 12464630"/>
              <a:gd name="connsiteY0" fmla="*/ 6944876 h 7131524"/>
              <a:gd name="connsiteX1" fmla="*/ 3799332 w 12464630"/>
              <a:gd name="connsiteY1" fmla="*/ 6535883 h 7131524"/>
              <a:gd name="connsiteX2" fmla="*/ 3629899 w 12464630"/>
              <a:gd name="connsiteY2" fmla="*/ 714854 h 7131524"/>
              <a:gd name="connsiteX3" fmla="*/ 4374409 w 12464630"/>
              <a:gd name="connsiteY3" fmla="*/ 142625 h 7131524"/>
              <a:gd name="connsiteX4" fmla="*/ 4943025 w 12464630"/>
              <a:gd name="connsiteY4" fmla="*/ 620142 h 7131524"/>
              <a:gd name="connsiteX5" fmla="*/ 6048058 w 12464630"/>
              <a:gd name="connsiteY5" fmla="*/ 657168 h 7131524"/>
              <a:gd name="connsiteX6" fmla="*/ 7800297 w 12464630"/>
              <a:gd name="connsiteY6" fmla="*/ 36550 h 7131524"/>
              <a:gd name="connsiteX7" fmla="*/ 7789823 w 12464630"/>
              <a:gd name="connsiteY7" fmla="*/ 1894678 h 7131524"/>
              <a:gd name="connsiteX8" fmla="*/ 8094232 w 12464630"/>
              <a:gd name="connsiteY8" fmla="*/ 3643866 h 7131524"/>
              <a:gd name="connsiteX9" fmla="*/ 7914284 w 12464630"/>
              <a:gd name="connsiteY9" fmla="*/ 6302185 h 7131524"/>
              <a:gd name="connsiteX10" fmla="*/ 8786495 w 12464630"/>
              <a:gd name="connsiteY10" fmla="*/ 6783063 h 7131524"/>
              <a:gd name="connsiteX11" fmla="*/ 12464630 w 12464630"/>
              <a:gd name="connsiteY11" fmla="*/ 6728713 h 7131524"/>
              <a:gd name="connsiteX0" fmla="*/ 0 w 12464630"/>
              <a:gd name="connsiteY0" fmla="*/ 7017934 h 7204582"/>
              <a:gd name="connsiteX1" fmla="*/ 3799332 w 12464630"/>
              <a:gd name="connsiteY1" fmla="*/ 6608941 h 7204582"/>
              <a:gd name="connsiteX2" fmla="*/ 3629899 w 12464630"/>
              <a:gd name="connsiteY2" fmla="*/ 787912 h 7204582"/>
              <a:gd name="connsiteX3" fmla="*/ 4374409 w 12464630"/>
              <a:gd name="connsiteY3" fmla="*/ 215683 h 7204582"/>
              <a:gd name="connsiteX4" fmla="*/ 4943025 w 12464630"/>
              <a:gd name="connsiteY4" fmla="*/ 693200 h 7204582"/>
              <a:gd name="connsiteX5" fmla="*/ 5811848 w 12464630"/>
              <a:gd name="connsiteY5" fmla="*/ 5404739 h 7204582"/>
              <a:gd name="connsiteX6" fmla="*/ 7800297 w 12464630"/>
              <a:gd name="connsiteY6" fmla="*/ 109608 h 7204582"/>
              <a:gd name="connsiteX7" fmla="*/ 7789823 w 12464630"/>
              <a:gd name="connsiteY7" fmla="*/ 1967736 h 7204582"/>
              <a:gd name="connsiteX8" fmla="*/ 8094232 w 12464630"/>
              <a:gd name="connsiteY8" fmla="*/ 3716924 h 7204582"/>
              <a:gd name="connsiteX9" fmla="*/ 7914284 w 12464630"/>
              <a:gd name="connsiteY9" fmla="*/ 6375243 h 7204582"/>
              <a:gd name="connsiteX10" fmla="*/ 8786495 w 12464630"/>
              <a:gd name="connsiteY10" fmla="*/ 6856121 h 7204582"/>
              <a:gd name="connsiteX11" fmla="*/ 12464630 w 12464630"/>
              <a:gd name="connsiteY11" fmla="*/ 6801771 h 7204582"/>
              <a:gd name="connsiteX0" fmla="*/ 0 w 12464630"/>
              <a:gd name="connsiteY0" fmla="*/ 6913797 h 7100445"/>
              <a:gd name="connsiteX1" fmla="*/ 3799332 w 12464630"/>
              <a:gd name="connsiteY1" fmla="*/ 6504804 h 7100445"/>
              <a:gd name="connsiteX2" fmla="*/ 3629899 w 12464630"/>
              <a:gd name="connsiteY2" fmla="*/ 683775 h 7100445"/>
              <a:gd name="connsiteX3" fmla="*/ 4374409 w 12464630"/>
              <a:gd name="connsiteY3" fmla="*/ 111546 h 7100445"/>
              <a:gd name="connsiteX4" fmla="*/ 4943025 w 12464630"/>
              <a:gd name="connsiteY4" fmla="*/ 589063 h 7100445"/>
              <a:gd name="connsiteX5" fmla="*/ 5811848 w 12464630"/>
              <a:gd name="connsiteY5" fmla="*/ 5300602 h 7100445"/>
              <a:gd name="connsiteX6" fmla="*/ 6973560 w 12464630"/>
              <a:gd name="connsiteY6" fmla="*/ 114181 h 7100445"/>
              <a:gd name="connsiteX7" fmla="*/ 7789823 w 12464630"/>
              <a:gd name="connsiteY7" fmla="*/ 1863599 h 7100445"/>
              <a:gd name="connsiteX8" fmla="*/ 8094232 w 12464630"/>
              <a:gd name="connsiteY8" fmla="*/ 3612787 h 7100445"/>
              <a:gd name="connsiteX9" fmla="*/ 7914284 w 12464630"/>
              <a:gd name="connsiteY9" fmla="*/ 6271106 h 7100445"/>
              <a:gd name="connsiteX10" fmla="*/ 8786495 w 12464630"/>
              <a:gd name="connsiteY10" fmla="*/ 6751984 h 7100445"/>
              <a:gd name="connsiteX11" fmla="*/ 12464630 w 12464630"/>
              <a:gd name="connsiteY11" fmla="*/ 6697634 h 7100445"/>
              <a:gd name="connsiteX0" fmla="*/ 0 w 12464630"/>
              <a:gd name="connsiteY0" fmla="*/ 7152657 h 7339305"/>
              <a:gd name="connsiteX1" fmla="*/ 3799332 w 12464630"/>
              <a:gd name="connsiteY1" fmla="*/ 6743664 h 7339305"/>
              <a:gd name="connsiteX2" fmla="*/ 3629899 w 12464630"/>
              <a:gd name="connsiteY2" fmla="*/ 922635 h 7339305"/>
              <a:gd name="connsiteX3" fmla="*/ 4374409 w 12464630"/>
              <a:gd name="connsiteY3" fmla="*/ 350406 h 7339305"/>
              <a:gd name="connsiteX4" fmla="*/ 5094875 w 12464630"/>
              <a:gd name="connsiteY4" fmla="*/ 4324748 h 7339305"/>
              <a:gd name="connsiteX5" fmla="*/ 5811848 w 12464630"/>
              <a:gd name="connsiteY5" fmla="*/ 5539462 h 7339305"/>
              <a:gd name="connsiteX6" fmla="*/ 6973560 w 12464630"/>
              <a:gd name="connsiteY6" fmla="*/ 353041 h 7339305"/>
              <a:gd name="connsiteX7" fmla="*/ 7789823 w 12464630"/>
              <a:gd name="connsiteY7" fmla="*/ 2102459 h 7339305"/>
              <a:gd name="connsiteX8" fmla="*/ 8094232 w 12464630"/>
              <a:gd name="connsiteY8" fmla="*/ 3851647 h 7339305"/>
              <a:gd name="connsiteX9" fmla="*/ 7914284 w 12464630"/>
              <a:gd name="connsiteY9" fmla="*/ 6509966 h 7339305"/>
              <a:gd name="connsiteX10" fmla="*/ 8786495 w 12464630"/>
              <a:gd name="connsiteY10" fmla="*/ 6990844 h 7339305"/>
              <a:gd name="connsiteX11" fmla="*/ 12464630 w 12464630"/>
              <a:gd name="connsiteY11" fmla="*/ 6936494 h 7339305"/>
              <a:gd name="connsiteX0" fmla="*/ 0 w 12464630"/>
              <a:gd name="connsiteY0" fmla="*/ 6913795 h 7100443"/>
              <a:gd name="connsiteX1" fmla="*/ 3799332 w 12464630"/>
              <a:gd name="connsiteY1" fmla="*/ 6504802 h 7100443"/>
              <a:gd name="connsiteX2" fmla="*/ 3629899 w 12464630"/>
              <a:gd name="connsiteY2" fmla="*/ 683773 h 7100443"/>
              <a:gd name="connsiteX3" fmla="*/ 4948064 w 12464630"/>
              <a:gd name="connsiteY3" fmla="*/ 800039 h 7100443"/>
              <a:gd name="connsiteX4" fmla="*/ 5094875 w 12464630"/>
              <a:gd name="connsiteY4" fmla="*/ 4085886 h 7100443"/>
              <a:gd name="connsiteX5" fmla="*/ 5811848 w 12464630"/>
              <a:gd name="connsiteY5" fmla="*/ 5300600 h 7100443"/>
              <a:gd name="connsiteX6" fmla="*/ 6973560 w 12464630"/>
              <a:gd name="connsiteY6" fmla="*/ 114179 h 7100443"/>
              <a:gd name="connsiteX7" fmla="*/ 7789823 w 12464630"/>
              <a:gd name="connsiteY7" fmla="*/ 1863597 h 7100443"/>
              <a:gd name="connsiteX8" fmla="*/ 8094232 w 12464630"/>
              <a:gd name="connsiteY8" fmla="*/ 3612785 h 7100443"/>
              <a:gd name="connsiteX9" fmla="*/ 7914284 w 12464630"/>
              <a:gd name="connsiteY9" fmla="*/ 6271104 h 7100443"/>
              <a:gd name="connsiteX10" fmla="*/ 8786495 w 12464630"/>
              <a:gd name="connsiteY10" fmla="*/ 6751982 h 7100443"/>
              <a:gd name="connsiteX11" fmla="*/ 12464630 w 12464630"/>
              <a:gd name="connsiteY11" fmla="*/ 6697632 h 7100443"/>
              <a:gd name="connsiteX0" fmla="*/ 0 w 12464630"/>
              <a:gd name="connsiteY0" fmla="*/ 7014084 h 7200732"/>
              <a:gd name="connsiteX1" fmla="*/ 3799332 w 12464630"/>
              <a:gd name="connsiteY1" fmla="*/ 6605091 h 7200732"/>
              <a:gd name="connsiteX2" fmla="*/ 3629899 w 12464630"/>
              <a:gd name="connsiteY2" fmla="*/ 784062 h 7200732"/>
              <a:gd name="connsiteX3" fmla="*/ 4502394 w 12464630"/>
              <a:gd name="connsiteY3" fmla="*/ 71056 h 7200732"/>
              <a:gd name="connsiteX4" fmla="*/ 4948064 w 12464630"/>
              <a:gd name="connsiteY4" fmla="*/ 900328 h 7200732"/>
              <a:gd name="connsiteX5" fmla="*/ 5094875 w 12464630"/>
              <a:gd name="connsiteY5" fmla="*/ 4186175 h 7200732"/>
              <a:gd name="connsiteX6" fmla="*/ 5811848 w 12464630"/>
              <a:gd name="connsiteY6" fmla="*/ 5400889 h 7200732"/>
              <a:gd name="connsiteX7" fmla="*/ 6973560 w 12464630"/>
              <a:gd name="connsiteY7" fmla="*/ 214468 h 7200732"/>
              <a:gd name="connsiteX8" fmla="*/ 7789823 w 12464630"/>
              <a:gd name="connsiteY8" fmla="*/ 1963886 h 7200732"/>
              <a:gd name="connsiteX9" fmla="*/ 8094232 w 12464630"/>
              <a:gd name="connsiteY9" fmla="*/ 3713074 h 7200732"/>
              <a:gd name="connsiteX10" fmla="*/ 7914284 w 12464630"/>
              <a:gd name="connsiteY10" fmla="*/ 6371393 h 7200732"/>
              <a:gd name="connsiteX11" fmla="*/ 8786495 w 12464630"/>
              <a:gd name="connsiteY11" fmla="*/ 6852271 h 7200732"/>
              <a:gd name="connsiteX12" fmla="*/ 12464630 w 12464630"/>
              <a:gd name="connsiteY12" fmla="*/ 6797921 h 7200732"/>
              <a:gd name="connsiteX0" fmla="*/ 0 w 12464630"/>
              <a:gd name="connsiteY0" fmla="*/ 7014084 h 7200732"/>
              <a:gd name="connsiteX1" fmla="*/ 3799332 w 12464630"/>
              <a:gd name="connsiteY1" fmla="*/ 6605091 h 7200732"/>
              <a:gd name="connsiteX2" fmla="*/ 3629899 w 12464630"/>
              <a:gd name="connsiteY2" fmla="*/ 784062 h 7200732"/>
              <a:gd name="connsiteX3" fmla="*/ 4502394 w 12464630"/>
              <a:gd name="connsiteY3" fmla="*/ 71056 h 7200732"/>
              <a:gd name="connsiteX4" fmla="*/ 4948064 w 12464630"/>
              <a:gd name="connsiteY4" fmla="*/ 900328 h 7200732"/>
              <a:gd name="connsiteX5" fmla="*/ 5094875 w 12464630"/>
              <a:gd name="connsiteY5" fmla="*/ 4186175 h 7200732"/>
              <a:gd name="connsiteX6" fmla="*/ 6166164 w 12464630"/>
              <a:gd name="connsiteY6" fmla="*/ 5328416 h 7200732"/>
              <a:gd name="connsiteX7" fmla="*/ 6973560 w 12464630"/>
              <a:gd name="connsiteY7" fmla="*/ 214468 h 7200732"/>
              <a:gd name="connsiteX8" fmla="*/ 7789823 w 12464630"/>
              <a:gd name="connsiteY8" fmla="*/ 1963886 h 7200732"/>
              <a:gd name="connsiteX9" fmla="*/ 8094232 w 12464630"/>
              <a:gd name="connsiteY9" fmla="*/ 3713074 h 7200732"/>
              <a:gd name="connsiteX10" fmla="*/ 7914284 w 12464630"/>
              <a:gd name="connsiteY10" fmla="*/ 6371393 h 7200732"/>
              <a:gd name="connsiteX11" fmla="*/ 8786495 w 12464630"/>
              <a:gd name="connsiteY11" fmla="*/ 6852271 h 7200732"/>
              <a:gd name="connsiteX12" fmla="*/ 12464630 w 12464630"/>
              <a:gd name="connsiteY12" fmla="*/ 6797921 h 7200732"/>
              <a:gd name="connsiteX0" fmla="*/ 0 w 12464630"/>
              <a:gd name="connsiteY0" fmla="*/ 7014084 h 7200732"/>
              <a:gd name="connsiteX1" fmla="*/ 3799332 w 12464630"/>
              <a:gd name="connsiteY1" fmla="*/ 6605091 h 7200732"/>
              <a:gd name="connsiteX2" fmla="*/ 3629899 w 12464630"/>
              <a:gd name="connsiteY2" fmla="*/ 784062 h 7200732"/>
              <a:gd name="connsiteX3" fmla="*/ 4502394 w 12464630"/>
              <a:gd name="connsiteY3" fmla="*/ 71056 h 7200732"/>
              <a:gd name="connsiteX4" fmla="*/ 4948064 w 12464630"/>
              <a:gd name="connsiteY4" fmla="*/ 900328 h 7200732"/>
              <a:gd name="connsiteX5" fmla="*/ 5044258 w 12464630"/>
              <a:gd name="connsiteY5" fmla="*/ 4186175 h 7200732"/>
              <a:gd name="connsiteX6" fmla="*/ 6166164 w 12464630"/>
              <a:gd name="connsiteY6" fmla="*/ 5328416 h 7200732"/>
              <a:gd name="connsiteX7" fmla="*/ 6973560 w 12464630"/>
              <a:gd name="connsiteY7" fmla="*/ 214468 h 7200732"/>
              <a:gd name="connsiteX8" fmla="*/ 7789823 w 12464630"/>
              <a:gd name="connsiteY8" fmla="*/ 1963886 h 7200732"/>
              <a:gd name="connsiteX9" fmla="*/ 8094232 w 12464630"/>
              <a:gd name="connsiteY9" fmla="*/ 3713074 h 7200732"/>
              <a:gd name="connsiteX10" fmla="*/ 7914284 w 12464630"/>
              <a:gd name="connsiteY10" fmla="*/ 6371393 h 7200732"/>
              <a:gd name="connsiteX11" fmla="*/ 8786495 w 12464630"/>
              <a:gd name="connsiteY11" fmla="*/ 6852271 h 7200732"/>
              <a:gd name="connsiteX12" fmla="*/ 12464630 w 12464630"/>
              <a:gd name="connsiteY12" fmla="*/ 6797921 h 7200732"/>
              <a:gd name="connsiteX0" fmla="*/ 0 w 12464630"/>
              <a:gd name="connsiteY0" fmla="*/ 7080559 h 7267207"/>
              <a:gd name="connsiteX1" fmla="*/ 3799332 w 12464630"/>
              <a:gd name="connsiteY1" fmla="*/ 6671566 h 7267207"/>
              <a:gd name="connsiteX2" fmla="*/ 3629899 w 12464630"/>
              <a:gd name="connsiteY2" fmla="*/ 850537 h 7267207"/>
              <a:gd name="connsiteX3" fmla="*/ 4502394 w 12464630"/>
              <a:gd name="connsiteY3" fmla="*/ 137531 h 7267207"/>
              <a:gd name="connsiteX4" fmla="*/ 4948064 w 12464630"/>
              <a:gd name="connsiteY4" fmla="*/ 966803 h 7267207"/>
              <a:gd name="connsiteX5" fmla="*/ 5044258 w 12464630"/>
              <a:gd name="connsiteY5" fmla="*/ 4252650 h 7267207"/>
              <a:gd name="connsiteX6" fmla="*/ 6166164 w 12464630"/>
              <a:gd name="connsiteY6" fmla="*/ 5394891 h 7267207"/>
              <a:gd name="connsiteX7" fmla="*/ 6973560 w 12464630"/>
              <a:gd name="connsiteY7" fmla="*/ 280943 h 7267207"/>
              <a:gd name="connsiteX8" fmla="*/ 8110396 w 12464630"/>
              <a:gd name="connsiteY8" fmla="*/ 997621 h 7267207"/>
              <a:gd name="connsiteX9" fmla="*/ 8094232 w 12464630"/>
              <a:gd name="connsiteY9" fmla="*/ 3779549 h 7267207"/>
              <a:gd name="connsiteX10" fmla="*/ 7914284 w 12464630"/>
              <a:gd name="connsiteY10" fmla="*/ 6437868 h 7267207"/>
              <a:gd name="connsiteX11" fmla="*/ 8786495 w 12464630"/>
              <a:gd name="connsiteY11" fmla="*/ 6918746 h 7267207"/>
              <a:gd name="connsiteX12" fmla="*/ 12464630 w 12464630"/>
              <a:gd name="connsiteY12" fmla="*/ 6864396 h 7267207"/>
              <a:gd name="connsiteX0" fmla="*/ 0 w 12430886"/>
              <a:gd name="connsiteY0" fmla="*/ 7189271 h 7324060"/>
              <a:gd name="connsiteX1" fmla="*/ 3765588 w 12430886"/>
              <a:gd name="connsiteY1" fmla="*/ 6671566 h 7324060"/>
              <a:gd name="connsiteX2" fmla="*/ 3596155 w 12430886"/>
              <a:gd name="connsiteY2" fmla="*/ 850537 h 7324060"/>
              <a:gd name="connsiteX3" fmla="*/ 4468650 w 12430886"/>
              <a:gd name="connsiteY3" fmla="*/ 137531 h 7324060"/>
              <a:gd name="connsiteX4" fmla="*/ 4914320 w 12430886"/>
              <a:gd name="connsiteY4" fmla="*/ 966803 h 7324060"/>
              <a:gd name="connsiteX5" fmla="*/ 5010514 w 12430886"/>
              <a:gd name="connsiteY5" fmla="*/ 4252650 h 7324060"/>
              <a:gd name="connsiteX6" fmla="*/ 6132420 w 12430886"/>
              <a:gd name="connsiteY6" fmla="*/ 5394891 h 7324060"/>
              <a:gd name="connsiteX7" fmla="*/ 6939816 w 12430886"/>
              <a:gd name="connsiteY7" fmla="*/ 280943 h 7324060"/>
              <a:gd name="connsiteX8" fmla="*/ 8076652 w 12430886"/>
              <a:gd name="connsiteY8" fmla="*/ 997621 h 7324060"/>
              <a:gd name="connsiteX9" fmla="*/ 8060488 w 12430886"/>
              <a:gd name="connsiteY9" fmla="*/ 3779549 h 7324060"/>
              <a:gd name="connsiteX10" fmla="*/ 7880540 w 12430886"/>
              <a:gd name="connsiteY10" fmla="*/ 6437868 h 7324060"/>
              <a:gd name="connsiteX11" fmla="*/ 8752751 w 12430886"/>
              <a:gd name="connsiteY11" fmla="*/ 6918746 h 7324060"/>
              <a:gd name="connsiteX12" fmla="*/ 12430886 w 12430886"/>
              <a:gd name="connsiteY12" fmla="*/ 6864396 h 7324060"/>
              <a:gd name="connsiteX0" fmla="*/ 0 w 12430886"/>
              <a:gd name="connsiteY0" fmla="*/ 7189271 h 7383328"/>
              <a:gd name="connsiteX1" fmla="*/ 3849949 w 12430886"/>
              <a:gd name="connsiteY1" fmla="*/ 6780278 h 7383328"/>
              <a:gd name="connsiteX2" fmla="*/ 3596155 w 12430886"/>
              <a:gd name="connsiteY2" fmla="*/ 850537 h 7383328"/>
              <a:gd name="connsiteX3" fmla="*/ 4468650 w 12430886"/>
              <a:gd name="connsiteY3" fmla="*/ 137531 h 7383328"/>
              <a:gd name="connsiteX4" fmla="*/ 4914320 w 12430886"/>
              <a:gd name="connsiteY4" fmla="*/ 966803 h 7383328"/>
              <a:gd name="connsiteX5" fmla="*/ 5010514 w 12430886"/>
              <a:gd name="connsiteY5" fmla="*/ 4252650 h 7383328"/>
              <a:gd name="connsiteX6" fmla="*/ 6132420 w 12430886"/>
              <a:gd name="connsiteY6" fmla="*/ 5394891 h 7383328"/>
              <a:gd name="connsiteX7" fmla="*/ 6939816 w 12430886"/>
              <a:gd name="connsiteY7" fmla="*/ 280943 h 7383328"/>
              <a:gd name="connsiteX8" fmla="*/ 8076652 w 12430886"/>
              <a:gd name="connsiteY8" fmla="*/ 997621 h 7383328"/>
              <a:gd name="connsiteX9" fmla="*/ 8060488 w 12430886"/>
              <a:gd name="connsiteY9" fmla="*/ 3779549 h 7383328"/>
              <a:gd name="connsiteX10" fmla="*/ 7880540 w 12430886"/>
              <a:gd name="connsiteY10" fmla="*/ 6437868 h 7383328"/>
              <a:gd name="connsiteX11" fmla="*/ 8752751 w 12430886"/>
              <a:gd name="connsiteY11" fmla="*/ 6918746 h 7383328"/>
              <a:gd name="connsiteX12" fmla="*/ 12430886 w 12430886"/>
              <a:gd name="connsiteY12" fmla="*/ 6864396 h 7383328"/>
              <a:gd name="connsiteX0" fmla="*/ 0 w 12430886"/>
              <a:gd name="connsiteY0" fmla="*/ 7189271 h 7306055"/>
              <a:gd name="connsiteX1" fmla="*/ 3681227 w 12430886"/>
              <a:gd name="connsiteY1" fmla="*/ 6635333 h 7306055"/>
              <a:gd name="connsiteX2" fmla="*/ 3596155 w 12430886"/>
              <a:gd name="connsiteY2" fmla="*/ 850537 h 7306055"/>
              <a:gd name="connsiteX3" fmla="*/ 4468650 w 12430886"/>
              <a:gd name="connsiteY3" fmla="*/ 137531 h 7306055"/>
              <a:gd name="connsiteX4" fmla="*/ 4914320 w 12430886"/>
              <a:gd name="connsiteY4" fmla="*/ 966803 h 7306055"/>
              <a:gd name="connsiteX5" fmla="*/ 5010514 w 12430886"/>
              <a:gd name="connsiteY5" fmla="*/ 4252650 h 7306055"/>
              <a:gd name="connsiteX6" fmla="*/ 6132420 w 12430886"/>
              <a:gd name="connsiteY6" fmla="*/ 5394891 h 7306055"/>
              <a:gd name="connsiteX7" fmla="*/ 6939816 w 12430886"/>
              <a:gd name="connsiteY7" fmla="*/ 280943 h 7306055"/>
              <a:gd name="connsiteX8" fmla="*/ 8076652 w 12430886"/>
              <a:gd name="connsiteY8" fmla="*/ 997621 h 7306055"/>
              <a:gd name="connsiteX9" fmla="*/ 8060488 w 12430886"/>
              <a:gd name="connsiteY9" fmla="*/ 3779549 h 7306055"/>
              <a:gd name="connsiteX10" fmla="*/ 7880540 w 12430886"/>
              <a:gd name="connsiteY10" fmla="*/ 6437868 h 7306055"/>
              <a:gd name="connsiteX11" fmla="*/ 8752751 w 12430886"/>
              <a:gd name="connsiteY11" fmla="*/ 6918746 h 7306055"/>
              <a:gd name="connsiteX12" fmla="*/ 12430886 w 12430886"/>
              <a:gd name="connsiteY12" fmla="*/ 6864396 h 7306055"/>
              <a:gd name="connsiteX0" fmla="*/ 0 w 12430886"/>
              <a:gd name="connsiteY0" fmla="*/ 7189271 h 7304947"/>
              <a:gd name="connsiteX1" fmla="*/ 3681227 w 12430886"/>
              <a:gd name="connsiteY1" fmla="*/ 6635333 h 7304947"/>
              <a:gd name="connsiteX2" fmla="*/ 3815494 w 12430886"/>
              <a:gd name="connsiteY2" fmla="*/ 868657 h 7304947"/>
              <a:gd name="connsiteX3" fmla="*/ 4468650 w 12430886"/>
              <a:gd name="connsiteY3" fmla="*/ 137531 h 7304947"/>
              <a:gd name="connsiteX4" fmla="*/ 4914320 w 12430886"/>
              <a:gd name="connsiteY4" fmla="*/ 966803 h 7304947"/>
              <a:gd name="connsiteX5" fmla="*/ 5010514 w 12430886"/>
              <a:gd name="connsiteY5" fmla="*/ 4252650 h 7304947"/>
              <a:gd name="connsiteX6" fmla="*/ 6132420 w 12430886"/>
              <a:gd name="connsiteY6" fmla="*/ 5394891 h 7304947"/>
              <a:gd name="connsiteX7" fmla="*/ 6939816 w 12430886"/>
              <a:gd name="connsiteY7" fmla="*/ 280943 h 7304947"/>
              <a:gd name="connsiteX8" fmla="*/ 8076652 w 12430886"/>
              <a:gd name="connsiteY8" fmla="*/ 997621 h 7304947"/>
              <a:gd name="connsiteX9" fmla="*/ 8060488 w 12430886"/>
              <a:gd name="connsiteY9" fmla="*/ 3779549 h 7304947"/>
              <a:gd name="connsiteX10" fmla="*/ 7880540 w 12430886"/>
              <a:gd name="connsiteY10" fmla="*/ 6437868 h 7304947"/>
              <a:gd name="connsiteX11" fmla="*/ 8752751 w 12430886"/>
              <a:gd name="connsiteY11" fmla="*/ 6918746 h 7304947"/>
              <a:gd name="connsiteX12" fmla="*/ 12430886 w 12430886"/>
              <a:gd name="connsiteY12" fmla="*/ 6864396 h 7304947"/>
              <a:gd name="connsiteX0" fmla="*/ 0 w 12430886"/>
              <a:gd name="connsiteY0" fmla="*/ 7189271 h 7304947"/>
              <a:gd name="connsiteX1" fmla="*/ 3681227 w 12430886"/>
              <a:gd name="connsiteY1" fmla="*/ 6635333 h 7304947"/>
              <a:gd name="connsiteX2" fmla="*/ 3815494 w 12430886"/>
              <a:gd name="connsiteY2" fmla="*/ 868657 h 7304947"/>
              <a:gd name="connsiteX3" fmla="*/ 4687988 w 12430886"/>
              <a:gd name="connsiteY3" fmla="*/ 191886 h 7304947"/>
              <a:gd name="connsiteX4" fmla="*/ 4914320 w 12430886"/>
              <a:gd name="connsiteY4" fmla="*/ 966803 h 7304947"/>
              <a:gd name="connsiteX5" fmla="*/ 5010514 w 12430886"/>
              <a:gd name="connsiteY5" fmla="*/ 4252650 h 7304947"/>
              <a:gd name="connsiteX6" fmla="*/ 6132420 w 12430886"/>
              <a:gd name="connsiteY6" fmla="*/ 5394891 h 7304947"/>
              <a:gd name="connsiteX7" fmla="*/ 6939816 w 12430886"/>
              <a:gd name="connsiteY7" fmla="*/ 280943 h 7304947"/>
              <a:gd name="connsiteX8" fmla="*/ 8076652 w 12430886"/>
              <a:gd name="connsiteY8" fmla="*/ 997621 h 7304947"/>
              <a:gd name="connsiteX9" fmla="*/ 8060488 w 12430886"/>
              <a:gd name="connsiteY9" fmla="*/ 3779549 h 7304947"/>
              <a:gd name="connsiteX10" fmla="*/ 7880540 w 12430886"/>
              <a:gd name="connsiteY10" fmla="*/ 6437868 h 7304947"/>
              <a:gd name="connsiteX11" fmla="*/ 8752751 w 12430886"/>
              <a:gd name="connsiteY11" fmla="*/ 6918746 h 7304947"/>
              <a:gd name="connsiteX12" fmla="*/ 12430886 w 12430886"/>
              <a:gd name="connsiteY12" fmla="*/ 6864396 h 7304947"/>
              <a:gd name="connsiteX0" fmla="*/ 0 w 12430886"/>
              <a:gd name="connsiteY0" fmla="*/ 7189271 h 7304947"/>
              <a:gd name="connsiteX1" fmla="*/ 3681227 w 12430886"/>
              <a:gd name="connsiteY1" fmla="*/ 6635333 h 7304947"/>
              <a:gd name="connsiteX2" fmla="*/ 3815494 w 12430886"/>
              <a:gd name="connsiteY2" fmla="*/ 868657 h 7304947"/>
              <a:gd name="connsiteX3" fmla="*/ 4687988 w 12430886"/>
              <a:gd name="connsiteY3" fmla="*/ 191886 h 7304947"/>
              <a:gd name="connsiteX4" fmla="*/ 4914320 w 12430886"/>
              <a:gd name="connsiteY4" fmla="*/ 966803 h 7304947"/>
              <a:gd name="connsiteX5" fmla="*/ 4943025 w 12430886"/>
              <a:gd name="connsiteY5" fmla="*/ 4433833 h 7304947"/>
              <a:gd name="connsiteX6" fmla="*/ 6132420 w 12430886"/>
              <a:gd name="connsiteY6" fmla="*/ 5394891 h 7304947"/>
              <a:gd name="connsiteX7" fmla="*/ 6939816 w 12430886"/>
              <a:gd name="connsiteY7" fmla="*/ 280943 h 7304947"/>
              <a:gd name="connsiteX8" fmla="*/ 8076652 w 12430886"/>
              <a:gd name="connsiteY8" fmla="*/ 997621 h 7304947"/>
              <a:gd name="connsiteX9" fmla="*/ 8060488 w 12430886"/>
              <a:gd name="connsiteY9" fmla="*/ 3779549 h 7304947"/>
              <a:gd name="connsiteX10" fmla="*/ 7880540 w 12430886"/>
              <a:gd name="connsiteY10" fmla="*/ 6437868 h 7304947"/>
              <a:gd name="connsiteX11" fmla="*/ 8752751 w 12430886"/>
              <a:gd name="connsiteY11" fmla="*/ 6918746 h 7304947"/>
              <a:gd name="connsiteX12" fmla="*/ 12430886 w 12430886"/>
              <a:gd name="connsiteY12" fmla="*/ 6864396 h 7304947"/>
              <a:gd name="connsiteX0" fmla="*/ 0 w 12430886"/>
              <a:gd name="connsiteY0" fmla="*/ 7137188 h 7252864"/>
              <a:gd name="connsiteX1" fmla="*/ 3681227 w 12430886"/>
              <a:gd name="connsiteY1" fmla="*/ 6583250 h 7252864"/>
              <a:gd name="connsiteX2" fmla="*/ 3815494 w 12430886"/>
              <a:gd name="connsiteY2" fmla="*/ 816574 h 7252864"/>
              <a:gd name="connsiteX3" fmla="*/ 4687988 w 12430886"/>
              <a:gd name="connsiteY3" fmla="*/ 139803 h 7252864"/>
              <a:gd name="connsiteX4" fmla="*/ 4914320 w 12430886"/>
              <a:gd name="connsiteY4" fmla="*/ 914720 h 7252864"/>
              <a:gd name="connsiteX5" fmla="*/ 4943025 w 12430886"/>
              <a:gd name="connsiteY5" fmla="*/ 4381750 h 7252864"/>
              <a:gd name="connsiteX6" fmla="*/ 6301142 w 12430886"/>
              <a:gd name="connsiteY6" fmla="*/ 4618078 h 7252864"/>
              <a:gd name="connsiteX7" fmla="*/ 6939816 w 12430886"/>
              <a:gd name="connsiteY7" fmla="*/ 228860 h 7252864"/>
              <a:gd name="connsiteX8" fmla="*/ 8076652 w 12430886"/>
              <a:gd name="connsiteY8" fmla="*/ 945538 h 7252864"/>
              <a:gd name="connsiteX9" fmla="*/ 8060488 w 12430886"/>
              <a:gd name="connsiteY9" fmla="*/ 3727466 h 7252864"/>
              <a:gd name="connsiteX10" fmla="*/ 7880540 w 12430886"/>
              <a:gd name="connsiteY10" fmla="*/ 6385785 h 7252864"/>
              <a:gd name="connsiteX11" fmla="*/ 8752751 w 12430886"/>
              <a:gd name="connsiteY11" fmla="*/ 6866663 h 7252864"/>
              <a:gd name="connsiteX12" fmla="*/ 12430886 w 12430886"/>
              <a:gd name="connsiteY12" fmla="*/ 6812313 h 7252864"/>
              <a:gd name="connsiteX0" fmla="*/ 0 w 12430886"/>
              <a:gd name="connsiteY0" fmla="*/ 7137188 h 7252864"/>
              <a:gd name="connsiteX1" fmla="*/ 3681227 w 12430886"/>
              <a:gd name="connsiteY1" fmla="*/ 6583250 h 7252864"/>
              <a:gd name="connsiteX2" fmla="*/ 3815494 w 12430886"/>
              <a:gd name="connsiteY2" fmla="*/ 816574 h 7252864"/>
              <a:gd name="connsiteX3" fmla="*/ 4687988 w 12430886"/>
              <a:gd name="connsiteY3" fmla="*/ 139803 h 7252864"/>
              <a:gd name="connsiteX4" fmla="*/ 4914320 w 12430886"/>
              <a:gd name="connsiteY4" fmla="*/ 914720 h 7252864"/>
              <a:gd name="connsiteX5" fmla="*/ 5263598 w 12430886"/>
              <a:gd name="connsiteY5" fmla="*/ 4852825 h 7252864"/>
              <a:gd name="connsiteX6" fmla="*/ 6301142 w 12430886"/>
              <a:gd name="connsiteY6" fmla="*/ 4618078 h 7252864"/>
              <a:gd name="connsiteX7" fmla="*/ 6939816 w 12430886"/>
              <a:gd name="connsiteY7" fmla="*/ 228860 h 7252864"/>
              <a:gd name="connsiteX8" fmla="*/ 8076652 w 12430886"/>
              <a:gd name="connsiteY8" fmla="*/ 945538 h 7252864"/>
              <a:gd name="connsiteX9" fmla="*/ 8060488 w 12430886"/>
              <a:gd name="connsiteY9" fmla="*/ 3727466 h 7252864"/>
              <a:gd name="connsiteX10" fmla="*/ 7880540 w 12430886"/>
              <a:gd name="connsiteY10" fmla="*/ 6385785 h 7252864"/>
              <a:gd name="connsiteX11" fmla="*/ 8752751 w 12430886"/>
              <a:gd name="connsiteY11" fmla="*/ 6866663 h 7252864"/>
              <a:gd name="connsiteX12" fmla="*/ 12430886 w 12430886"/>
              <a:gd name="connsiteY12" fmla="*/ 6812313 h 7252864"/>
              <a:gd name="connsiteX0" fmla="*/ 0 w 12430886"/>
              <a:gd name="connsiteY0" fmla="*/ 7137188 h 7252864"/>
              <a:gd name="connsiteX1" fmla="*/ 3681227 w 12430886"/>
              <a:gd name="connsiteY1" fmla="*/ 6583250 h 7252864"/>
              <a:gd name="connsiteX2" fmla="*/ 3815494 w 12430886"/>
              <a:gd name="connsiteY2" fmla="*/ 816574 h 7252864"/>
              <a:gd name="connsiteX3" fmla="*/ 4671116 w 12430886"/>
              <a:gd name="connsiteY3" fmla="*/ 139803 h 7252864"/>
              <a:gd name="connsiteX4" fmla="*/ 4914320 w 12430886"/>
              <a:gd name="connsiteY4" fmla="*/ 914720 h 7252864"/>
              <a:gd name="connsiteX5" fmla="*/ 5263598 w 12430886"/>
              <a:gd name="connsiteY5" fmla="*/ 4852825 h 7252864"/>
              <a:gd name="connsiteX6" fmla="*/ 6301142 w 12430886"/>
              <a:gd name="connsiteY6" fmla="*/ 4618078 h 7252864"/>
              <a:gd name="connsiteX7" fmla="*/ 6939816 w 12430886"/>
              <a:gd name="connsiteY7" fmla="*/ 228860 h 7252864"/>
              <a:gd name="connsiteX8" fmla="*/ 8076652 w 12430886"/>
              <a:gd name="connsiteY8" fmla="*/ 945538 h 7252864"/>
              <a:gd name="connsiteX9" fmla="*/ 8060488 w 12430886"/>
              <a:gd name="connsiteY9" fmla="*/ 3727466 h 7252864"/>
              <a:gd name="connsiteX10" fmla="*/ 7880540 w 12430886"/>
              <a:gd name="connsiteY10" fmla="*/ 6385785 h 7252864"/>
              <a:gd name="connsiteX11" fmla="*/ 8752751 w 12430886"/>
              <a:gd name="connsiteY11" fmla="*/ 6866663 h 7252864"/>
              <a:gd name="connsiteX12" fmla="*/ 12430886 w 12430886"/>
              <a:gd name="connsiteY12" fmla="*/ 6812313 h 7252864"/>
              <a:gd name="connsiteX0" fmla="*/ 0 w 12430886"/>
              <a:gd name="connsiteY0" fmla="*/ 7197305 h 7312981"/>
              <a:gd name="connsiteX1" fmla="*/ 3681227 w 12430886"/>
              <a:gd name="connsiteY1" fmla="*/ 6643367 h 7312981"/>
              <a:gd name="connsiteX2" fmla="*/ 3815494 w 12430886"/>
              <a:gd name="connsiteY2" fmla="*/ 876691 h 7312981"/>
              <a:gd name="connsiteX3" fmla="*/ 4671116 w 12430886"/>
              <a:gd name="connsiteY3" fmla="*/ 199920 h 7312981"/>
              <a:gd name="connsiteX4" fmla="*/ 4914320 w 12430886"/>
              <a:gd name="connsiteY4" fmla="*/ 974837 h 7312981"/>
              <a:gd name="connsiteX5" fmla="*/ 5263598 w 12430886"/>
              <a:gd name="connsiteY5" fmla="*/ 4912942 h 7312981"/>
              <a:gd name="connsiteX6" fmla="*/ 6301142 w 12430886"/>
              <a:gd name="connsiteY6" fmla="*/ 4678195 h 7312981"/>
              <a:gd name="connsiteX7" fmla="*/ 6939816 w 12430886"/>
              <a:gd name="connsiteY7" fmla="*/ 288977 h 7312981"/>
              <a:gd name="connsiteX8" fmla="*/ 8042909 w 12430886"/>
              <a:gd name="connsiteY8" fmla="*/ 788235 h 7312981"/>
              <a:gd name="connsiteX9" fmla="*/ 8060488 w 12430886"/>
              <a:gd name="connsiteY9" fmla="*/ 3787583 h 7312981"/>
              <a:gd name="connsiteX10" fmla="*/ 7880540 w 12430886"/>
              <a:gd name="connsiteY10" fmla="*/ 6445902 h 7312981"/>
              <a:gd name="connsiteX11" fmla="*/ 8752751 w 12430886"/>
              <a:gd name="connsiteY11" fmla="*/ 6926780 h 7312981"/>
              <a:gd name="connsiteX12" fmla="*/ 12430886 w 12430886"/>
              <a:gd name="connsiteY12" fmla="*/ 6872430 h 7312981"/>
              <a:gd name="connsiteX0" fmla="*/ 0 w 12430886"/>
              <a:gd name="connsiteY0" fmla="*/ 7077357 h 7193033"/>
              <a:gd name="connsiteX1" fmla="*/ 3681227 w 12430886"/>
              <a:gd name="connsiteY1" fmla="*/ 6523419 h 7193033"/>
              <a:gd name="connsiteX2" fmla="*/ 3815494 w 12430886"/>
              <a:gd name="connsiteY2" fmla="*/ 756743 h 7193033"/>
              <a:gd name="connsiteX3" fmla="*/ 4671116 w 12430886"/>
              <a:gd name="connsiteY3" fmla="*/ 79972 h 7193033"/>
              <a:gd name="connsiteX4" fmla="*/ 4914320 w 12430886"/>
              <a:gd name="connsiteY4" fmla="*/ 854889 h 7193033"/>
              <a:gd name="connsiteX5" fmla="*/ 5263598 w 12430886"/>
              <a:gd name="connsiteY5" fmla="*/ 4792994 h 7193033"/>
              <a:gd name="connsiteX6" fmla="*/ 6301142 w 12430886"/>
              <a:gd name="connsiteY6" fmla="*/ 4558247 h 7193033"/>
              <a:gd name="connsiteX7" fmla="*/ 6939816 w 12430886"/>
              <a:gd name="connsiteY7" fmla="*/ 350211 h 7193033"/>
              <a:gd name="connsiteX8" fmla="*/ 8042909 w 12430886"/>
              <a:gd name="connsiteY8" fmla="*/ 668287 h 7193033"/>
              <a:gd name="connsiteX9" fmla="*/ 8060488 w 12430886"/>
              <a:gd name="connsiteY9" fmla="*/ 3667635 h 7193033"/>
              <a:gd name="connsiteX10" fmla="*/ 7880540 w 12430886"/>
              <a:gd name="connsiteY10" fmla="*/ 6325954 h 7193033"/>
              <a:gd name="connsiteX11" fmla="*/ 8752751 w 12430886"/>
              <a:gd name="connsiteY11" fmla="*/ 6806832 h 7193033"/>
              <a:gd name="connsiteX12" fmla="*/ 12430886 w 12430886"/>
              <a:gd name="connsiteY12" fmla="*/ 6752482 h 7193033"/>
              <a:gd name="connsiteX0" fmla="*/ 0 w 12430886"/>
              <a:gd name="connsiteY0" fmla="*/ 7078422 h 7194098"/>
              <a:gd name="connsiteX1" fmla="*/ 3681227 w 12430886"/>
              <a:gd name="connsiteY1" fmla="*/ 6524484 h 7194098"/>
              <a:gd name="connsiteX2" fmla="*/ 3815494 w 12430886"/>
              <a:gd name="connsiteY2" fmla="*/ 757808 h 7194098"/>
              <a:gd name="connsiteX3" fmla="*/ 4671116 w 12430886"/>
              <a:gd name="connsiteY3" fmla="*/ 81037 h 7194098"/>
              <a:gd name="connsiteX4" fmla="*/ 4914320 w 12430886"/>
              <a:gd name="connsiteY4" fmla="*/ 855954 h 7194098"/>
              <a:gd name="connsiteX5" fmla="*/ 5263598 w 12430886"/>
              <a:gd name="connsiteY5" fmla="*/ 4794059 h 7194098"/>
              <a:gd name="connsiteX6" fmla="*/ 6301142 w 12430886"/>
              <a:gd name="connsiteY6" fmla="*/ 4559312 h 7194098"/>
              <a:gd name="connsiteX7" fmla="*/ 6939816 w 12430886"/>
              <a:gd name="connsiteY7" fmla="*/ 351276 h 7194098"/>
              <a:gd name="connsiteX8" fmla="*/ 7823569 w 12430886"/>
              <a:gd name="connsiteY8" fmla="*/ 614997 h 7194098"/>
              <a:gd name="connsiteX9" fmla="*/ 8060488 w 12430886"/>
              <a:gd name="connsiteY9" fmla="*/ 3668700 h 7194098"/>
              <a:gd name="connsiteX10" fmla="*/ 7880540 w 12430886"/>
              <a:gd name="connsiteY10" fmla="*/ 6327019 h 7194098"/>
              <a:gd name="connsiteX11" fmla="*/ 8752751 w 12430886"/>
              <a:gd name="connsiteY11" fmla="*/ 6807897 h 7194098"/>
              <a:gd name="connsiteX12" fmla="*/ 12430886 w 12430886"/>
              <a:gd name="connsiteY12" fmla="*/ 6753547 h 7194098"/>
              <a:gd name="connsiteX0" fmla="*/ 0 w 12430886"/>
              <a:gd name="connsiteY0" fmla="*/ 7077357 h 7193033"/>
              <a:gd name="connsiteX1" fmla="*/ 3681227 w 12430886"/>
              <a:gd name="connsiteY1" fmla="*/ 6523419 h 7193033"/>
              <a:gd name="connsiteX2" fmla="*/ 3815494 w 12430886"/>
              <a:gd name="connsiteY2" fmla="*/ 756743 h 7193033"/>
              <a:gd name="connsiteX3" fmla="*/ 4671116 w 12430886"/>
              <a:gd name="connsiteY3" fmla="*/ 79972 h 7193033"/>
              <a:gd name="connsiteX4" fmla="*/ 4914320 w 12430886"/>
              <a:gd name="connsiteY4" fmla="*/ 854889 h 7193033"/>
              <a:gd name="connsiteX5" fmla="*/ 5263598 w 12430886"/>
              <a:gd name="connsiteY5" fmla="*/ 4792994 h 7193033"/>
              <a:gd name="connsiteX6" fmla="*/ 6301142 w 12430886"/>
              <a:gd name="connsiteY6" fmla="*/ 4558247 h 7193033"/>
              <a:gd name="connsiteX7" fmla="*/ 6939816 w 12430886"/>
              <a:gd name="connsiteY7" fmla="*/ 350211 h 7193033"/>
              <a:gd name="connsiteX8" fmla="*/ 7823569 w 12430886"/>
              <a:gd name="connsiteY8" fmla="*/ 613932 h 7193033"/>
              <a:gd name="connsiteX9" fmla="*/ 7874895 w 12430886"/>
              <a:gd name="connsiteY9" fmla="*/ 3631399 h 7193033"/>
              <a:gd name="connsiteX10" fmla="*/ 7880540 w 12430886"/>
              <a:gd name="connsiteY10" fmla="*/ 6325954 h 7193033"/>
              <a:gd name="connsiteX11" fmla="*/ 8752751 w 12430886"/>
              <a:gd name="connsiteY11" fmla="*/ 6806832 h 7193033"/>
              <a:gd name="connsiteX12" fmla="*/ 12430886 w 12430886"/>
              <a:gd name="connsiteY12" fmla="*/ 6752482 h 7193033"/>
              <a:gd name="connsiteX0" fmla="*/ 0 w 12430886"/>
              <a:gd name="connsiteY0" fmla="*/ 7076807 h 7192483"/>
              <a:gd name="connsiteX1" fmla="*/ 3681227 w 12430886"/>
              <a:gd name="connsiteY1" fmla="*/ 6522869 h 7192483"/>
              <a:gd name="connsiteX2" fmla="*/ 3815494 w 12430886"/>
              <a:gd name="connsiteY2" fmla="*/ 756193 h 7192483"/>
              <a:gd name="connsiteX3" fmla="*/ 4914320 w 12430886"/>
              <a:gd name="connsiteY3" fmla="*/ 854339 h 7192483"/>
              <a:gd name="connsiteX4" fmla="*/ 5263598 w 12430886"/>
              <a:gd name="connsiteY4" fmla="*/ 4792444 h 7192483"/>
              <a:gd name="connsiteX5" fmla="*/ 6301142 w 12430886"/>
              <a:gd name="connsiteY5" fmla="*/ 4557697 h 7192483"/>
              <a:gd name="connsiteX6" fmla="*/ 6939816 w 12430886"/>
              <a:gd name="connsiteY6" fmla="*/ 349661 h 7192483"/>
              <a:gd name="connsiteX7" fmla="*/ 7823569 w 12430886"/>
              <a:gd name="connsiteY7" fmla="*/ 613382 h 7192483"/>
              <a:gd name="connsiteX8" fmla="*/ 7874895 w 12430886"/>
              <a:gd name="connsiteY8" fmla="*/ 3630849 h 7192483"/>
              <a:gd name="connsiteX9" fmla="*/ 7880540 w 12430886"/>
              <a:gd name="connsiteY9" fmla="*/ 6325404 h 7192483"/>
              <a:gd name="connsiteX10" fmla="*/ 8752751 w 12430886"/>
              <a:gd name="connsiteY10" fmla="*/ 6806282 h 7192483"/>
              <a:gd name="connsiteX11" fmla="*/ 12430886 w 12430886"/>
              <a:gd name="connsiteY11" fmla="*/ 6751932 h 7192483"/>
              <a:gd name="connsiteX0" fmla="*/ 0 w 12430886"/>
              <a:gd name="connsiteY0" fmla="*/ 6913743 h 7105915"/>
              <a:gd name="connsiteX1" fmla="*/ 3681227 w 12430886"/>
              <a:gd name="connsiteY1" fmla="*/ 6522869 h 7105915"/>
              <a:gd name="connsiteX2" fmla="*/ 3815494 w 12430886"/>
              <a:gd name="connsiteY2" fmla="*/ 756193 h 7105915"/>
              <a:gd name="connsiteX3" fmla="*/ 4914320 w 12430886"/>
              <a:gd name="connsiteY3" fmla="*/ 854339 h 7105915"/>
              <a:gd name="connsiteX4" fmla="*/ 5263598 w 12430886"/>
              <a:gd name="connsiteY4" fmla="*/ 4792444 h 7105915"/>
              <a:gd name="connsiteX5" fmla="*/ 6301142 w 12430886"/>
              <a:gd name="connsiteY5" fmla="*/ 4557697 h 7105915"/>
              <a:gd name="connsiteX6" fmla="*/ 6939816 w 12430886"/>
              <a:gd name="connsiteY6" fmla="*/ 349661 h 7105915"/>
              <a:gd name="connsiteX7" fmla="*/ 7823569 w 12430886"/>
              <a:gd name="connsiteY7" fmla="*/ 613382 h 7105915"/>
              <a:gd name="connsiteX8" fmla="*/ 7874895 w 12430886"/>
              <a:gd name="connsiteY8" fmla="*/ 3630849 h 7105915"/>
              <a:gd name="connsiteX9" fmla="*/ 7880540 w 12430886"/>
              <a:gd name="connsiteY9" fmla="*/ 6325404 h 7105915"/>
              <a:gd name="connsiteX10" fmla="*/ 8752751 w 12430886"/>
              <a:gd name="connsiteY10" fmla="*/ 6806282 h 7105915"/>
              <a:gd name="connsiteX11" fmla="*/ 12430886 w 12430886"/>
              <a:gd name="connsiteY11" fmla="*/ 6751932 h 7105915"/>
              <a:gd name="connsiteX0" fmla="*/ 0 w 12430886"/>
              <a:gd name="connsiteY0" fmla="*/ 6913743 h 7019549"/>
              <a:gd name="connsiteX1" fmla="*/ 3883693 w 12430886"/>
              <a:gd name="connsiteY1" fmla="*/ 6359806 h 7019549"/>
              <a:gd name="connsiteX2" fmla="*/ 3815494 w 12430886"/>
              <a:gd name="connsiteY2" fmla="*/ 756193 h 7019549"/>
              <a:gd name="connsiteX3" fmla="*/ 4914320 w 12430886"/>
              <a:gd name="connsiteY3" fmla="*/ 854339 h 7019549"/>
              <a:gd name="connsiteX4" fmla="*/ 5263598 w 12430886"/>
              <a:gd name="connsiteY4" fmla="*/ 4792444 h 7019549"/>
              <a:gd name="connsiteX5" fmla="*/ 6301142 w 12430886"/>
              <a:gd name="connsiteY5" fmla="*/ 4557697 h 7019549"/>
              <a:gd name="connsiteX6" fmla="*/ 6939816 w 12430886"/>
              <a:gd name="connsiteY6" fmla="*/ 349661 h 7019549"/>
              <a:gd name="connsiteX7" fmla="*/ 7823569 w 12430886"/>
              <a:gd name="connsiteY7" fmla="*/ 613382 h 7019549"/>
              <a:gd name="connsiteX8" fmla="*/ 7874895 w 12430886"/>
              <a:gd name="connsiteY8" fmla="*/ 3630849 h 7019549"/>
              <a:gd name="connsiteX9" fmla="*/ 7880540 w 12430886"/>
              <a:gd name="connsiteY9" fmla="*/ 6325404 h 7019549"/>
              <a:gd name="connsiteX10" fmla="*/ 8752751 w 12430886"/>
              <a:gd name="connsiteY10" fmla="*/ 6806282 h 7019549"/>
              <a:gd name="connsiteX11" fmla="*/ 12430886 w 12430886"/>
              <a:gd name="connsiteY11" fmla="*/ 6751932 h 7019549"/>
              <a:gd name="connsiteX0" fmla="*/ 0 w 12430886"/>
              <a:gd name="connsiteY0" fmla="*/ 6913743 h 6995116"/>
              <a:gd name="connsiteX1" fmla="*/ 2916410 w 12430886"/>
              <a:gd name="connsiteY1" fmla="*/ 6928130 h 6995116"/>
              <a:gd name="connsiteX2" fmla="*/ 3883693 w 12430886"/>
              <a:gd name="connsiteY2" fmla="*/ 6359806 h 6995116"/>
              <a:gd name="connsiteX3" fmla="*/ 3815494 w 12430886"/>
              <a:gd name="connsiteY3" fmla="*/ 756193 h 6995116"/>
              <a:gd name="connsiteX4" fmla="*/ 4914320 w 12430886"/>
              <a:gd name="connsiteY4" fmla="*/ 854339 h 6995116"/>
              <a:gd name="connsiteX5" fmla="*/ 5263598 w 12430886"/>
              <a:gd name="connsiteY5" fmla="*/ 4792444 h 6995116"/>
              <a:gd name="connsiteX6" fmla="*/ 6301142 w 12430886"/>
              <a:gd name="connsiteY6" fmla="*/ 4557697 h 6995116"/>
              <a:gd name="connsiteX7" fmla="*/ 6939816 w 12430886"/>
              <a:gd name="connsiteY7" fmla="*/ 349661 h 6995116"/>
              <a:gd name="connsiteX8" fmla="*/ 7823569 w 12430886"/>
              <a:gd name="connsiteY8" fmla="*/ 613382 h 6995116"/>
              <a:gd name="connsiteX9" fmla="*/ 7874895 w 12430886"/>
              <a:gd name="connsiteY9" fmla="*/ 3630849 h 6995116"/>
              <a:gd name="connsiteX10" fmla="*/ 7880540 w 12430886"/>
              <a:gd name="connsiteY10" fmla="*/ 6325404 h 6995116"/>
              <a:gd name="connsiteX11" fmla="*/ 8752751 w 12430886"/>
              <a:gd name="connsiteY11" fmla="*/ 6806282 h 6995116"/>
              <a:gd name="connsiteX12" fmla="*/ 12430886 w 12430886"/>
              <a:gd name="connsiteY12" fmla="*/ 6751932 h 6995116"/>
              <a:gd name="connsiteX0" fmla="*/ 0 w 12430886"/>
              <a:gd name="connsiteY0" fmla="*/ 6913743 h 6937134"/>
              <a:gd name="connsiteX1" fmla="*/ 3591297 w 12430886"/>
              <a:gd name="connsiteY1" fmla="*/ 6819421 h 6937134"/>
              <a:gd name="connsiteX2" fmla="*/ 3883693 w 12430886"/>
              <a:gd name="connsiteY2" fmla="*/ 6359806 h 6937134"/>
              <a:gd name="connsiteX3" fmla="*/ 3815494 w 12430886"/>
              <a:gd name="connsiteY3" fmla="*/ 756193 h 6937134"/>
              <a:gd name="connsiteX4" fmla="*/ 4914320 w 12430886"/>
              <a:gd name="connsiteY4" fmla="*/ 854339 h 6937134"/>
              <a:gd name="connsiteX5" fmla="*/ 5263598 w 12430886"/>
              <a:gd name="connsiteY5" fmla="*/ 4792444 h 6937134"/>
              <a:gd name="connsiteX6" fmla="*/ 6301142 w 12430886"/>
              <a:gd name="connsiteY6" fmla="*/ 4557697 h 6937134"/>
              <a:gd name="connsiteX7" fmla="*/ 6939816 w 12430886"/>
              <a:gd name="connsiteY7" fmla="*/ 349661 h 6937134"/>
              <a:gd name="connsiteX8" fmla="*/ 7823569 w 12430886"/>
              <a:gd name="connsiteY8" fmla="*/ 613382 h 6937134"/>
              <a:gd name="connsiteX9" fmla="*/ 7874895 w 12430886"/>
              <a:gd name="connsiteY9" fmla="*/ 3630849 h 6937134"/>
              <a:gd name="connsiteX10" fmla="*/ 7880540 w 12430886"/>
              <a:gd name="connsiteY10" fmla="*/ 6325404 h 6937134"/>
              <a:gd name="connsiteX11" fmla="*/ 8752751 w 12430886"/>
              <a:gd name="connsiteY11" fmla="*/ 6806282 h 6937134"/>
              <a:gd name="connsiteX12" fmla="*/ 12430886 w 12430886"/>
              <a:gd name="connsiteY12" fmla="*/ 6751932 h 6937134"/>
              <a:gd name="connsiteX0" fmla="*/ 0 w 12430886"/>
              <a:gd name="connsiteY0" fmla="*/ 6913743 h 6914179"/>
              <a:gd name="connsiteX1" fmla="*/ 3591297 w 12430886"/>
              <a:gd name="connsiteY1" fmla="*/ 6819421 h 6914179"/>
              <a:gd name="connsiteX2" fmla="*/ 3799333 w 12430886"/>
              <a:gd name="connsiteY2" fmla="*/ 5544485 h 6914179"/>
              <a:gd name="connsiteX3" fmla="*/ 3815494 w 12430886"/>
              <a:gd name="connsiteY3" fmla="*/ 756193 h 6914179"/>
              <a:gd name="connsiteX4" fmla="*/ 4914320 w 12430886"/>
              <a:gd name="connsiteY4" fmla="*/ 854339 h 6914179"/>
              <a:gd name="connsiteX5" fmla="*/ 5263598 w 12430886"/>
              <a:gd name="connsiteY5" fmla="*/ 4792444 h 6914179"/>
              <a:gd name="connsiteX6" fmla="*/ 6301142 w 12430886"/>
              <a:gd name="connsiteY6" fmla="*/ 4557697 h 6914179"/>
              <a:gd name="connsiteX7" fmla="*/ 6939816 w 12430886"/>
              <a:gd name="connsiteY7" fmla="*/ 349661 h 6914179"/>
              <a:gd name="connsiteX8" fmla="*/ 7823569 w 12430886"/>
              <a:gd name="connsiteY8" fmla="*/ 613382 h 6914179"/>
              <a:gd name="connsiteX9" fmla="*/ 7874895 w 12430886"/>
              <a:gd name="connsiteY9" fmla="*/ 3630849 h 6914179"/>
              <a:gd name="connsiteX10" fmla="*/ 7880540 w 12430886"/>
              <a:gd name="connsiteY10" fmla="*/ 6325404 h 6914179"/>
              <a:gd name="connsiteX11" fmla="*/ 8752751 w 12430886"/>
              <a:gd name="connsiteY11" fmla="*/ 6806282 h 6914179"/>
              <a:gd name="connsiteX12" fmla="*/ 12430886 w 12430886"/>
              <a:gd name="connsiteY12" fmla="*/ 6751932 h 6914179"/>
              <a:gd name="connsiteX0" fmla="*/ 0 w 12447757"/>
              <a:gd name="connsiteY0" fmla="*/ 6786914 h 6853828"/>
              <a:gd name="connsiteX1" fmla="*/ 3608168 w 12447757"/>
              <a:gd name="connsiteY1" fmla="*/ 6819421 h 6853828"/>
              <a:gd name="connsiteX2" fmla="*/ 3816204 w 12447757"/>
              <a:gd name="connsiteY2" fmla="*/ 5544485 h 6853828"/>
              <a:gd name="connsiteX3" fmla="*/ 3832365 w 12447757"/>
              <a:gd name="connsiteY3" fmla="*/ 756193 h 6853828"/>
              <a:gd name="connsiteX4" fmla="*/ 4931191 w 12447757"/>
              <a:gd name="connsiteY4" fmla="*/ 854339 h 6853828"/>
              <a:gd name="connsiteX5" fmla="*/ 5280469 w 12447757"/>
              <a:gd name="connsiteY5" fmla="*/ 4792444 h 6853828"/>
              <a:gd name="connsiteX6" fmla="*/ 6318013 w 12447757"/>
              <a:gd name="connsiteY6" fmla="*/ 4557697 h 6853828"/>
              <a:gd name="connsiteX7" fmla="*/ 6956687 w 12447757"/>
              <a:gd name="connsiteY7" fmla="*/ 349661 h 6853828"/>
              <a:gd name="connsiteX8" fmla="*/ 7840440 w 12447757"/>
              <a:gd name="connsiteY8" fmla="*/ 613382 h 6853828"/>
              <a:gd name="connsiteX9" fmla="*/ 7891766 w 12447757"/>
              <a:gd name="connsiteY9" fmla="*/ 3630849 h 6853828"/>
              <a:gd name="connsiteX10" fmla="*/ 7897411 w 12447757"/>
              <a:gd name="connsiteY10" fmla="*/ 6325404 h 6853828"/>
              <a:gd name="connsiteX11" fmla="*/ 8769622 w 12447757"/>
              <a:gd name="connsiteY11" fmla="*/ 6806282 h 6853828"/>
              <a:gd name="connsiteX12" fmla="*/ 12447757 w 12447757"/>
              <a:gd name="connsiteY12" fmla="*/ 6751932 h 6853828"/>
              <a:gd name="connsiteX0" fmla="*/ 0 w 12447757"/>
              <a:gd name="connsiteY0" fmla="*/ 6786914 h 6853828"/>
              <a:gd name="connsiteX1" fmla="*/ 3270724 w 12447757"/>
              <a:gd name="connsiteY1" fmla="*/ 6819421 h 6853828"/>
              <a:gd name="connsiteX2" fmla="*/ 3816204 w 12447757"/>
              <a:gd name="connsiteY2" fmla="*/ 5544485 h 6853828"/>
              <a:gd name="connsiteX3" fmla="*/ 3832365 w 12447757"/>
              <a:gd name="connsiteY3" fmla="*/ 756193 h 6853828"/>
              <a:gd name="connsiteX4" fmla="*/ 4931191 w 12447757"/>
              <a:gd name="connsiteY4" fmla="*/ 854339 h 6853828"/>
              <a:gd name="connsiteX5" fmla="*/ 5280469 w 12447757"/>
              <a:gd name="connsiteY5" fmla="*/ 4792444 h 6853828"/>
              <a:gd name="connsiteX6" fmla="*/ 6318013 w 12447757"/>
              <a:gd name="connsiteY6" fmla="*/ 4557697 h 6853828"/>
              <a:gd name="connsiteX7" fmla="*/ 6956687 w 12447757"/>
              <a:gd name="connsiteY7" fmla="*/ 349661 h 6853828"/>
              <a:gd name="connsiteX8" fmla="*/ 7840440 w 12447757"/>
              <a:gd name="connsiteY8" fmla="*/ 613382 h 6853828"/>
              <a:gd name="connsiteX9" fmla="*/ 7891766 w 12447757"/>
              <a:gd name="connsiteY9" fmla="*/ 3630849 h 6853828"/>
              <a:gd name="connsiteX10" fmla="*/ 7897411 w 12447757"/>
              <a:gd name="connsiteY10" fmla="*/ 6325404 h 6853828"/>
              <a:gd name="connsiteX11" fmla="*/ 8769622 w 12447757"/>
              <a:gd name="connsiteY11" fmla="*/ 6806282 h 6853828"/>
              <a:gd name="connsiteX12" fmla="*/ 12447757 w 12447757"/>
              <a:gd name="connsiteY12" fmla="*/ 6751932 h 6853828"/>
              <a:gd name="connsiteX0" fmla="*/ 0 w 12447757"/>
              <a:gd name="connsiteY0" fmla="*/ 6786914 h 6958099"/>
              <a:gd name="connsiteX1" fmla="*/ 3270724 w 12447757"/>
              <a:gd name="connsiteY1" fmla="*/ 6819421 h 6958099"/>
              <a:gd name="connsiteX2" fmla="*/ 3816204 w 12447757"/>
              <a:gd name="connsiteY2" fmla="*/ 6396046 h 6958099"/>
              <a:gd name="connsiteX3" fmla="*/ 3832365 w 12447757"/>
              <a:gd name="connsiteY3" fmla="*/ 756193 h 6958099"/>
              <a:gd name="connsiteX4" fmla="*/ 4931191 w 12447757"/>
              <a:gd name="connsiteY4" fmla="*/ 854339 h 6958099"/>
              <a:gd name="connsiteX5" fmla="*/ 5280469 w 12447757"/>
              <a:gd name="connsiteY5" fmla="*/ 4792444 h 6958099"/>
              <a:gd name="connsiteX6" fmla="*/ 6318013 w 12447757"/>
              <a:gd name="connsiteY6" fmla="*/ 4557697 h 6958099"/>
              <a:gd name="connsiteX7" fmla="*/ 6956687 w 12447757"/>
              <a:gd name="connsiteY7" fmla="*/ 349661 h 6958099"/>
              <a:gd name="connsiteX8" fmla="*/ 7840440 w 12447757"/>
              <a:gd name="connsiteY8" fmla="*/ 613382 h 6958099"/>
              <a:gd name="connsiteX9" fmla="*/ 7891766 w 12447757"/>
              <a:gd name="connsiteY9" fmla="*/ 3630849 h 6958099"/>
              <a:gd name="connsiteX10" fmla="*/ 7897411 w 12447757"/>
              <a:gd name="connsiteY10" fmla="*/ 6325404 h 6958099"/>
              <a:gd name="connsiteX11" fmla="*/ 8769622 w 12447757"/>
              <a:gd name="connsiteY11" fmla="*/ 6806282 h 6958099"/>
              <a:gd name="connsiteX12" fmla="*/ 12447757 w 12447757"/>
              <a:gd name="connsiteY12" fmla="*/ 6751932 h 6958099"/>
              <a:gd name="connsiteX0" fmla="*/ 0 w 12447757"/>
              <a:gd name="connsiteY0" fmla="*/ 6786914 h 6966872"/>
              <a:gd name="connsiteX1" fmla="*/ 1516018 w 12447757"/>
              <a:gd name="connsiteY1" fmla="*/ 6837540 h 6966872"/>
              <a:gd name="connsiteX2" fmla="*/ 3816204 w 12447757"/>
              <a:gd name="connsiteY2" fmla="*/ 6396046 h 6966872"/>
              <a:gd name="connsiteX3" fmla="*/ 3832365 w 12447757"/>
              <a:gd name="connsiteY3" fmla="*/ 756193 h 6966872"/>
              <a:gd name="connsiteX4" fmla="*/ 4931191 w 12447757"/>
              <a:gd name="connsiteY4" fmla="*/ 854339 h 6966872"/>
              <a:gd name="connsiteX5" fmla="*/ 5280469 w 12447757"/>
              <a:gd name="connsiteY5" fmla="*/ 4792444 h 6966872"/>
              <a:gd name="connsiteX6" fmla="*/ 6318013 w 12447757"/>
              <a:gd name="connsiteY6" fmla="*/ 4557697 h 6966872"/>
              <a:gd name="connsiteX7" fmla="*/ 6956687 w 12447757"/>
              <a:gd name="connsiteY7" fmla="*/ 349661 h 6966872"/>
              <a:gd name="connsiteX8" fmla="*/ 7840440 w 12447757"/>
              <a:gd name="connsiteY8" fmla="*/ 613382 h 6966872"/>
              <a:gd name="connsiteX9" fmla="*/ 7891766 w 12447757"/>
              <a:gd name="connsiteY9" fmla="*/ 3630849 h 6966872"/>
              <a:gd name="connsiteX10" fmla="*/ 7897411 w 12447757"/>
              <a:gd name="connsiteY10" fmla="*/ 6325404 h 6966872"/>
              <a:gd name="connsiteX11" fmla="*/ 8769622 w 12447757"/>
              <a:gd name="connsiteY11" fmla="*/ 6806282 h 6966872"/>
              <a:gd name="connsiteX12" fmla="*/ 12447757 w 12447757"/>
              <a:gd name="connsiteY12" fmla="*/ 6751932 h 6966872"/>
              <a:gd name="connsiteX0" fmla="*/ 0 w 12447757"/>
              <a:gd name="connsiteY0" fmla="*/ 6841269 h 6966872"/>
              <a:gd name="connsiteX1" fmla="*/ 1516018 w 12447757"/>
              <a:gd name="connsiteY1" fmla="*/ 6837540 h 6966872"/>
              <a:gd name="connsiteX2" fmla="*/ 3816204 w 12447757"/>
              <a:gd name="connsiteY2" fmla="*/ 6396046 h 6966872"/>
              <a:gd name="connsiteX3" fmla="*/ 3832365 w 12447757"/>
              <a:gd name="connsiteY3" fmla="*/ 756193 h 6966872"/>
              <a:gd name="connsiteX4" fmla="*/ 4931191 w 12447757"/>
              <a:gd name="connsiteY4" fmla="*/ 854339 h 6966872"/>
              <a:gd name="connsiteX5" fmla="*/ 5280469 w 12447757"/>
              <a:gd name="connsiteY5" fmla="*/ 4792444 h 6966872"/>
              <a:gd name="connsiteX6" fmla="*/ 6318013 w 12447757"/>
              <a:gd name="connsiteY6" fmla="*/ 4557697 h 6966872"/>
              <a:gd name="connsiteX7" fmla="*/ 6956687 w 12447757"/>
              <a:gd name="connsiteY7" fmla="*/ 349661 h 6966872"/>
              <a:gd name="connsiteX8" fmla="*/ 7840440 w 12447757"/>
              <a:gd name="connsiteY8" fmla="*/ 613382 h 6966872"/>
              <a:gd name="connsiteX9" fmla="*/ 7891766 w 12447757"/>
              <a:gd name="connsiteY9" fmla="*/ 3630849 h 6966872"/>
              <a:gd name="connsiteX10" fmla="*/ 7897411 w 12447757"/>
              <a:gd name="connsiteY10" fmla="*/ 6325404 h 6966872"/>
              <a:gd name="connsiteX11" fmla="*/ 8769622 w 12447757"/>
              <a:gd name="connsiteY11" fmla="*/ 6806282 h 6966872"/>
              <a:gd name="connsiteX12" fmla="*/ 12447757 w 12447757"/>
              <a:gd name="connsiteY12" fmla="*/ 6751932 h 6966872"/>
              <a:gd name="connsiteX0" fmla="*/ 0 w 12447757"/>
              <a:gd name="connsiteY0" fmla="*/ 6841269 h 6880122"/>
              <a:gd name="connsiteX1" fmla="*/ 1516018 w 12447757"/>
              <a:gd name="connsiteY1" fmla="*/ 6837540 h 6880122"/>
              <a:gd name="connsiteX2" fmla="*/ 3951182 w 12447757"/>
              <a:gd name="connsiteY2" fmla="*/ 6124271 h 6880122"/>
              <a:gd name="connsiteX3" fmla="*/ 3832365 w 12447757"/>
              <a:gd name="connsiteY3" fmla="*/ 756193 h 6880122"/>
              <a:gd name="connsiteX4" fmla="*/ 4931191 w 12447757"/>
              <a:gd name="connsiteY4" fmla="*/ 854339 h 6880122"/>
              <a:gd name="connsiteX5" fmla="*/ 5280469 w 12447757"/>
              <a:gd name="connsiteY5" fmla="*/ 4792444 h 6880122"/>
              <a:gd name="connsiteX6" fmla="*/ 6318013 w 12447757"/>
              <a:gd name="connsiteY6" fmla="*/ 4557697 h 6880122"/>
              <a:gd name="connsiteX7" fmla="*/ 6956687 w 12447757"/>
              <a:gd name="connsiteY7" fmla="*/ 349661 h 6880122"/>
              <a:gd name="connsiteX8" fmla="*/ 7840440 w 12447757"/>
              <a:gd name="connsiteY8" fmla="*/ 613382 h 6880122"/>
              <a:gd name="connsiteX9" fmla="*/ 7891766 w 12447757"/>
              <a:gd name="connsiteY9" fmla="*/ 3630849 h 6880122"/>
              <a:gd name="connsiteX10" fmla="*/ 7897411 w 12447757"/>
              <a:gd name="connsiteY10" fmla="*/ 6325404 h 6880122"/>
              <a:gd name="connsiteX11" fmla="*/ 8769622 w 12447757"/>
              <a:gd name="connsiteY11" fmla="*/ 6806282 h 6880122"/>
              <a:gd name="connsiteX12" fmla="*/ 12447757 w 12447757"/>
              <a:gd name="connsiteY12" fmla="*/ 6751932 h 6880122"/>
              <a:gd name="connsiteX0" fmla="*/ 0 w 12447757"/>
              <a:gd name="connsiteY0" fmla="*/ 6841269 h 6893728"/>
              <a:gd name="connsiteX1" fmla="*/ 2005312 w 12447757"/>
              <a:gd name="connsiteY1" fmla="*/ 6855659 h 6893728"/>
              <a:gd name="connsiteX2" fmla="*/ 3951182 w 12447757"/>
              <a:gd name="connsiteY2" fmla="*/ 6124271 h 6893728"/>
              <a:gd name="connsiteX3" fmla="*/ 3832365 w 12447757"/>
              <a:gd name="connsiteY3" fmla="*/ 756193 h 6893728"/>
              <a:gd name="connsiteX4" fmla="*/ 4931191 w 12447757"/>
              <a:gd name="connsiteY4" fmla="*/ 854339 h 6893728"/>
              <a:gd name="connsiteX5" fmla="*/ 5280469 w 12447757"/>
              <a:gd name="connsiteY5" fmla="*/ 4792444 h 6893728"/>
              <a:gd name="connsiteX6" fmla="*/ 6318013 w 12447757"/>
              <a:gd name="connsiteY6" fmla="*/ 4557697 h 6893728"/>
              <a:gd name="connsiteX7" fmla="*/ 6956687 w 12447757"/>
              <a:gd name="connsiteY7" fmla="*/ 349661 h 6893728"/>
              <a:gd name="connsiteX8" fmla="*/ 7840440 w 12447757"/>
              <a:gd name="connsiteY8" fmla="*/ 613382 h 6893728"/>
              <a:gd name="connsiteX9" fmla="*/ 7891766 w 12447757"/>
              <a:gd name="connsiteY9" fmla="*/ 3630849 h 6893728"/>
              <a:gd name="connsiteX10" fmla="*/ 7897411 w 12447757"/>
              <a:gd name="connsiteY10" fmla="*/ 6325404 h 6893728"/>
              <a:gd name="connsiteX11" fmla="*/ 8769622 w 12447757"/>
              <a:gd name="connsiteY11" fmla="*/ 6806282 h 6893728"/>
              <a:gd name="connsiteX12" fmla="*/ 12447757 w 12447757"/>
              <a:gd name="connsiteY12" fmla="*/ 6751932 h 6893728"/>
              <a:gd name="connsiteX0" fmla="*/ 0 w 12414012"/>
              <a:gd name="connsiteY0" fmla="*/ 6841269 h 6893728"/>
              <a:gd name="connsiteX1" fmla="*/ 1971567 w 12414012"/>
              <a:gd name="connsiteY1" fmla="*/ 6855659 h 6893728"/>
              <a:gd name="connsiteX2" fmla="*/ 3917437 w 12414012"/>
              <a:gd name="connsiteY2" fmla="*/ 6124271 h 6893728"/>
              <a:gd name="connsiteX3" fmla="*/ 3798620 w 12414012"/>
              <a:gd name="connsiteY3" fmla="*/ 756193 h 6893728"/>
              <a:gd name="connsiteX4" fmla="*/ 4897446 w 12414012"/>
              <a:gd name="connsiteY4" fmla="*/ 854339 h 6893728"/>
              <a:gd name="connsiteX5" fmla="*/ 5246724 w 12414012"/>
              <a:gd name="connsiteY5" fmla="*/ 4792444 h 6893728"/>
              <a:gd name="connsiteX6" fmla="*/ 6284268 w 12414012"/>
              <a:gd name="connsiteY6" fmla="*/ 4557697 h 6893728"/>
              <a:gd name="connsiteX7" fmla="*/ 6922942 w 12414012"/>
              <a:gd name="connsiteY7" fmla="*/ 349661 h 6893728"/>
              <a:gd name="connsiteX8" fmla="*/ 7806695 w 12414012"/>
              <a:gd name="connsiteY8" fmla="*/ 613382 h 6893728"/>
              <a:gd name="connsiteX9" fmla="*/ 7858021 w 12414012"/>
              <a:gd name="connsiteY9" fmla="*/ 3630849 h 6893728"/>
              <a:gd name="connsiteX10" fmla="*/ 7863666 w 12414012"/>
              <a:gd name="connsiteY10" fmla="*/ 6325404 h 6893728"/>
              <a:gd name="connsiteX11" fmla="*/ 8735877 w 12414012"/>
              <a:gd name="connsiteY11" fmla="*/ 6806282 h 6893728"/>
              <a:gd name="connsiteX12" fmla="*/ 12414012 w 12414012"/>
              <a:gd name="connsiteY12" fmla="*/ 6751932 h 6893728"/>
              <a:gd name="connsiteX0" fmla="*/ 0 w 12414012"/>
              <a:gd name="connsiteY0" fmla="*/ 6841269 h 6893728"/>
              <a:gd name="connsiteX1" fmla="*/ 1971567 w 12414012"/>
              <a:gd name="connsiteY1" fmla="*/ 6855659 h 6893728"/>
              <a:gd name="connsiteX2" fmla="*/ 3917437 w 12414012"/>
              <a:gd name="connsiteY2" fmla="*/ 6124271 h 6893728"/>
              <a:gd name="connsiteX3" fmla="*/ 4017958 w 12414012"/>
              <a:gd name="connsiteY3" fmla="*/ 575010 h 6893728"/>
              <a:gd name="connsiteX4" fmla="*/ 4897446 w 12414012"/>
              <a:gd name="connsiteY4" fmla="*/ 854339 h 6893728"/>
              <a:gd name="connsiteX5" fmla="*/ 5246724 w 12414012"/>
              <a:gd name="connsiteY5" fmla="*/ 4792444 h 6893728"/>
              <a:gd name="connsiteX6" fmla="*/ 6284268 w 12414012"/>
              <a:gd name="connsiteY6" fmla="*/ 4557697 h 6893728"/>
              <a:gd name="connsiteX7" fmla="*/ 6922942 w 12414012"/>
              <a:gd name="connsiteY7" fmla="*/ 349661 h 6893728"/>
              <a:gd name="connsiteX8" fmla="*/ 7806695 w 12414012"/>
              <a:gd name="connsiteY8" fmla="*/ 613382 h 6893728"/>
              <a:gd name="connsiteX9" fmla="*/ 7858021 w 12414012"/>
              <a:gd name="connsiteY9" fmla="*/ 3630849 h 6893728"/>
              <a:gd name="connsiteX10" fmla="*/ 7863666 w 12414012"/>
              <a:gd name="connsiteY10" fmla="*/ 6325404 h 6893728"/>
              <a:gd name="connsiteX11" fmla="*/ 8735877 w 12414012"/>
              <a:gd name="connsiteY11" fmla="*/ 6806282 h 6893728"/>
              <a:gd name="connsiteX12" fmla="*/ 12414012 w 12414012"/>
              <a:gd name="connsiteY12" fmla="*/ 6751932 h 6893728"/>
              <a:gd name="connsiteX0" fmla="*/ 0 w 12414012"/>
              <a:gd name="connsiteY0" fmla="*/ 6841269 h 6893728"/>
              <a:gd name="connsiteX1" fmla="*/ 1971567 w 12414012"/>
              <a:gd name="connsiteY1" fmla="*/ 6855659 h 6893728"/>
              <a:gd name="connsiteX2" fmla="*/ 3917437 w 12414012"/>
              <a:gd name="connsiteY2" fmla="*/ 6124271 h 6893728"/>
              <a:gd name="connsiteX3" fmla="*/ 4017958 w 12414012"/>
              <a:gd name="connsiteY3" fmla="*/ 575010 h 6893728"/>
              <a:gd name="connsiteX4" fmla="*/ 4796213 w 12414012"/>
              <a:gd name="connsiteY4" fmla="*/ 781866 h 6893728"/>
              <a:gd name="connsiteX5" fmla="*/ 5246724 w 12414012"/>
              <a:gd name="connsiteY5" fmla="*/ 4792444 h 6893728"/>
              <a:gd name="connsiteX6" fmla="*/ 6284268 w 12414012"/>
              <a:gd name="connsiteY6" fmla="*/ 4557697 h 6893728"/>
              <a:gd name="connsiteX7" fmla="*/ 6922942 w 12414012"/>
              <a:gd name="connsiteY7" fmla="*/ 349661 h 6893728"/>
              <a:gd name="connsiteX8" fmla="*/ 7806695 w 12414012"/>
              <a:gd name="connsiteY8" fmla="*/ 613382 h 6893728"/>
              <a:gd name="connsiteX9" fmla="*/ 7858021 w 12414012"/>
              <a:gd name="connsiteY9" fmla="*/ 3630849 h 6893728"/>
              <a:gd name="connsiteX10" fmla="*/ 7863666 w 12414012"/>
              <a:gd name="connsiteY10" fmla="*/ 6325404 h 6893728"/>
              <a:gd name="connsiteX11" fmla="*/ 8735877 w 12414012"/>
              <a:gd name="connsiteY11" fmla="*/ 6806282 h 6893728"/>
              <a:gd name="connsiteX12" fmla="*/ 12414012 w 12414012"/>
              <a:gd name="connsiteY12" fmla="*/ 6751932 h 6893728"/>
              <a:gd name="connsiteX0" fmla="*/ 0 w 12414012"/>
              <a:gd name="connsiteY0" fmla="*/ 6780833 h 6833292"/>
              <a:gd name="connsiteX1" fmla="*/ 1971567 w 12414012"/>
              <a:gd name="connsiteY1" fmla="*/ 6795223 h 6833292"/>
              <a:gd name="connsiteX2" fmla="*/ 3917437 w 12414012"/>
              <a:gd name="connsiteY2" fmla="*/ 6063835 h 6833292"/>
              <a:gd name="connsiteX3" fmla="*/ 4017958 w 12414012"/>
              <a:gd name="connsiteY3" fmla="*/ 514574 h 6833292"/>
              <a:gd name="connsiteX4" fmla="*/ 4796213 w 12414012"/>
              <a:gd name="connsiteY4" fmla="*/ 721430 h 6833292"/>
              <a:gd name="connsiteX5" fmla="*/ 5246724 w 12414012"/>
              <a:gd name="connsiteY5" fmla="*/ 4732008 h 6833292"/>
              <a:gd name="connsiteX6" fmla="*/ 6284268 w 12414012"/>
              <a:gd name="connsiteY6" fmla="*/ 4497261 h 6833292"/>
              <a:gd name="connsiteX7" fmla="*/ 6990431 w 12414012"/>
              <a:gd name="connsiteY7" fmla="*/ 452289 h 6833292"/>
              <a:gd name="connsiteX8" fmla="*/ 7806695 w 12414012"/>
              <a:gd name="connsiteY8" fmla="*/ 552946 h 6833292"/>
              <a:gd name="connsiteX9" fmla="*/ 7858021 w 12414012"/>
              <a:gd name="connsiteY9" fmla="*/ 3570413 h 6833292"/>
              <a:gd name="connsiteX10" fmla="*/ 7863666 w 12414012"/>
              <a:gd name="connsiteY10" fmla="*/ 6264968 h 6833292"/>
              <a:gd name="connsiteX11" fmla="*/ 8735877 w 12414012"/>
              <a:gd name="connsiteY11" fmla="*/ 6745846 h 6833292"/>
              <a:gd name="connsiteX12" fmla="*/ 12414012 w 12414012"/>
              <a:gd name="connsiteY12" fmla="*/ 6691496 h 6833292"/>
              <a:gd name="connsiteX0" fmla="*/ 0 w 12414012"/>
              <a:gd name="connsiteY0" fmla="*/ 6780833 h 6833292"/>
              <a:gd name="connsiteX1" fmla="*/ 1971567 w 12414012"/>
              <a:gd name="connsiteY1" fmla="*/ 6795223 h 6833292"/>
              <a:gd name="connsiteX2" fmla="*/ 3917437 w 12414012"/>
              <a:gd name="connsiteY2" fmla="*/ 6063835 h 6833292"/>
              <a:gd name="connsiteX3" fmla="*/ 4017958 w 12414012"/>
              <a:gd name="connsiteY3" fmla="*/ 514574 h 6833292"/>
              <a:gd name="connsiteX4" fmla="*/ 4796213 w 12414012"/>
              <a:gd name="connsiteY4" fmla="*/ 721430 h 6833292"/>
              <a:gd name="connsiteX5" fmla="*/ 5246724 w 12414012"/>
              <a:gd name="connsiteY5" fmla="*/ 4732008 h 6833292"/>
              <a:gd name="connsiteX6" fmla="*/ 6284268 w 12414012"/>
              <a:gd name="connsiteY6" fmla="*/ 4497261 h 6833292"/>
              <a:gd name="connsiteX7" fmla="*/ 6990431 w 12414012"/>
              <a:gd name="connsiteY7" fmla="*/ 452289 h 6833292"/>
              <a:gd name="connsiteX8" fmla="*/ 7756078 w 12414012"/>
              <a:gd name="connsiteY8" fmla="*/ 552946 h 6833292"/>
              <a:gd name="connsiteX9" fmla="*/ 7858021 w 12414012"/>
              <a:gd name="connsiteY9" fmla="*/ 3570413 h 6833292"/>
              <a:gd name="connsiteX10" fmla="*/ 7863666 w 12414012"/>
              <a:gd name="connsiteY10" fmla="*/ 6264968 h 6833292"/>
              <a:gd name="connsiteX11" fmla="*/ 8735877 w 12414012"/>
              <a:gd name="connsiteY11" fmla="*/ 6745846 h 6833292"/>
              <a:gd name="connsiteX12" fmla="*/ 12414012 w 12414012"/>
              <a:gd name="connsiteY12" fmla="*/ 6691496 h 6833292"/>
              <a:gd name="connsiteX0" fmla="*/ 0 w 12414012"/>
              <a:gd name="connsiteY0" fmla="*/ 6780833 h 6833292"/>
              <a:gd name="connsiteX1" fmla="*/ 1971567 w 12414012"/>
              <a:gd name="connsiteY1" fmla="*/ 6795223 h 6833292"/>
              <a:gd name="connsiteX2" fmla="*/ 3917437 w 12414012"/>
              <a:gd name="connsiteY2" fmla="*/ 6063835 h 6833292"/>
              <a:gd name="connsiteX3" fmla="*/ 4017958 w 12414012"/>
              <a:gd name="connsiteY3" fmla="*/ 514574 h 6833292"/>
              <a:gd name="connsiteX4" fmla="*/ 4796213 w 12414012"/>
              <a:gd name="connsiteY4" fmla="*/ 721430 h 6833292"/>
              <a:gd name="connsiteX5" fmla="*/ 5246724 w 12414012"/>
              <a:gd name="connsiteY5" fmla="*/ 4732008 h 6833292"/>
              <a:gd name="connsiteX6" fmla="*/ 6284268 w 12414012"/>
              <a:gd name="connsiteY6" fmla="*/ 4497261 h 6833292"/>
              <a:gd name="connsiteX7" fmla="*/ 6990431 w 12414012"/>
              <a:gd name="connsiteY7" fmla="*/ 452289 h 6833292"/>
              <a:gd name="connsiteX8" fmla="*/ 7756078 w 12414012"/>
              <a:gd name="connsiteY8" fmla="*/ 552946 h 6833292"/>
              <a:gd name="connsiteX9" fmla="*/ 7790531 w 12414012"/>
              <a:gd name="connsiteY9" fmla="*/ 3570414 h 6833292"/>
              <a:gd name="connsiteX10" fmla="*/ 7863666 w 12414012"/>
              <a:gd name="connsiteY10" fmla="*/ 6264968 h 6833292"/>
              <a:gd name="connsiteX11" fmla="*/ 8735877 w 12414012"/>
              <a:gd name="connsiteY11" fmla="*/ 6745846 h 6833292"/>
              <a:gd name="connsiteX12" fmla="*/ 12414012 w 12414012"/>
              <a:gd name="connsiteY12" fmla="*/ 6691496 h 6833292"/>
              <a:gd name="connsiteX0" fmla="*/ 0 w 12414012"/>
              <a:gd name="connsiteY0" fmla="*/ 6780833 h 6862840"/>
              <a:gd name="connsiteX1" fmla="*/ 1988440 w 12414012"/>
              <a:gd name="connsiteY1" fmla="*/ 6831459 h 6862840"/>
              <a:gd name="connsiteX2" fmla="*/ 3917437 w 12414012"/>
              <a:gd name="connsiteY2" fmla="*/ 6063835 h 6862840"/>
              <a:gd name="connsiteX3" fmla="*/ 4017958 w 12414012"/>
              <a:gd name="connsiteY3" fmla="*/ 514574 h 6862840"/>
              <a:gd name="connsiteX4" fmla="*/ 4796213 w 12414012"/>
              <a:gd name="connsiteY4" fmla="*/ 721430 h 6862840"/>
              <a:gd name="connsiteX5" fmla="*/ 5246724 w 12414012"/>
              <a:gd name="connsiteY5" fmla="*/ 4732008 h 6862840"/>
              <a:gd name="connsiteX6" fmla="*/ 6284268 w 12414012"/>
              <a:gd name="connsiteY6" fmla="*/ 4497261 h 6862840"/>
              <a:gd name="connsiteX7" fmla="*/ 6990431 w 12414012"/>
              <a:gd name="connsiteY7" fmla="*/ 452289 h 6862840"/>
              <a:gd name="connsiteX8" fmla="*/ 7756078 w 12414012"/>
              <a:gd name="connsiteY8" fmla="*/ 552946 h 6862840"/>
              <a:gd name="connsiteX9" fmla="*/ 7790531 w 12414012"/>
              <a:gd name="connsiteY9" fmla="*/ 3570414 h 6862840"/>
              <a:gd name="connsiteX10" fmla="*/ 7863666 w 12414012"/>
              <a:gd name="connsiteY10" fmla="*/ 6264968 h 6862840"/>
              <a:gd name="connsiteX11" fmla="*/ 8735877 w 12414012"/>
              <a:gd name="connsiteY11" fmla="*/ 6745846 h 6862840"/>
              <a:gd name="connsiteX12" fmla="*/ 12414012 w 12414012"/>
              <a:gd name="connsiteY12" fmla="*/ 6691496 h 6862840"/>
              <a:gd name="connsiteX0" fmla="*/ 0 w 12363396"/>
              <a:gd name="connsiteY0" fmla="*/ 6817069 h 6869528"/>
              <a:gd name="connsiteX1" fmla="*/ 1937824 w 12363396"/>
              <a:gd name="connsiteY1" fmla="*/ 6831459 h 6869528"/>
              <a:gd name="connsiteX2" fmla="*/ 3866821 w 12363396"/>
              <a:gd name="connsiteY2" fmla="*/ 6063835 h 6869528"/>
              <a:gd name="connsiteX3" fmla="*/ 3967342 w 12363396"/>
              <a:gd name="connsiteY3" fmla="*/ 514574 h 6869528"/>
              <a:gd name="connsiteX4" fmla="*/ 4745597 w 12363396"/>
              <a:gd name="connsiteY4" fmla="*/ 721430 h 6869528"/>
              <a:gd name="connsiteX5" fmla="*/ 5196108 w 12363396"/>
              <a:gd name="connsiteY5" fmla="*/ 4732008 h 6869528"/>
              <a:gd name="connsiteX6" fmla="*/ 6233652 w 12363396"/>
              <a:gd name="connsiteY6" fmla="*/ 4497261 h 6869528"/>
              <a:gd name="connsiteX7" fmla="*/ 6939815 w 12363396"/>
              <a:gd name="connsiteY7" fmla="*/ 452289 h 6869528"/>
              <a:gd name="connsiteX8" fmla="*/ 7705462 w 12363396"/>
              <a:gd name="connsiteY8" fmla="*/ 552946 h 6869528"/>
              <a:gd name="connsiteX9" fmla="*/ 7739915 w 12363396"/>
              <a:gd name="connsiteY9" fmla="*/ 3570414 h 6869528"/>
              <a:gd name="connsiteX10" fmla="*/ 7813050 w 12363396"/>
              <a:gd name="connsiteY10" fmla="*/ 6264968 h 6869528"/>
              <a:gd name="connsiteX11" fmla="*/ 8685261 w 12363396"/>
              <a:gd name="connsiteY11" fmla="*/ 6745846 h 6869528"/>
              <a:gd name="connsiteX12" fmla="*/ 12363396 w 12363396"/>
              <a:gd name="connsiteY12" fmla="*/ 6691496 h 6869528"/>
              <a:gd name="connsiteX0" fmla="*/ 0 w 12363396"/>
              <a:gd name="connsiteY0" fmla="*/ 6817069 h 6899076"/>
              <a:gd name="connsiteX1" fmla="*/ 1937824 w 12363396"/>
              <a:gd name="connsiteY1" fmla="*/ 6867697 h 6899076"/>
              <a:gd name="connsiteX2" fmla="*/ 3866821 w 12363396"/>
              <a:gd name="connsiteY2" fmla="*/ 6063835 h 6899076"/>
              <a:gd name="connsiteX3" fmla="*/ 3967342 w 12363396"/>
              <a:gd name="connsiteY3" fmla="*/ 514574 h 6899076"/>
              <a:gd name="connsiteX4" fmla="*/ 4745597 w 12363396"/>
              <a:gd name="connsiteY4" fmla="*/ 721430 h 6899076"/>
              <a:gd name="connsiteX5" fmla="*/ 5196108 w 12363396"/>
              <a:gd name="connsiteY5" fmla="*/ 4732008 h 6899076"/>
              <a:gd name="connsiteX6" fmla="*/ 6233652 w 12363396"/>
              <a:gd name="connsiteY6" fmla="*/ 4497261 h 6899076"/>
              <a:gd name="connsiteX7" fmla="*/ 6939815 w 12363396"/>
              <a:gd name="connsiteY7" fmla="*/ 452289 h 6899076"/>
              <a:gd name="connsiteX8" fmla="*/ 7705462 w 12363396"/>
              <a:gd name="connsiteY8" fmla="*/ 552946 h 6899076"/>
              <a:gd name="connsiteX9" fmla="*/ 7739915 w 12363396"/>
              <a:gd name="connsiteY9" fmla="*/ 3570414 h 6899076"/>
              <a:gd name="connsiteX10" fmla="*/ 7813050 w 12363396"/>
              <a:gd name="connsiteY10" fmla="*/ 6264968 h 6899076"/>
              <a:gd name="connsiteX11" fmla="*/ 8685261 w 12363396"/>
              <a:gd name="connsiteY11" fmla="*/ 6745846 h 6899076"/>
              <a:gd name="connsiteX12" fmla="*/ 12363396 w 12363396"/>
              <a:gd name="connsiteY12" fmla="*/ 6691496 h 6899076"/>
              <a:gd name="connsiteX0" fmla="*/ 0 w 12363396"/>
              <a:gd name="connsiteY0" fmla="*/ 6817069 h 6883985"/>
              <a:gd name="connsiteX1" fmla="*/ 2916410 w 12363396"/>
              <a:gd name="connsiteY1" fmla="*/ 6849578 h 6883985"/>
              <a:gd name="connsiteX2" fmla="*/ 3866821 w 12363396"/>
              <a:gd name="connsiteY2" fmla="*/ 6063835 h 6883985"/>
              <a:gd name="connsiteX3" fmla="*/ 3967342 w 12363396"/>
              <a:gd name="connsiteY3" fmla="*/ 514574 h 6883985"/>
              <a:gd name="connsiteX4" fmla="*/ 4745597 w 12363396"/>
              <a:gd name="connsiteY4" fmla="*/ 721430 h 6883985"/>
              <a:gd name="connsiteX5" fmla="*/ 5196108 w 12363396"/>
              <a:gd name="connsiteY5" fmla="*/ 4732008 h 6883985"/>
              <a:gd name="connsiteX6" fmla="*/ 6233652 w 12363396"/>
              <a:gd name="connsiteY6" fmla="*/ 4497261 h 6883985"/>
              <a:gd name="connsiteX7" fmla="*/ 6939815 w 12363396"/>
              <a:gd name="connsiteY7" fmla="*/ 452289 h 6883985"/>
              <a:gd name="connsiteX8" fmla="*/ 7705462 w 12363396"/>
              <a:gd name="connsiteY8" fmla="*/ 552946 h 6883985"/>
              <a:gd name="connsiteX9" fmla="*/ 7739915 w 12363396"/>
              <a:gd name="connsiteY9" fmla="*/ 3570414 h 6883985"/>
              <a:gd name="connsiteX10" fmla="*/ 7813050 w 12363396"/>
              <a:gd name="connsiteY10" fmla="*/ 6264968 h 6883985"/>
              <a:gd name="connsiteX11" fmla="*/ 8685261 w 12363396"/>
              <a:gd name="connsiteY11" fmla="*/ 6745846 h 6883985"/>
              <a:gd name="connsiteX12" fmla="*/ 12363396 w 12363396"/>
              <a:gd name="connsiteY12" fmla="*/ 6691496 h 6883985"/>
              <a:gd name="connsiteX0" fmla="*/ 0 w 12363396"/>
              <a:gd name="connsiteY0" fmla="*/ 6853307 h 6892160"/>
              <a:gd name="connsiteX1" fmla="*/ 2916410 w 12363396"/>
              <a:gd name="connsiteY1" fmla="*/ 6849578 h 6892160"/>
              <a:gd name="connsiteX2" fmla="*/ 3866821 w 12363396"/>
              <a:gd name="connsiteY2" fmla="*/ 6063835 h 6892160"/>
              <a:gd name="connsiteX3" fmla="*/ 3967342 w 12363396"/>
              <a:gd name="connsiteY3" fmla="*/ 514574 h 6892160"/>
              <a:gd name="connsiteX4" fmla="*/ 4745597 w 12363396"/>
              <a:gd name="connsiteY4" fmla="*/ 721430 h 6892160"/>
              <a:gd name="connsiteX5" fmla="*/ 5196108 w 12363396"/>
              <a:gd name="connsiteY5" fmla="*/ 4732008 h 6892160"/>
              <a:gd name="connsiteX6" fmla="*/ 6233652 w 12363396"/>
              <a:gd name="connsiteY6" fmla="*/ 4497261 h 6892160"/>
              <a:gd name="connsiteX7" fmla="*/ 6939815 w 12363396"/>
              <a:gd name="connsiteY7" fmla="*/ 452289 h 6892160"/>
              <a:gd name="connsiteX8" fmla="*/ 7705462 w 12363396"/>
              <a:gd name="connsiteY8" fmla="*/ 552946 h 6892160"/>
              <a:gd name="connsiteX9" fmla="*/ 7739915 w 12363396"/>
              <a:gd name="connsiteY9" fmla="*/ 3570414 h 6892160"/>
              <a:gd name="connsiteX10" fmla="*/ 7813050 w 12363396"/>
              <a:gd name="connsiteY10" fmla="*/ 6264968 h 6892160"/>
              <a:gd name="connsiteX11" fmla="*/ 8685261 w 12363396"/>
              <a:gd name="connsiteY11" fmla="*/ 6745846 h 6892160"/>
              <a:gd name="connsiteX12" fmla="*/ 12363396 w 12363396"/>
              <a:gd name="connsiteY12" fmla="*/ 6691496 h 6892160"/>
              <a:gd name="connsiteX0" fmla="*/ 0 w 12363396"/>
              <a:gd name="connsiteY0" fmla="*/ 6821097 h 6859950"/>
              <a:gd name="connsiteX1" fmla="*/ 2916410 w 12363396"/>
              <a:gd name="connsiteY1" fmla="*/ 6817368 h 6859950"/>
              <a:gd name="connsiteX2" fmla="*/ 4052416 w 12363396"/>
              <a:gd name="connsiteY2" fmla="*/ 5578668 h 6859950"/>
              <a:gd name="connsiteX3" fmla="*/ 3967342 w 12363396"/>
              <a:gd name="connsiteY3" fmla="*/ 482364 h 6859950"/>
              <a:gd name="connsiteX4" fmla="*/ 4745597 w 12363396"/>
              <a:gd name="connsiteY4" fmla="*/ 689220 h 6859950"/>
              <a:gd name="connsiteX5" fmla="*/ 5196108 w 12363396"/>
              <a:gd name="connsiteY5" fmla="*/ 4699798 h 6859950"/>
              <a:gd name="connsiteX6" fmla="*/ 6233652 w 12363396"/>
              <a:gd name="connsiteY6" fmla="*/ 4465051 h 6859950"/>
              <a:gd name="connsiteX7" fmla="*/ 6939815 w 12363396"/>
              <a:gd name="connsiteY7" fmla="*/ 420079 h 6859950"/>
              <a:gd name="connsiteX8" fmla="*/ 7705462 w 12363396"/>
              <a:gd name="connsiteY8" fmla="*/ 520736 h 6859950"/>
              <a:gd name="connsiteX9" fmla="*/ 7739915 w 12363396"/>
              <a:gd name="connsiteY9" fmla="*/ 3538204 h 6859950"/>
              <a:gd name="connsiteX10" fmla="*/ 7813050 w 12363396"/>
              <a:gd name="connsiteY10" fmla="*/ 6232758 h 6859950"/>
              <a:gd name="connsiteX11" fmla="*/ 8685261 w 12363396"/>
              <a:gd name="connsiteY11" fmla="*/ 6713636 h 6859950"/>
              <a:gd name="connsiteX12" fmla="*/ 12363396 w 12363396"/>
              <a:gd name="connsiteY12" fmla="*/ 6659286 h 6859950"/>
              <a:gd name="connsiteX0" fmla="*/ 0 w 12363396"/>
              <a:gd name="connsiteY0" fmla="*/ 6712388 h 6842177"/>
              <a:gd name="connsiteX1" fmla="*/ 2916410 w 12363396"/>
              <a:gd name="connsiteY1" fmla="*/ 6817368 h 6842177"/>
              <a:gd name="connsiteX2" fmla="*/ 4052416 w 12363396"/>
              <a:gd name="connsiteY2" fmla="*/ 5578668 h 6842177"/>
              <a:gd name="connsiteX3" fmla="*/ 3967342 w 12363396"/>
              <a:gd name="connsiteY3" fmla="*/ 482364 h 6842177"/>
              <a:gd name="connsiteX4" fmla="*/ 4745597 w 12363396"/>
              <a:gd name="connsiteY4" fmla="*/ 689220 h 6842177"/>
              <a:gd name="connsiteX5" fmla="*/ 5196108 w 12363396"/>
              <a:gd name="connsiteY5" fmla="*/ 4699798 h 6842177"/>
              <a:gd name="connsiteX6" fmla="*/ 6233652 w 12363396"/>
              <a:gd name="connsiteY6" fmla="*/ 4465051 h 6842177"/>
              <a:gd name="connsiteX7" fmla="*/ 6939815 w 12363396"/>
              <a:gd name="connsiteY7" fmla="*/ 420079 h 6842177"/>
              <a:gd name="connsiteX8" fmla="*/ 7705462 w 12363396"/>
              <a:gd name="connsiteY8" fmla="*/ 520736 h 6842177"/>
              <a:gd name="connsiteX9" fmla="*/ 7739915 w 12363396"/>
              <a:gd name="connsiteY9" fmla="*/ 3538204 h 6842177"/>
              <a:gd name="connsiteX10" fmla="*/ 7813050 w 12363396"/>
              <a:gd name="connsiteY10" fmla="*/ 6232758 h 6842177"/>
              <a:gd name="connsiteX11" fmla="*/ 8685261 w 12363396"/>
              <a:gd name="connsiteY11" fmla="*/ 6713636 h 6842177"/>
              <a:gd name="connsiteX12" fmla="*/ 12363396 w 12363396"/>
              <a:gd name="connsiteY12" fmla="*/ 6659286 h 6842177"/>
              <a:gd name="connsiteX0" fmla="*/ 0 w 12363396"/>
              <a:gd name="connsiteY0" fmla="*/ 6712388 h 6751241"/>
              <a:gd name="connsiteX1" fmla="*/ 2916410 w 12363396"/>
              <a:gd name="connsiteY1" fmla="*/ 6708659 h 6751241"/>
              <a:gd name="connsiteX2" fmla="*/ 4052416 w 12363396"/>
              <a:gd name="connsiteY2" fmla="*/ 5578668 h 6751241"/>
              <a:gd name="connsiteX3" fmla="*/ 3967342 w 12363396"/>
              <a:gd name="connsiteY3" fmla="*/ 482364 h 6751241"/>
              <a:gd name="connsiteX4" fmla="*/ 4745597 w 12363396"/>
              <a:gd name="connsiteY4" fmla="*/ 689220 h 6751241"/>
              <a:gd name="connsiteX5" fmla="*/ 5196108 w 12363396"/>
              <a:gd name="connsiteY5" fmla="*/ 4699798 h 6751241"/>
              <a:gd name="connsiteX6" fmla="*/ 6233652 w 12363396"/>
              <a:gd name="connsiteY6" fmla="*/ 4465051 h 6751241"/>
              <a:gd name="connsiteX7" fmla="*/ 6939815 w 12363396"/>
              <a:gd name="connsiteY7" fmla="*/ 420079 h 6751241"/>
              <a:gd name="connsiteX8" fmla="*/ 7705462 w 12363396"/>
              <a:gd name="connsiteY8" fmla="*/ 520736 h 6751241"/>
              <a:gd name="connsiteX9" fmla="*/ 7739915 w 12363396"/>
              <a:gd name="connsiteY9" fmla="*/ 3538204 h 6751241"/>
              <a:gd name="connsiteX10" fmla="*/ 7813050 w 12363396"/>
              <a:gd name="connsiteY10" fmla="*/ 6232758 h 6751241"/>
              <a:gd name="connsiteX11" fmla="*/ 8685261 w 12363396"/>
              <a:gd name="connsiteY11" fmla="*/ 6713636 h 6751241"/>
              <a:gd name="connsiteX12" fmla="*/ 12363396 w 12363396"/>
              <a:gd name="connsiteY12" fmla="*/ 6659286 h 6751241"/>
              <a:gd name="connsiteX0" fmla="*/ 0 w 12363396"/>
              <a:gd name="connsiteY0" fmla="*/ 6700229 h 6739082"/>
              <a:gd name="connsiteX1" fmla="*/ 2916410 w 12363396"/>
              <a:gd name="connsiteY1" fmla="*/ 6696500 h 6739082"/>
              <a:gd name="connsiteX2" fmla="*/ 4052416 w 12363396"/>
              <a:gd name="connsiteY2" fmla="*/ 5566509 h 6739082"/>
              <a:gd name="connsiteX3" fmla="*/ 4203552 w 12363396"/>
              <a:gd name="connsiteY3" fmla="*/ 488322 h 6739082"/>
              <a:gd name="connsiteX4" fmla="*/ 4745597 w 12363396"/>
              <a:gd name="connsiteY4" fmla="*/ 677061 h 6739082"/>
              <a:gd name="connsiteX5" fmla="*/ 5196108 w 12363396"/>
              <a:gd name="connsiteY5" fmla="*/ 4687639 h 6739082"/>
              <a:gd name="connsiteX6" fmla="*/ 6233652 w 12363396"/>
              <a:gd name="connsiteY6" fmla="*/ 4452892 h 6739082"/>
              <a:gd name="connsiteX7" fmla="*/ 6939815 w 12363396"/>
              <a:gd name="connsiteY7" fmla="*/ 407920 h 6739082"/>
              <a:gd name="connsiteX8" fmla="*/ 7705462 w 12363396"/>
              <a:gd name="connsiteY8" fmla="*/ 508577 h 6739082"/>
              <a:gd name="connsiteX9" fmla="*/ 7739915 w 12363396"/>
              <a:gd name="connsiteY9" fmla="*/ 3526045 h 6739082"/>
              <a:gd name="connsiteX10" fmla="*/ 7813050 w 12363396"/>
              <a:gd name="connsiteY10" fmla="*/ 6220599 h 6739082"/>
              <a:gd name="connsiteX11" fmla="*/ 8685261 w 12363396"/>
              <a:gd name="connsiteY11" fmla="*/ 6701477 h 6739082"/>
              <a:gd name="connsiteX12" fmla="*/ 12363396 w 12363396"/>
              <a:gd name="connsiteY12" fmla="*/ 6647127 h 6739082"/>
              <a:gd name="connsiteX0" fmla="*/ 0 w 12363396"/>
              <a:gd name="connsiteY0" fmla="*/ 6700229 h 6739082"/>
              <a:gd name="connsiteX1" fmla="*/ 2916410 w 12363396"/>
              <a:gd name="connsiteY1" fmla="*/ 6696500 h 6739082"/>
              <a:gd name="connsiteX2" fmla="*/ 4052416 w 12363396"/>
              <a:gd name="connsiteY2" fmla="*/ 5566509 h 6739082"/>
              <a:gd name="connsiteX3" fmla="*/ 4051703 w 12363396"/>
              <a:gd name="connsiteY3" fmla="*/ 488322 h 6739082"/>
              <a:gd name="connsiteX4" fmla="*/ 4745597 w 12363396"/>
              <a:gd name="connsiteY4" fmla="*/ 677061 h 6739082"/>
              <a:gd name="connsiteX5" fmla="*/ 5196108 w 12363396"/>
              <a:gd name="connsiteY5" fmla="*/ 4687639 h 6739082"/>
              <a:gd name="connsiteX6" fmla="*/ 6233652 w 12363396"/>
              <a:gd name="connsiteY6" fmla="*/ 4452892 h 6739082"/>
              <a:gd name="connsiteX7" fmla="*/ 6939815 w 12363396"/>
              <a:gd name="connsiteY7" fmla="*/ 407920 h 6739082"/>
              <a:gd name="connsiteX8" fmla="*/ 7705462 w 12363396"/>
              <a:gd name="connsiteY8" fmla="*/ 508577 h 6739082"/>
              <a:gd name="connsiteX9" fmla="*/ 7739915 w 12363396"/>
              <a:gd name="connsiteY9" fmla="*/ 3526045 h 6739082"/>
              <a:gd name="connsiteX10" fmla="*/ 7813050 w 12363396"/>
              <a:gd name="connsiteY10" fmla="*/ 6220599 h 6739082"/>
              <a:gd name="connsiteX11" fmla="*/ 8685261 w 12363396"/>
              <a:gd name="connsiteY11" fmla="*/ 6701477 h 6739082"/>
              <a:gd name="connsiteX12" fmla="*/ 12363396 w 12363396"/>
              <a:gd name="connsiteY12" fmla="*/ 6647127 h 6739082"/>
              <a:gd name="connsiteX0" fmla="*/ 0 w 12363396"/>
              <a:gd name="connsiteY0" fmla="*/ 6789053 h 6827906"/>
              <a:gd name="connsiteX1" fmla="*/ 2916410 w 12363396"/>
              <a:gd name="connsiteY1" fmla="*/ 6785324 h 6827906"/>
              <a:gd name="connsiteX2" fmla="*/ 4052416 w 12363396"/>
              <a:gd name="connsiteY2" fmla="*/ 5655333 h 6827906"/>
              <a:gd name="connsiteX3" fmla="*/ 4051703 w 12363396"/>
              <a:gd name="connsiteY3" fmla="*/ 577146 h 6827906"/>
              <a:gd name="connsiteX4" fmla="*/ 4610619 w 12363396"/>
              <a:gd name="connsiteY4" fmla="*/ 584703 h 6827906"/>
              <a:gd name="connsiteX5" fmla="*/ 5196108 w 12363396"/>
              <a:gd name="connsiteY5" fmla="*/ 4776463 h 6827906"/>
              <a:gd name="connsiteX6" fmla="*/ 6233652 w 12363396"/>
              <a:gd name="connsiteY6" fmla="*/ 4541716 h 6827906"/>
              <a:gd name="connsiteX7" fmla="*/ 6939815 w 12363396"/>
              <a:gd name="connsiteY7" fmla="*/ 496744 h 6827906"/>
              <a:gd name="connsiteX8" fmla="*/ 7705462 w 12363396"/>
              <a:gd name="connsiteY8" fmla="*/ 597401 h 6827906"/>
              <a:gd name="connsiteX9" fmla="*/ 7739915 w 12363396"/>
              <a:gd name="connsiteY9" fmla="*/ 3614869 h 6827906"/>
              <a:gd name="connsiteX10" fmla="*/ 7813050 w 12363396"/>
              <a:gd name="connsiteY10" fmla="*/ 6309423 h 6827906"/>
              <a:gd name="connsiteX11" fmla="*/ 8685261 w 12363396"/>
              <a:gd name="connsiteY11" fmla="*/ 6790301 h 6827906"/>
              <a:gd name="connsiteX12" fmla="*/ 12363396 w 12363396"/>
              <a:gd name="connsiteY12" fmla="*/ 6735951 h 6827906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233652 w 12363396"/>
              <a:gd name="connsiteY6" fmla="*/ 4549244 h 6835434"/>
              <a:gd name="connsiteX7" fmla="*/ 6939815 w 12363396"/>
              <a:gd name="connsiteY7" fmla="*/ 504272 h 6835434"/>
              <a:gd name="connsiteX8" fmla="*/ 7705462 w 12363396"/>
              <a:gd name="connsiteY8" fmla="*/ 604929 h 6835434"/>
              <a:gd name="connsiteX9" fmla="*/ 7739915 w 12363396"/>
              <a:gd name="connsiteY9" fmla="*/ 3622397 h 6835434"/>
              <a:gd name="connsiteX10" fmla="*/ 7813050 w 12363396"/>
              <a:gd name="connsiteY10" fmla="*/ 6316951 h 6835434"/>
              <a:gd name="connsiteX11" fmla="*/ 8685261 w 12363396"/>
              <a:gd name="connsiteY11" fmla="*/ 6797829 h 6835434"/>
              <a:gd name="connsiteX12" fmla="*/ 12363396 w 12363396"/>
              <a:gd name="connsiteY12" fmla="*/ 6743479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672328 w 12363396"/>
              <a:gd name="connsiteY6" fmla="*/ 3969461 h 6835434"/>
              <a:gd name="connsiteX7" fmla="*/ 6939815 w 12363396"/>
              <a:gd name="connsiteY7" fmla="*/ 504272 h 6835434"/>
              <a:gd name="connsiteX8" fmla="*/ 7705462 w 12363396"/>
              <a:gd name="connsiteY8" fmla="*/ 604929 h 6835434"/>
              <a:gd name="connsiteX9" fmla="*/ 7739915 w 12363396"/>
              <a:gd name="connsiteY9" fmla="*/ 3622397 h 6835434"/>
              <a:gd name="connsiteX10" fmla="*/ 7813050 w 12363396"/>
              <a:gd name="connsiteY10" fmla="*/ 6316951 h 6835434"/>
              <a:gd name="connsiteX11" fmla="*/ 8685261 w 12363396"/>
              <a:gd name="connsiteY11" fmla="*/ 6797829 h 6835434"/>
              <a:gd name="connsiteX12" fmla="*/ 12363396 w 12363396"/>
              <a:gd name="connsiteY12" fmla="*/ 6743479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672328 w 12363396"/>
              <a:gd name="connsiteY6" fmla="*/ 3969461 h 6835434"/>
              <a:gd name="connsiteX7" fmla="*/ 7041047 w 12363396"/>
              <a:gd name="connsiteY7" fmla="*/ 540510 h 6835434"/>
              <a:gd name="connsiteX8" fmla="*/ 7705462 w 12363396"/>
              <a:gd name="connsiteY8" fmla="*/ 604929 h 6835434"/>
              <a:gd name="connsiteX9" fmla="*/ 7739915 w 12363396"/>
              <a:gd name="connsiteY9" fmla="*/ 3622397 h 6835434"/>
              <a:gd name="connsiteX10" fmla="*/ 7813050 w 12363396"/>
              <a:gd name="connsiteY10" fmla="*/ 6316951 h 6835434"/>
              <a:gd name="connsiteX11" fmla="*/ 8685261 w 12363396"/>
              <a:gd name="connsiteY11" fmla="*/ 6797829 h 6835434"/>
              <a:gd name="connsiteX12" fmla="*/ 12363396 w 12363396"/>
              <a:gd name="connsiteY12" fmla="*/ 6743479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672328 w 12363396"/>
              <a:gd name="connsiteY6" fmla="*/ 3969461 h 6835434"/>
              <a:gd name="connsiteX7" fmla="*/ 7041047 w 12363396"/>
              <a:gd name="connsiteY7" fmla="*/ 540510 h 6835434"/>
              <a:gd name="connsiteX8" fmla="*/ 7502997 w 12363396"/>
              <a:gd name="connsiteY8" fmla="*/ 623047 h 6835434"/>
              <a:gd name="connsiteX9" fmla="*/ 7739915 w 12363396"/>
              <a:gd name="connsiteY9" fmla="*/ 3622397 h 6835434"/>
              <a:gd name="connsiteX10" fmla="*/ 7813050 w 12363396"/>
              <a:gd name="connsiteY10" fmla="*/ 6316951 h 6835434"/>
              <a:gd name="connsiteX11" fmla="*/ 8685261 w 12363396"/>
              <a:gd name="connsiteY11" fmla="*/ 6797829 h 6835434"/>
              <a:gd name="connsiteX12" fmla="*/ 12363396 w 12363396"/>
              <a:gd name="connsiteY12" fmla="*/ 6743479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672328 w 12363396"/>
              <a:gd name="connsiteY6" fmla="*/ 3969461 h 6835434"/>
              <a:gd name="connsiteX7" fmla="*/ 7041047 w 12363396"/>
              <a:gd name="connsiteY7" fmla="*/ 540510 h 6835434"/>
              <a:gd name="connsiteX8" fmla="*/ 7502997 w 12363396"/>
              <a:gd name="connsiteY8" fmla="*/ 623047 h 6835434"/>
              <a:gd name="connsiteX9" fmla="*/ 7486834 w 12363396"/>
              <a:gd name="connsiteY9" fmla="*/ 3640516 h 6835434"/>
              <a:gd name="connsiteX10" fmla="*/ 7813050 w 12363396"/>
              <a:gd name="connsiteY10" fmla="*/ 6316951 h 6835434"/>
              <a:gd name="connsiteX11" fmla="*/ 8685261 w 12363396"/>
              <a:gd name="connsiteY11" fmla="*/ 6797829 h 6835434"/>
              <a:gd name="connsiteX12" fmla="*/ 12363396 w 12363396"/>
              <a:gd name="connsiteY12" fmla="*/ 6743479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672328 w 12363396"/>
              <a:gd name="connsiteY6" fmla="*/ 3969461 h 6835434"/>
              <a:gd name="connsiteX7" fmla="*/ 7041047 w 12363396"/>
              <a:gd name="connsiteY7" fmla="*/ 540510 h 6835434"/>
              <a:gd name="connsiteX8" fmla="*/ 7502997 w 12363396"/>
              <a:gd name="connsiteY8" fmla="*/ 623047 h 6835434"/>
              <a:gd name="connsiteX9" fmla="*/ 7486834 w 12363396"/>
              <a:gd name="connsiteY9" fmla="*/ 3640516 h 6835434"/>
              <a:gd name="connsiteX10" fmla="*/ 7813050 w 12363396"/>
              <a:gd name="connsiteY10" fmla="*/ 6316951 h 6835434"/>
              <a:gd name="connsiteX11" fmla="*/ 8685261 w 12363396"/>
              <a:gd name="connsiteY11" fmla="*/ 6797829 h 6835434"/>
              <a:gd name="connsiteX12" fmla="*/ 12363396 w 12363396"/>
              <a:gd name="connsiteY12" fmla="*/ 6743479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672328 w 12363396"/>
              <a:gd name="connsiteY6" fmla="*/ 3969461 h 6835434"/>
              <a:gd name="connsiteX7" fmla="*/ 7041047 w 12363396"/>
              <a:gd name="connsiteY7" fmla="*/ 540510 h 6835434"/>
              <a:gd name="connsiteX8" fmla="*/ 7502997 w 12363396"/>
              <a:gd name="connsiteY8" fmla="*/ 623047 h 6835434"/>
              <a:gd name="connsiteX9" fmla="*/ 7486834 w 12363396"/>
              <a:gd name="connsiteY9" fmla="*/ 3640516 h 6835434"/>
              <a:gd name="connsiteX10" fmla="*/ 7813050 w 12363396"/>
              <a:gd name="connsiteY10" fmla="*/ 6316951 h 6835434"/>
              <a:gd name="connsiteX11" fmla="*/ 8702131 w 12363396"/>
              <a:gd name="connsiteY11" fmla="*/ 6652883 h 6835434"/>
              <a:gd name="connsiteX12" fmla="*/ 12363396 w 12363396"/>
              <a:gd name="connsiteY12" fmla="*/ 6743479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672328 w 12363396"/>
              <a:gd name="connsiteY6" fmla="*/ 3969461 h 6835434"/>
              <a:gd name="connsiteX7" fmla="*/ 7041047 w 12363396"/>
              <a:gd name="connsiteY7" fmla="*/ 540510 h 6835434"/>
              <a:gd name="connsiteX8" fmla="*/ 7502997 w 12363396"/>
              <a:gd name="connsiteY8" fmla="*/ 623047 h 6835434"/>
              <a:gd name="connsiteX9" fmla="*/ 7486834 w 12363396"/>
              <a:gd name="connsiteY9" fmla="*/ 3640516 h 6835434"/>
              <a:gd name="connsiteX10" fmla="*/ 7813050 w 12363396"/>
              <a:gd name="connsiteY10" fmla="*/ 6316951 h 6835434"/>
              <a:gd name="connsiteX11" fmla="*/ 8702131 w 12363396"/>
              <a:gd name="connsiteY11" fmla="*/ 6652883 h 6835434"/>
              <a:gd name="connsiteX12" fmla="*/ 12363396 w 12363396"/>
              <a:gd name="connsiteY12" fmla="*/ 6598533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672328 w 12363396"/>
              <a:gd name="connsiteY6" fmla="*/ 3969461 h 6835434"/>
              <a:gd name="connsiteX7" fmla="*/ 7041047 w 12363396"/>
              <a:gd name="connsiteY7" fmla="*/ 540510 h 6835434"/>
              <a:gd name="connsiteX8" fmla="*/ 7502997 w 12363396"/>
              <a:gd name="connsiteY8" fmla="*/ 623047 h 6835434"/>
              <a:gd name="connsiteX9" fmla="*/ 7486834 w 12363396"/>
              <a:gd name="connsiteY9" fmla="*/ 3640516 h 6835434"/>
              <a:gd name="connsiteX10" fmla="*/ 7813050 w 12363396"/>
              <a:gd name="connsiteY10" fmla="*/ 6316951 h 6835434"/>
              <a:gd name="connsiteX11" fmla="*/ 8702131 w 12363396"/>
              <a:gd name="connsiteY11" fmla="*/ 6652883 h 6835434"/>
              <a:gd name="connsiteX12" fmla="*/ 12363396 w 12363396"/>
              <a:gd name="connsiteY12" fmla="*/ 6689125 h 6835434"/>
              <a:gd name="connsiteX0" fmla="*/ 0 w 12363396"/>
              <a:gd name="connsiteY0" fmla="*/ 6796581 h 6835434"/>
              <a:gd name="connsiteX1" fmla="*/ 2916410 w 12363396"/>
              <a:gd name="connsiteY1" fmla="*/ 6792852 h 6835434"/>
              <a:gd name="connsiteX2" fmla="*/ 4052416 w 12363396"/>
              <a:gd name="connsiteY2" fmla="*/ 5662861 h 6835434"/>
              <a:gd name="connsiteX3" fmla="*/ 4051703 w 12363396"/>
              <a:gd name="connsiteY3" fmla="*/ 584674 h 6835434"/>
              <a:gd name="connsiteX4" fmla="*/ 4610619 w 12363396"/>
              <a:gd name="connsiteY4" fmla="*/ 592231 h 6835434"/>
              <a:gd name="connsiteX5" fmla="*/ 5010515 w 12363396"/>
              <a:gd name="connsiteY5" fmla="*/ 4910820 h 6835434"/>
              <a:gd name="connsiteX6" fmla="*/ 6486733 w 12363396"/>
              <a:gd name="connsiteY6" fmla="*/ 4331827 h 6835434"/>
              <a:gd name="connsiteX7" fmla="*/ 7041047 w 12363396"/>
              <a:gd name="connsiteY7" fmla="*/ 540510 h 6835434"/>
              <a:gd name="connsiteX8" fmla="*/ 7502997 w 12363396"/>
              <a:gd name="connsiteY8" fmla="*/ 623047 h 6835434"/>
              <a:gd name="connsiteX9" fmla="*/ 7486834 w 12363396"/>
              <a:gd name="connsiteY9" fmla="*/ 3640516 h 6835434"/>
              <a:gd name="connsiteX10" fmla="*/ 7813050 w 12363396"/>
              <a:gd name="connsiteY10" fmla="*/ 6316951 h 6835434"/>
              <a:gd name="connsiteX11" fmla="*/ 8702131 w 12363396"/>
              <a:gd name="connsiteY11" fmla="*/ 6652883 h 6835434"/>
              <a:gd name="connsiteX12" fmla="*/ 12363396 w 12363396"/>
              <a:gd name="connsiteY12" fmla="*/ 6689125 h 6835434"/>
              <a:gd name="connsiteX0" fmla="*/ 0 w 12363396"/>
              <a:gd name="connsiteY0" fmla="*/ 6783713 h 6822566"/>
              <a:gd name="connsiteX1" fmla="*/ 2916410 w 12363396"/>
              <a:gd name="connsiteY1" fmla="*/ 6779984 h 6822566"/>
              <a:gd name="connsiteX2" fmla="*/ 4052416 w 12363396"/>
              <a:gd name="connsiteY2" fmla="*/ 5649993 h 6822566"/>
              <a:gd name="connsiteX3" fmla="*/ 4051703 w 12363396"/>
              <a:gd name="connsiteY3" fmla="*/ 571806 h 6822566"/>
              <a:gd name="connsiteX4" fmla="*/ 4610619 w 12363396"/>
              <a:gd name="connsiteY4" fmla="*/ 579363 h 6822566"/>
              <a:gd name="connsiteX5" fmla="*/ 5027386 w 12363396"/>
              <a:gd name="connsiteY5" fmla="*/ 4680534 h 6822566"/>
              <a:gd name="connsiteX6" fmla="*/ 6486733 w 12363396"/>
              <a:gd name="connsiteY6" fmla="*/ 4318959 h 6822566"/>
              <a:gd name="connsiteX7" fmla="*/ 7041047 w 12363396"/>
              <a:gd name="connsiteY7" fmla="*/ 527642 h 6822566"/>
              <a:gd name="connsiteX8" fmla="*/ 7502997 w 12363396"/>
              <a:gd name="connsiteY8" fmla="*/ 610179 h 6822566"/>
              <a:gd name="connsiteX9" fmla="*/ 7486834 w 12363396"/>
              <a:gd name="connsiteY9" fmla="*/ 3627648 h 6822566"/>
              <a:gd name="connsiteX10" fmla="*/ 7813050 w 12363396"/>
              <a:gd name="connsiteY10" fmla="*/ 6304083 h 6822566"/>
              <a:gd name="connsiteX11" fmla="*/ 8702131 w 12363396"/>
              <a:gd name="connsiteY11" fmla="*/ 6640015 h 6822566"/>
              <a:gd name="connsiteX12" fmla="*/ 12363396 w 12363396"/>
              <a:gd name="connsiteY12" fmla="*/ 6676257 h 6822566"/>
              <a:gd name="connsiteX0" fmla="*/ 0 w 12363396"/>
              <a:gd name="connsiteY0" fmla="*/ 6783713 h 6822566"/>
              <a:gd name="connsiteX1" fmla="*/ 2916410 w 12363396"/>
              <a:gd name="connsiteY1" fmla="*/ 6779984 h 6822566"/>
              <a:gd name="connsiteX2" fmla="*/ 4052416 w 12363396"/>
              <a:gd name="connsiteY2" fmla="*/ 5649993 h 6822566"/>
              <a:gd name="connsiteX3" fmla="*/ 4051703 w 12363396"/>
              <a:gd name="connsiteY3" fmla="*/ 571806 h 6822566"/>
              <a:gd name="connsiteX4" fmla="*/ 4610619 w 12363396"/>
              <a:gd name="connsiteY4" fmla="*/ 579363 h 6822566"/>
              <a:gd name="connsiteX5" fmla="*/ 5027386 w 12363396"/>
              <a:gd name="connsiteY5" fmla="*/ 4680534 h 6822566"/>
              <a:gd name="connsiteX6" fmla="*/ 6368628 w 12363396"/>
              <a:gd name="connsiteY6" fmla="*/ 4355194 h 6822566"/>
              <a:gd name="connsiteX7" fmla="*/ 7041047 w 12363396"/>
              <a:gd name="connsiteY7" fmla="*/ 527642 h 6822566"/>
              <a:gd name="connsiteX8" fmla="*/ 7502997 w 12363396"/>
              <a:gd name="connsiteY8" fmla="*/ 610179 h 6822566"/>
              <a:gd name="connsiteX9" fmla="*/ 7486834 w 12363396"/>
              <a:gd name="connsiteY9" fmla="*/ 3627648 h 6822566"/>
              <a:gd name="connsiteX10" fmla="*/ 7813050 w 12363396"/>
              <a:gd name="connsiteY10" fmla="*/ 6304083 h 6822566"/>
              <a:gd name="connsiteX11" fmla="*/ 8702131 w 12363396"/>
              <a:gd name="connsiteY11" fmla="*/ 6640015 h 6822566"/>
              <a:gd name="connsiteX12" fmla="*/ 12363396 w 12363396"/>
              <a:gd name="connsiteY12" fmla="*/ 6676257 h 6822566"/>
              <a:gd name="connsiteX0" fmla="*/ 0 w 12363396"/>
              <a:gd name="connsiteY0" fmla="*/ 6783713 h 6822566"/>
              <a:gd name="connsiteX1" fmla="*/ 2916410 w 12363396"/>
              <a:gd name="connsiteY1" fmla="*/ 6779984 h 6822566"/>
              <a:gd name="connsiteX2" fmla="*/ 4052416 w 12363396"/>
              <a:gd name="connsiteY2" fmla="*/ 5649993 h 6822566"/>
              <a:gd name="connsiteX3" fmla="*/ 4051703 w 12363396"/>
              <a:gd name="connsiteY3" fmla="*/ 571806 h 6822566"/>
              <a:gd name="connsiteX4" fmla="*/ 4610619 w 12363396"/>
              <a:gd name="connsiteY4" fmla="*/ 579363 h 6822566"/>
              <a:gd name="connsiteX5" fmla="*/ 5027386 w 12363396"/>
              <a:gd name="connsiteY5" fmla="*/ 4680534 h 6822566"/>
              <a:gd name="connsiteX6" fmla="*/ 6368628 w 12363396"/>
              <a:gd name="connsiteY6" fmla="*/ 4355194 h 6822566"/>
              <a:gd name="connsiteX7" fmla="*/ 7041047 w 12363396"/>
              <a:gd name="connsiteY7" fmla="*/ 527642 h 6822566"/>
              <a:gd name="connsiteX8" fmla="*/ 7536742 w 12363396"/>
              <a:gd name="connsiteY8" fmla="*/ 610178 h 6822566"/>
              <a:gd name="connsiteX9" fmla="*/ 7486834 w 12363396"/>
              <a:gd name="connsiteY9" fmla="*/ 3627648 h 6822566"/>
              <a:gd name="connsiteX10" fmla="*/ 7813050 w 12363396"/>
              <a:gd name="connsiteY10" fmla="*/ 6304083 h 6822566"/>
              <a:gd name="connsiteX11" fmla="*/ 8702131 w 12363396"/>
              <a:gd name="connsiteY11" fmla="*/ 6640015 h 6822566"/>
              <a:gd name="connsiteX12" fmla="*/ 12363396 w 12363396"/>
              <a:gd name="connsiteY12" fmla="*/ 6676257 h 6822566"/>
              <a:gd name="connsiteX0" fmla="*/ 0 w 12363396"/>
              <a:gd name="connsiteY0" fmla="*/ 6783713 h 6822566"/>
              <a:gd name="connsiteX1" fmla="*/ 2916410 w 12363396"/>
              <a:gd name="connsiteY1" fmla="*/ 6779984 h 6822566"/>
              <a:gd name="connsiteX2" fmla="*/ 4052416 w 12363396"/>
              <a:gd name="connsiteY2" fmla="*/ 5649993 h 6822566"/>
              <a:gd name="connsiteX3" fmla="*/ 4051703 w 12363396"/>
              <a:gd name="connsiteY3" fmla="*/ 571806 h 6822566"/>
              <a:gd name="connsiteX4" fmla="*/ 4610619 w 12363396"/>
              <a:gd name="connsiteY4" fmla="*/ 579363 h 6822566"/>
              <a:gd name="connsiteX5" fmla="*/ 5027386 w 12363396"/>
              <a:gd name="connsiteY5" fmla="*/ 4680534 h 6822566"/>
              <a:gd name="connsiteX6" fmla="*/ 6368628 w 12363396"/>
              <a:gd name="connsiteY6" fmla="*/ 4355194 h 6822566"/>
              <a:gd name="connsiteX7" fmla="*/ 7041047 w 12363396"/>
              <a:gd name="connsiteY7" fmla="*/ 527642 h 6822566"/>
              <a:gd name="connsiteX8" fmla="*/ 7536742 w 12363396"/>
              <a:gd name="connsiteY8" fmla="*/ 610178 h 6822566"/>
              <a:gd name="connsiteX9" fmla="*/ 7503704 w 12363396"/>
              <a:gd name="connsiteY9" fmla="*/ 3682005 h 6822566"/>
              <a:gd name="connsiteX10" fmla="*/ 7813050 w 12363396"/>
              <a:gd name="connsiteY10" fmla="*/ 6304083 h 6822566"/>
              <a:gd name="connsiteX11" fmla="*/ 8702131 w 12363396"/>
              <a:gd name="connsiteY11" fmla="*/ 6640015 h 6822566"/>
              <a:gd name="connsiteX12" fmla="*/ 12363396 w 12363396"/>
              <a:gd name="connsiteY12" fmla="*/ 6676257 h 6822566"/>
              <a:gd name="connsiteX0" fmla="*/ 0 w 12363396"/>
              <a:gd name="connsiteY0" fmla="*/ 6783713 h 6822566"/>
              <a:gd name="connsiteX1" fmla="*/ 2916410 w 12363396"/>
              <a:gd name="connsiteY1" fmla="*/ 6779984 h 6822566"/>
              <a:gd name="connsiteX2" fmla="*/ 4052416 w 12363396"/>
              <a:gd name="connsiteY2" fmla="*/ 5649993 h 6822566"/>
              <a:gd name="connsiteX3" fmla="*/ 4051703 w 12363396"/>
              <a:gd name="connsiteY3" fmla="*/ 571806 h 6822566"/>
              <a:gd name="connsiteX4" fmla="*/ 4610619 w 12363396"/>
              <a:gd name="connsiteY4" fmla="*/ 579363 h 6822566"/>
              <a:gd name="connsiteX5" fmla="*/ 5027386 w 12363396"/>
              <a:gd name="connsiteY5" fmla="*/ 4680534 h 6822566"/>
              <a:gd name="connsiteX6" fmla="*/ 6368628 w 12363396"/>
              <a:gd name="connsiteY6" fmla="*/ 4355194 h 6822566"/>
              <a:gd name="connsiteX7" fmla="*/ 7041047 w 12363396"/>
              <a:gd name="connsiteY7" fmla="*/ 527642 h 6822566"/>
              <a:gd name="connsiteX8" fmla="*/ 7536742 w 12363396"/>
              <a:gd name="connsiteY8" fmla="*/ 610178 h 6822566"/>
              <a:gd name="connsiteX9" fmla="*/ 7503704 w 12363396"/>
              <a:gd name="connsiteY9" fmla="*/ 3682005 h 6822566"/>
              <a:gd name="connsiteX10" fmla="*/ 7644329 w 12363396"/>
              <a:gd name="connsiteY10" fmla="*/ 6213491 h 6822566"/>
              <a:gd name="connsiteX11" fmla="*/ 8702131 w 12363396"/>
              <a:gd name="connsiteY11" fmla="*/ 6640015 h 6822566"/>
              <a:gd name="connsiteX12" fmla="*/ 12363396 w 12363396"/>
              <a:gd name="connsiteY12" fmla="*/ 6676257 h 6822566"/>
              <a:gd name="connsiteX0" fmla="*/ 0 w 12633352"/>
              <a:gd name="connsiteY0" fmla="*/ 6602530 h 6799364"/>
              <a:gd name="connsiteX1" fmla="*/ 3186366 w 12633352"/>
              <a:gd name="connsiteY1" fmla="*/ 6779984 h 6799364"/>
              <a:gd name="connsiteX2" fmla="*/ 4322372 w 12633352"/>
              <a:gd name="connsiteY2" fmla="*/ 5649993 h 6799364"/>
              <a:gd name="connsiteX3" fmla="*/ 4321659 w 12633352"/>
              <a:gd name="connsiteY3" fmla="*/ 571806 h 6799364"/>
              <a:gd name="connsiteX4" fmla="*/ 4880575 w 12633352"/>
              <a:gd name="connsiteY4" fmla="*/ 579363 h 6799364"/>
              <a:gd name="connsiteX5" fmla="*/ 5297342 w 12633352"/>
              <a:gd name="connsiteY5" fmla="*/ 4680534 h 6799364"/>
              <a:gd name="connsiteX6" fmla="*/ 6638584 w 12633352"/>
              <a:gd name="connsiteY6" fmla="*/ 4355194 h 6799364"/>
              <a:gd name="connsiteX7" fmla="*/ 7311003 w 12633352"/>
              <a:gd name="connsiteY7" fmla="*/ 527642 h 6799364"/>
              <a:gd name="connsiteX8" fmla="*/ 7806698 w 12633352"/>
              <a:gd name="connsiteY8" fmla="*/ 610178 h 6799364"/>
              <a:gd name="connsiteX9" fmla="*/ 7773660 w 12633352"/>
              <a:gd name="connsiteY9" fmla="*/ 3682005 h 6799364"/>
              <a:gd name="connsiteX10" fmla="*/ 7914285 w 12633352"/>
              <a:gd name="connsiteY10" fmla="*/ 6213491 h 6799364"/>
              <a:gd name="connsiteX11" fmla="*/ 8972087 w 12633352"/>
              <a:gd name="connsiteY11" fmla="*/ 6640015 h 6799364"/>
              <a:gd name="connsiteX12" fmla="*/ 12633352 w 12633352"/>
              <a:gd name="connsiteY12" fmla="*/ 6676257 h 6799364"/>
              <a:gd name="connsiteX0" fmla="*/ 0 w 12633352"/>
              <a:gd name="connsiteY0" fmla="*/ 6602530 h 6700111"/>
              <a:gd name="connsiteX1" fmla="*/ 3169493 w 12633352"/>
              <a:gd name="connsiteY1" fmla="*/ 6671275 h 6700111"/>
              <a:gd name="connsiteX2" fmla="*/ 4322372 w 12633352"/>
              <a:gd name="connsiteY2" fmla="*/ 5649993 h 6700111"/>
              <a:gd name="connsiteX3" fmla="*/ 4321659 w 12633352"/>
              <a:gd name="connsiteY3" fmla="*/ 571806 h 6700111"/>
              <a:gd name="connsiteX4" fmla="*/ 4880575 w 12633352"/>
              <a:gd name="connsiteY4" fmla="*/ 579363 h 6700111"/>
              <a:gd name="connsiteX5" fmla="*/ 5297342 w 12633352"/>
              <a:gd name="connsiteY5" fmla="*/ 4680534 h 6700111"/>
              <a:gd name="connsiteX6" fmla="*/ 6638584 w 12633352"/>
              <a:gd name="connsiteY6" fmla="*/ 4355194 h 6700111"/>
              <a:gd name="connsiteX7" fmla="*/ 7311003 w 12633352"/>
              <a:gd name="connsiteY7" fmla="*/ 527642 h 6700111"/>
              <a:gd name="connsiteX8" fmla="*/ 7806698 w 12633352"/>
              <a:gd name="connsiteY8" fmla="*/ 610178 h 6700111"/>
              <a:gd name="connsiteX9" fmla="*/ 7773660 w 12633352"/>
              <a:gd name="connsiteY9" fmla="*/ 3682005 h 6700111"/>
              <a:gd name="connsiteX10" fmla="*/ 7914285 w 12633352"/>
              <a:gd name="connsiteY10" fmla="*/ 6213491 h 6700111"/>
              <a:gd name="connsiteX11" fmla="*/ 8972087 w 12633352"/>
              <a:gd name="connsiteY11" fmla="*/ 6640015 h 6700111"/>
              <a:gd name="connsiteX12" fmla="*/ 12633352 w 12633352"/>
              <a:gd name="connsiteY12" fmla="*/ 6676257 h 6700111"/>
              <a:gd name="connsiteX0" fmla="*/ 0 w 12633352"/>
              <a:gd name="connsiteY0" fmla="*/ 6635789 h 6733370"/>
              <a:gd name="connsiteX1" fmla="*/ 3169493 w 12633352"/>
              <a:gd name="connsiteY1" fmla="*/ 6704534 h 6733370"/>
              <a:gd name="connsiteX2" fmla="*/ 4322372 w 12633352"/>
              <a:gd name="connsiteY2" fmla="*/ 5683252 h 6733370"/>
              <a:gd name="connsiteX3" fmla="*/ 3984216 w 12633352"/>
              <a:gd name="connsiteY3" fmla="*/ 550711 h 6733370"/>
              <a:gd name="connsiteX4" fmla="*/ 4880575 w 12633352"/>
              <a:gd name="connsiteY4" fmla="*/ 612622 h 6733370"/>
              <a:gd name="connsiteX5" fmla="*/ 5297342 w 12633352"/>
              <a:gd name="connsiteY5" fmla="*/ 4713793 h 6733370"/>
              <a:gd name="connsiteX6" fmla="*/ 6638584 w 12633352"/>
              <a:gd name="connsiteY6" fmla="*/ 4388453 h 6733370"/>
              <a:gd name="connsiteX7" fmla="*/ 7311003 w 12633352"/>
              <a:gd name="connsiteY7" fmla="*/ 560901 h 6733370"/>
              <a:gd name="connsiteX8" fmla="*/ 7806698 w 12633352"/>
              <a:gd name="connsiteY8" fmla="*/ 643437 h 6733370"/>
              <a:gd name="connsiteX9" fmla="*/ 7773660 w 12633352"/>
              <a:gd name="connsiteY9" fmla="*/ 3715264 h 6733370"/>
              <a:gd name="connsiteX10" fmla="*/ 7914285 w 12633352"/>
              <a:gd name="connsiteY10" fmla="*/ 6246750 h 6733370"/>
              <a:gd name="connsiteX11" fmla="*/ 8972087 w 12633352"/>
              <a:gd name="connsiteY11" fmla="*/ 6673274 h 6733370"/>
              <a:gd name="connsiteX12" fmla="*/ 12633352 w 12633352"/>
              <a:gd name="connsiteY12" fmla="*/ 6709516 h 6733370"/>
              <a:gd name="connsiteX0" fmla="*/ 0 w 12633352"/>
              <a:gd name="connsiteY0" fmla="*/ 6855695 h 6953276"/>
              <a:gd name="connsiteX1" fmla="*/ 3169493 w 12633352"/>
              <a:gd name="connsiteY1" fmla="*/ 6924440 h 6953276"/>
              <a:gd name="connsiteX2" fmla="*/ 4322372 w 12633352"/>
              <a:gd name="connsiteY2" fmla="*/ 5903158 h 6953276"/>
              <a:gd name="connsiteX3" fmla="*/ 3984216 w 12633352"/>
              <a:gd name="connsiteY3" fmla="*/ 770617 h 6953276"/>
              <a:gd name="connsiteX4" fmla="*/ 4931193 w 12633352"/>
              <a:gd name="connsiteY4" fmla="*/ 452044 h 6953276"/>
              <a:gd name="connsiteX5" fmla="*/ 5297342 w 12633352"/>
              <a:gd name="connsiteY5" fmla="*/ 4933699 h 6953276"/>
              <a:gd name="connsiteX6" fmla="*/ 6638584 w 12633352"/>
              <a:gd name="connsiteY6" fmla="*/ 4608359 h 6953276"/>
              <a:gd name="connsiteX7" fmla="*/ 7311003 w 12633352"/>
              <a:gd name="connsiteY7" fmla="*/ 780807 h 6953276"/>
              <a:gd name="connsiteX8" fmla="*/ 7806698 w 12633352"/>
              <a:gd name="connsiteY8" fmla="*/ 863343 h 6953276"/>
              <a:gd name="connsiteX9" fmla="*/ 7773660 w 12633352"/>
              <a:gd name="connsiteY9" fmla="*/ 3935170 h 6953276"/>
              <a:gd name="connsiteX10" fmla="*/ 7914285 w 12633352"/>
              <a:gd name="connsiteY10" fmla="*/ 6466656 h 6953276"/>
              <a:gd name="connsiteX11" fmla="*/ 8972087 w 12633352"/>
              <a:gd name="connsiteY11" fmla="*/ 6893180 h 6953276"/>
              <a:gd name="connsiteX12" fmla="*/ 12633352 w 12633352"/>
              <a:gd name="connsiteY12" fmla="*/ 6929422 h 6953276"/>
              <a:gd name="connsiteX0" fmla="*/ 0 w 12633352"/>
              <a:gd name="connsiteY0" fmla="*/ 6855695 h 6953276"/>
              <a:gd name="connsiteX1" fmla="*/ 3169493 w 12633352"/>
              <a:gd name="connsiteY1" fmla="*/ 6924440 h 6953276"/>
              <a:gd name="connsiteX2" fmla="*/ 3900567 w 12633352"/>
              <a:gd name="connsiteY2" fmla="*/ 5903158 h 6953276"/>
              <a:gd name="connsiteX3" fmla="*/ 3984216 w 12633352"/>
              <a:gd name="connsiteY3" fmla="*/ 770617 h 6953276"/>
              <a:gd name="connsiteX4" fmla="*/ 4931193 w 12633352"/>
              <a:gd name="connsiteY4" fmla="*/ 452044 h 6953276"/>
              <a:gd name="connsiteX5" fmla="*/ 5297342 w 12633352"/>
              <a:gd name="connsiteY5" fmla="*/ 4933699 h 6953276"/>
              <a:gd name="connsiteX6" fmla="*/ 6638584 w 12633352"/>
              <a:gd name="connsiteY6" fmla="*/ 4608359 h 6953276"/>
              <a:gd name="connsiteX7" fmla="*/ 7311003 w 12633352"/>
              <a:gd name="connsiteY7" fmla="*/ 780807 h 6953276"/>
              <a:gd name="connsiteX8" fmla="*/ 7806698 w 12633352"/>
              <a:gd name="connsiteY8" fmla="*/ 863343 h 6953276"/>
              <a:gd name="connsiteX9" fmla="*/ 7773660 w 12633352"/>
              <a:gd name="connsiteY9" fmla="*/ 3935170 h 6953276"/>
              <a:gd name="connsiteX10" fmla="*/ 7914285 w 12633352"/>
              <a:gd name="connsiteY10" fmla="*/ 6466656 h 6953276"/>
              <a:gd name="connsiteX11" fmla="*/ 8972087 w 12633352"/>
              <a:gd name="connsiteY11" fmla="*/ 6893180 h 6953276"/>
              <a:gd name="connsiteX12" fmla="*/ 12633352 w 12633352"/>
              <a:gd name="connsiteY12" fmla="*/ 6929422 h 6953276"/>
              <a:gd name="connsiteX0" fmla="*/ 0 w 12650225"/>
              <a:gd name="connsiteY0" fmla="*/ 6384620 h 6933682"/>
              <a:gd name="connsiteX1" fmla="*/ 3186366 w 12650225"/>
              <a:gd name="connsiteY1" fmla="*/ 6924440 h 6933682"/>
              <a:gd name="connsiteX2" fmla="*/ 3917440 w 12650225"/>
              <a:gd name="connsiteY2" fmla="*/ 5903158 h 6933682"/>
              <a:gd name="connsiteX3" fmla="*/ 4001089 w 12650225"/>
              <a:gd name="connsiteY3" fmla="*/ 770617 h 6933682"/>
              <a:gd name="connsiteX4" fmla="*/ 4948066 w 12650225"/>
              <a:gd name="connsiteY4" fmla="*/ 452044 h 6933682"/>
              <a:gd name="connsiteX5" fmla="*/ 5314215 w 12650225"/>
              <a:gd name="connsiteY5" fmla="*/ 4933699 h 6933682"/>
              <a:gd name="connsiteX6" fmla="*/ 6655457 w 12650225"/>
              <a:gd name="connsiteY6" fmla="*/ 4608359 h 6933682"/>
              <a:gd name="connsiteX7" fmla="*/ 7327876 w 12650225"/>
              <a:gd name="connsiteY7" fmla="*/ 780807 h 6933682"/>
              <a:gd name="connsiteX8" fmla="*/ 7823571 w 12650225"/>
              <a:gd name="connsiteY8" fmla="*/ 863343 h 6933682"/>
              <a:gd name="connsiteX9" fmla="*/ 7790533 w 12650225"/>
              <a:gd name="connsiteY9" fmla="*/ 3935170 h 6933682"/>
              <a:gd name="connsiteX10" fmla="*/ 7931158 w 12650225"/>
              <a:gd name="connsiteY10" fmla="*/ 6466656 h 6933682"/>
              <a:gd name="connsiteX11" fmla="*/ 8988960 w 12650225"/>
              <a:gd name="connsiteY11" fmla="*/ 6893180 h 6933682"/>
              <a:gd name="connsiteX12" fmla="*/ 12650225 w 12650225"/>
              <a:gd name="connsiteY12" fmla="*/ 6929422 h 6933682"/>
              <a:gd name="connsiteX0" fmla="*/ 0 w 12650225"/>
              <a:gd name="connsiteY0" fmla="*/ 6384620 h 6929422"/>
              <a:gd name="connsiteX1" fmla="*/ 3152623 w 12650225"/>
              <a:gd name="connsiteY1" fmla="*/ 6525837 h 6929422"/>
              <a:gd name="connsiteX2" fmla="*/ 3917440 w 12650225"/>
              <a:gd name="connsiteY2" fmla="*/ 5903158 h 6929422"/>
              <a:gd name="connsiteX3" fmla="*/ 4001089 w 12650225"/>
              <a:gd name="connsiteY3" fmla="*/ 770617 h 6929422"/>
              <a:gd name="connsiteX4" fmla="*/ 4948066 w 12650225"/>
              <a:gd name="connsiteY4" fmla="*/ 452044 h 6929422"/>
              <a:gd name="connsiteX5" fmla="*/ 5314215 w 12650225"/>
              <a:gd name="connsiteY5" fmla="*/ 4933699 h 6929422"/>
              <a:gd name="connsiteX6" fmla="*/ 6655457 w 12650225"/>
              <a:gd name="connsiteY6" fmla="*/ 4608359 h 6929422"/>
              <a:gd name="connsiteX7" fmla="*/ 7327876 w 12650225"/>
              <a:gd name="connsiteY7" fmla="*/ 780807 h 6929422"/>
              <a:gd name="connsiteX8" fmla="*/ 7823571 w 12650225"/>
              <a:gd name="connsiteY8" fmla="*/ 863343 h 6929422"/>
              <a:gd name="connsiteX9" fmla="*/ 7790533 w 12650225"/>
              <a:gd name="connsiteY9" fmla="*/ 3935170 h 6929422"/>
              <a:gd name="connsiteX10" fmla="*/ 7931158 w 12650225"/>
              <a:gd name="connsiteY10" fmla="*/ 6466656 h 6929422"/>
              <a:gd name="connsiteX11" fmla="*/ 8988960 w 12650225"/>
              <a:gd name="connsiteY11" fmla="*/ 6893180 h 6929422"/>
              <a:gd name="connsiteX12" fmla="*/ 12650225 w 12650225"/>
              <a:gd name="connsiteY12" fmla="*/ 6929422 h 6929422"/>
              <a:gd name="connsiteX0" fmla="*/ 0 w 12650225"/>
              <a:gd name="connsiteY0" fmla="*/ 6362831 h 6907633"/>
              <a:gd name="connsiteX1" fmla="*/ 3152623 w 12650225"/>
              <a:gd name="connsiteY1" fmla="*/ 6504048 h 6907633"/>
              <a:gd name="connsiteX2" fmla="*/ 3866822 w 12650225"/>
              <a:gd name="connsiteY2" fmla="*/ 5464649 h 6907633"/>
              <a:gd name="connsiteX3" fmla="*/ 4001089 w 12650225"/>
              <a:gd name="connsiteY3" fmla="*/ 748828 h 6907633"/>
              <a:gd name="connsiteX4" fmla="*/ 4948066 w 12650225"/>
              <a:gd name="connsiteY4" fmla="*/ 430255 h 6907633"/>
              <a:gd name="connsiteX5" fmla="*/ 5314215 w 12650225"/>
              <a:gd name="connsiteY5" fmla="*/ 4911910 h 6907633"/>
              <a:gd name="connsiteX6" fmla="*/ 6655457 w 12650225"/>
              <a:gd name="connsiteY6" fmla="*/ 4586570 h 6907633"/>
              <a:gd name="connsiteX7" fmla="*/ 7327876 w 12650225"/>
              <a:gd name="connsiteY7" fmla="*/ 759018 h 6907633"/>
              <a:gd name="connsiteX8" fmla="*/ 7823571 w 12650225"/>
              <a:gd name="connsiteY8" fmla="*/ 841554 h 6907633"/>
              <a:gd name="connsiteX9" fmla="*/ 7790533 w 12650225"/>
              <a:gd name="connsiteY9" fmla="*/ 3913381 h 6907633"/>
              <a:gd name="connsiteX10" fmla="*/ 7931158 w 12650225"/>
              <a:gd name="connsiteY10" fmla="*/ 6444867 h 6907633"/>
              <a:gd name="connsiteX11" fmla="*/ 8988960 w 12650225"/>
              <a:gd name="connsiteY11" fmla="*/ 6871391 h 6907633"/>
              <a:gd name="connsiteX12" fmla="*/ 12650225 w 12650225"/>
              <a:gd name="connsiteY12" fmla="*/ 6907633 h 6907633"/>
              <a:gd name="connsiteX0" fmla="*/ 0 w 12650225"/>
              <a:gd name="connsiteY0" fmla="*/ 6362831 h 6907633"/>
              <a:gd name="connsiteX1" fmla="*/ 2848923 w 12650225"/>
              <a:gd name="connsiteY1" fmla="*/ 6504048 h 6907633"/>
              <a:gd name="connsiteX2" fmla="*/ 3866822 w 12650225"/>
              <a:gd name="connsiteY2" fmla="*/ 5464649 h 6907633"/>
              <a:gd name="connsiteX3" fmla="*/ 4001089 w 12650225"/>
              <a:gd name="connsiteY3" fmla="*/ 748828 h 6907633"/>
              <a:gd name="connsiteX4" fmla="*/ 4948066 w 12650225"/>
              <a:gd name="connsiteY4" fmla="*/ 430255 h 6907633"/>
              <a:gd name="connsiteX5" fmla="*/ 5314215 w 12650225"/>
              <a:gd name="connsiteY5" fmla="*/ 4911910 h 6907633"/>
              <a:gd name="connsiteX6" fmla="*/ 6655457 w 12650225"/>
              <a:gd name="connsiteY6" fmla="*/ 4586570 h 6907633"/>
              <a:gd name="connsiteX7" fmla="*/ 7327876 w 12650225"/>
              <a:gd name="connsiteY7" fmla="*/ 759018 h 6907633"/>
              <a:gd name="connsiteX8" fmla="*/ 7823571 w 12650225"/>
              <a:gd name="connsiteY8" fmla="*/ 841554 h 6907633"/>
              <a:gd name="connsiteX9" fmla="*/ 7790533 w 12650225"/>
              <a:gd name="connsiteY9" fmla="*/ 3913381 h 6907633"/>
              <a:gd name="connsiteX10" fmla="*/ 7931158 w 12650225"/>
              <a:gd name="connsiteY10" fmla="*/ 6444867 h 6907633"/>
              <a:gd name="connsiteX11" fmla="*/ 8988960 w 12650225"/>
              <a:gd name="connsiteY11" fmla="*/ 6871391 h 6907633"/>
              <a:gd name="connsiteX12" fmla="*/ 12650225 w 12650225"/>
              <a:gd name="connsiteY12" fmla="*/ 6907633 h 6907633"/>
              <a:gd name="connsiteX0" fmla="*/ 0 w 12650225"/>
              <a:gd name="connsiteY0" fmla="*/ 6471541 h 6907633"/>
              <a:gd name="connsiteX1" fmla="*/ 2848923 w 12650225"/>
              <a:gd name="connsiteY1" fmla="*/ 6504048 h 6907633"/>
              <a:gd name="connsiteX2" fmla="*/ 3866822 w 12650225"/>
              <a:gd name="connsiteY2" fmla="*/ 5464649 h 6907633"/>
              <a:gd name="connsiteX3" fmla="*/ 4001089 w 12650225"/>
              <a:gd name="connsiteY3" fmla="*/ 748828 h 6907633"/>
              <a:gd name="connsiteX4" fmla="*/ 4948066 w 12650225"/>
              <a:gd name="connsiteY4" fmla="*/ 430255 h 6907633"/>
              <a:gd name="connsiteX5" fmla="*/ 5314215 w 12650225"/>
              <a:gd name="connsiteY5" fmla="*/ 4911910 h 6907633"/>
              <a:gd name="connsiteX6" fmla="*/ 6655457 w 12650225"/>
              <a:gd name="connsiteY6" fmla="*/ 4586570 h 6907633"/>
              <a:gd name="connsiteX7" fmla="*/ 7327876 w 12650225"/>
              <a:gd name="connsiteY7" fmla="*/ 759018 h 6907633"/>
              <a:gd name="connsiteX8" fmla="*/ 7823571 w 12650225"/>
              <a:gd name="connsiteY8" fmla="*/ 841554 h 6907633"/>
              <a:gd name="connsiteX9" fmla="*/ 7790533 w 12650225"/>
              <a:gd name="connsiteY9" fmla="*/ 3913381 h 6907633"/>
              <a:gd name="connsiteX10" fmla="*/ 7931158 w 12650225"/>
              <a:gd name="connsiteY10" fmla="*/ 6444867 h 6907633"/>
              <a:gd name="connsiteX11" fmla="*/ 8988960 w 12650225"/>
              <a:gd name="connsiteY11" fmla="*/ 6871391 h 6907633"/>
              <a:gd name="connsiteX12" fmla="*/ 12650225 w 12650225"/>
              <a:gd name="connsiteY12" fmla="*/ 6907633 h 6907633"/>
              <a:gd name="connsiteX0" fmla="*/ 0 w 12599607"/>
              <a:gd name="connsiteY0" fmla="*/ 6525896 h 6907633"/>
              <a:gd name="connsiteX1" fmla="*/ 2798305 w 12599607"/>
              <a:gd name="connsiteY1" fmla="*/ 6504048 h 6907633"/>
              <a:gd name="connsiteX2" fmla="*/ 3816204 w 12599607"/>
              <a:gd name="connsiteY2" fmla="*/ 5464649 h 6907633"/>
              <a:gd name="connsiteX3" fmla="*/ 3950471 w 12599607"/>
              <a:gd name="connsiteY3" fmla="*/ 748828 h 6907633"/>
              <a:gd name="connsiteX4" fmla="*/ 4897448 w 12599607"/>
              <a:gd name="connsiteY4" fmla="*/ 430255 h 6907633"/>
              <a:gd name="connsiteX5" fmla="*/ 5263597 w 12599607"/>
              <a:gd name="connsiteY5" fmla="*/ 4911910 h 6907633"/>
              <a:gd name="connsiteX6" fmla="*/ 6604839 w 12599607"/>
              <a:gd name="connsiteY6" fmla="*/ 4586570 h 6907633"/>
              <a:gd name="connsiteX7" fmla="*/ 7277258 w 12599607"/>
              <a:gd name="connsiteY7" fmla="*/ 759018 h 6907633"/>
              <a:gd name="connsiteX8" fmla="*/ 7772953 w 12599607"/>
              <a:gd name="connsiteY8" fmla="*/ 841554 h 6907633"/>
              <a:gd name="connsiteX9" fmla="*/ 7739915 w 12599607"/>
              <a:gd name="connsiteY9" fmla="*/ 3913381 h 6907633"/>
              <a:gd name="connsiteX10" fmla="*/ 7880540 w 12599607"/>
              <a:gd name="connsiteY10" fmla="*/ 6444867 h 6907633"/>
              <a:gd name="connsiteX11" fmla="*/ 8938342 w 12599607"/>
              <a:gd name="connsiteY11" fmla="*/ 6871391 h 6907633"/>
              <a:gd name="connsiteX12" fmla="*/ 12599607 w 12599607"/>
              <a:gd name="connsiteY12" fmla="*/ 6907633 h 6907633"/>
              <a:gd name="connsiteX0" fmla="*/ 0 w 12599607"/>
              <a:gd name="connsiteY0" fmla="*/ 6537155 h 6918892"/>
              <a:gd name="connsiteX1" fmla="*/ 2798305 w 12599607"/>
              <a:gd name="connsiteY1" fmla="*/ 6515307 h 6918892"/>
              <a:gd name="connsiteX2" fmla="*/ 3883693 w 12599607"/>
              <a:gd name="connsiteY2" fmla="*/ 5693327 h 6918892"/>
              <a:gd name="connsiteX3" fmla="*/ 3950471 w 12599607"/>
              <a:gd name="connsiteY3" fmla="*/ 760087 h 6918892"/>
              <a:gd name="connsiteX4" fmla="*/ 4897448 w 12599607"/>
              <a:gd name="connsiteY4" fmla="*/ 441514 h 6918892"/>
              <a:gd name="connsiteX5" fmla="*/ 5263597 w 12599607"/>
              <a:gd name="connsiteY5" fmla="*/ 4923169 h 6918892"/>
              <a:gd name="connsiteX6" fmla="*/ 6604839 w 12599607"/>
              <a:gd name="connsiteY6" fmla="*/ 4597829 h 6918892"/>
              <a:gd name="connsiteX7" fmla="*/ 7277258 w 12599607"/>
              <a:gd name="connsiteY7" fmla="*/ 770277 h 6918892"/>
              <a:gd name="connsiteX8" fmla="*/ 7772953 w 12599607"/>
              <a:gd name="connsiteY8" fmla="*/ 852813 h 6918892"/>
              <a:gd name="connsiteX9" fmla="*/ 7739915 w 12599607"/>
              <a:gd name="connsiteY9" fmla="*/ 3924640 h 6918892"/>
              <a:gd name="connsiteX10" fmla="*/ 7880540 w 12599607"/>
              <a:gd name="connsiteY10" fmla="*/ 6456126 h 6918892"/>
              <a:gd name="connsiteX11" fmla="*/ 8938342 w 12599607"/>
              <a:gd name="connsiteY11" fmla="*/ 6882650 h 6918892"/>
              <a:gd name="connsiteX12" fmla="*/ 12599607 w 12599607"/>
              <a:gd name="connsiteY12" fmla="*/ 6918892 h 6918892"/>
              <a:gd name="connsiteX0" fmla="*/ 0 w 12599607"/>
              <a:gd name="connsiteY0" fmla="*/ 6537155 h 6918892"/>
              <a:gd name="connsiteX1" fmla="*/ 3169494 w 12599607"/>
              <a:gd name="connsiteY1" fmla="*/ 6624016 h 6918892"/>
              <a:gd name="connsiteX2" fmla="*/ 3883693 w 12599607"/>
              <a:gd name="connsiteY2" fmla="*/ 5693327 h 6918892"/>
              <a:gd name="connsiteX3" fmla="*/ 3950471 w 12599607"/>
              <a:gd name="connsiteY3" fmla="*/ 760087 h 6918892"/>
              <a:gd name="connsiteX4" fmla="*/ 4897448 w 12599607"/>
              <a:gd name="connsiteY4" fmla="*/ 441514 h 6918892"/>
              <a:gd name="connsiteX5" fmla="*/ 5263597 w 12599607"/>
              <a:gd name="connsiteY5" fmla="*/ 4923169 h 6918892"/>
              <a:gd name="connsiteX6" fmla="*/ 6604839 w 12599607"/>
              <a:gd name="connsiteY6" fmla="*/ 4597829 h 6918892"/>
              <a:gd name="connsiteX7" fmla="*/ 7277258 w 12599607"/>
              <a:gd name="connsiteY7" fmla="*/ 770277 h 6918892"/>
              <a:gd name="connsiteX8" fmla="*/ 7772953 w 12599607"/>
              <a:gd name="connsiteY8" fmla="*/ 852813 h 6918892"/>
              <a:gd name="connsiteX9" fmla="*/ 7739915 w 12599607"/>
              <a:gd name="connsiteY9" fmla="*/ 3924640 h 6918892"/>
              <a:gd name="connsiteX10" fmla="*/ 7880540 w 12599607"/>
              <a:gd name="connsiteY10" fmla="*/ 6456126 h 6918892"/>
              <a:gd name="connsiteX11" fmla="*/ 8938342 w 12599607"/>
              <a:gd name="connsiteY11" fmla="*/ 6882650 h 6918892"/>
              <a:gd name="connsiteX12" fmla="*/ 12599607 w 12599607"/>
              <a:gd name="connsiteY12" fmla="*/ 6918892 h 6918892"/>
              <a:gd name="connsiteX0" fmla="*/ 0 w 12548991"/>
              <a:gd name="connsiteY0" fmla="*/ 6700219 h 6918892"/>
              <a:gd name="connsiteX1" fmla="*/ 3118878 w 12548991"/>
              <a:gd name="connsiteY1" fmla="*/ 6624016 h 6918892"/>
              <a:gd name="connsiteX2" fmla="*/ 3833077 w 12548991"/>
              <a:gd name="connsiteY2" fmla="*/ 5693327 h 6918892"/>
              <a:gd name="connsiteX3" fmla="*/ 3899855 w 12548991"/>
              <a:gd name="connsiteY3" fmla="*/ 760087 h 6918892"/>
              <a:gd name="connsiteX4" fmla="*/ 4846832 w 12548991"/>
              <a:gd name="connsiteY4" fmla="*/ 441514 h 6918892"/>
              <a:gd name="connsiteX5" fmla="*/ 5212981 w 12548991"/>
              <a:gd name="connsiteY5" fmla="*/ 4923169 h 6918892"/>
              <a:gd name="connsiteX6" fmla="*/ 6554223 w 12548991"/>
              <a:gd name="connsiteY6" fmla="*/ 4597829 h 6918892"/>
              <a:gd name="connsiteX7" fmla="*/ 7226642 w 12548991"/>
              <a:gd name="connsiteY7" fmla="*/ 770277 h 6918892"/>
              <a:gd name="connsiteX8" fmla="*/ 7722337 w 12548991"/>
              <a:gd name="connsiteY8" fmla="*/ 852813 h 6918892"/>
              <a:gd name="connsiteX9" fmla="*/ 7689299 w 12548991"/>
              <a:gd name="connsiteY9" fmla="*/ 3924640 h 6918892"/>
              <a:gd name="connsiteX10" fmla="*/ 7829924 w 12548991"/>
              <a:gd name="connsiteY10" fmla="*/ 6456126 h 6918892"/>
              <a:gd name="connsiteX11" fmla="*/ 8887726 w 12548991"/>
              <a:gd name="connsiteY11" fmla="*/ 6882650 h 6918892"/>
              <a:gd name="connsiteX12" fmla="*/ 12548991 w 12548991"/>
              <a:gd name="connsiteY12" fmla="*/ 6918892 h 6918892"/>
              <a:gd name="connsiteX0" fmla="*/ 0 w 12548991"/>
              <a:gd name="connsiteY0" fmla="*/ 6696440 h 6915113"/>
              <a:gd name="connsiteX1" fmla="*/ 3118878 w 12548991"/>
              <a:gd name="connsiteY1" fmla="*/ 6620237 h 6915113"/>
              <a:gd name="connsiteX2" fmla="*/ 3866822 w 12548991"/>
              <a:gd name="connsiteY2" fmla="*/ 5617074 h 6915113"/>
              <a:gd name="connsiteX3" fmla="*/ 3899855 w 12548991"/>
              <a:gd name="connsiteY3" fmla="*/ 756308 h 6915113"/>
              <a:gd name="connsiteX4" fmla="*/ 4846832 w 12548991"/>
              <a:gd name="connsiteY4" fmla="*/ 437735 h 6915113"/>
              <a:gd name="connsiteX5" fmla="*/ 5212981 w 12548991"/>
              <a:gd name="connsiteY5" fmla="*/ 4919390 h 6915113"/>
              <a:gd name="connsiteX6" fmla="*/ 6554223 w 12548991"/>
              <a:gd name="connsiteY6" fmla="*/ 4594050 h 6915113"/>
              <a:gd name="connsiteX7" fmla="*/ 7226642 w 12548991"/>
              <a:gd name="connsiteY7" fmla="*/ 766498 h 6915113"/>
              <a:gd name="connsiteX8" fmla="*/ 7722337 w 12548991"/>
              <a:gd name="connsiteY8" fmla="*/ 849034 h 6915113"/>
              <a:gd name="connsiteX9" fmla="*/ 7689299 w 12548991"/>
              <a:gd name="connsiteY9" fmla="*/ 3920861 h 6915113"/>
              <a:gd name="connsiteX10" fmla="*/ 7829924 w 12548991"/>
              <a:gd name="connsiteY10" fmla="*/ 6452347 h 6915113"/>
              <a:gd name="connsiteX11" fmla="*/ 8887726 w 12548991"/>
              <a:gd name="connsiteY11" fmla="*/ 6878871 h 6915113"/>
              <a:gd name="connsiteX12" fmla="*/ 12548991 w 12548991"/>
              <a:gd name="connsiteY12" fmla="*/ 6915113 h 6915113"/>
              <a:gd name="connsiteX0" fmla="*/ 0 w 12548991"/>
              <a:gd name="connsiteY0" fmla="*/ 6696440 h 6915113"/>
              <a:gd name="connsiteX1" fmla="*/ 2933283 w 12548991"/>
              <a:gd name="connsiteY1" fmla="*/ 6837658 h 6915113"/>
              <a:gd name="connsiteX2" fmla="*/ 3866822 w 12548991"/>
              <a:gd name="connsiteY2" fmla="*/ 5617074 h 6915113"/>
              <a:gd name="connsiteX3" fmla="*/ 3899855 w 12548991"/>
              <a:gd name="connsiteY3" fmla="*/ 756308 h 6915113"/>
              <a:gd name="connsiteX4" fmla="*/ 4846832 w 12548991"/>
              <a:gd name="connsiteY4" fmla="*/ 437735 h 6915113"/>
              <a:gd name="connsiteX5" fmla="*/ 5212981 w 12548991"/>
              <a:gd name="connsiteY5" fmla="*/ 4919390 h 6915113"/>
              <a:gd name="connsiteX6" fmla="*/ 6554223 w 12548991"/>
              <a:gd name="connsiteY6" fmla="*/ 4594050 h 6915113"/>
              <a:gd name="connsiteX7" fmla="*/ 7226642 w 12548991"/>
              <a:gd name="connsiteY7" fmla="*/ 766498 h 6915113"/>
              <a:gd name="connsiteX8" fmla="*/ 7722337 w 12548991"/>
              <a:gd name="connsiteY8" fmla="*/ 849034 h 6915113"/>
              <a:gd name="connsiteX9" fmla="*/ 7689299 w 12548991"/>
              <a:gd name="connsiteY9" fmla="*/ 3920861 h 6915113"/>
              <a:gd name="connsiteX10" fmla="*/ 7829924 w 12548991"/>
              <a:gd name="connsiteY10" fmla="*/ 6452347 h 6915113"/>
              <a:gd name="connsiteX11" fmla="*/ 8887726 w 12548991"/>
              <a:gd name="connsiteY11" fmla="*/ 6878871 h 6915113"/>
              <a:gd name="connsiteX12" fmla="*/ 12548991 w 12548991"/>
              <a:gd name="connsiteY12" fmla="*/ 6915113 h 6915113"/>
              <a:gd name="connsiteX0" fmla="*/ 0 w 12548991"/>
              <a:gd name="connsiteY0" fmla="*/ 6696440 h 6915113"/>
              <a:gd name="connsiteX1" fmla="*/ 3118877 w 12548991"/>
              <a:gd name="connsiteY1" fmla="*/ 6747065 h 6915113"/>
              <a:gd name="connsiteX2" fmla="*/ 3866822 w 12548991"/>
              <a:gd name="connsiteY2" fmla="*/ 5617074 h 6915113"/>
              <a:gd name="connsiteX3" fmla="*/ 3899855 w 12548991"/>
              <a:gd name="connsiteY3" fmla="*/ 756308 h 6915113"/>
              <a:gd name="connsiteX4" fmla="*/ 4846832 w 12548991"/>
              <a:gd name="connsiteY4" fmla="*/ 437735 h 6915113"/>
              <a:gd name="connsiteX5" fmla="*/ 5212981 w 12548991"/>
              <a:gd name="connsiteY5" fmla="*/ 4919390 h 6915113"/>
              <a:gd name="connsiteX6" fmla="*/ 6554223 w 12548991"/>
              <a:gd name="connsiteY6" fmla="*/ 4594050 h 6915113"/>
              <a:gd name="connsiteX7" fmla="*/ 7226642 w 12548991"/>
              <a:gd name="connsiteY7" fmla="*/ 766498 h 6915113"/>
              <a:gd name="connsiteX8" fmla="*/ 7722337 w 12548991"/>
              <a:gd name="connsiteY8" fmla="*/ 849034 h 6915113"/>
              <a:gd name="connsiteX9" fmla="*/ 7689299 w 12548991"/>
              <a:gd name="connsiteY9" fmla="*/ 3920861 h 6915113"/>
              <a:gd name="connsiteX10" fmla="*/ 7829924 w 12548991"/>
              <a:gd name="connsiteY10" fmla="*/ 6452347 h 6915113"/>
              <a:gd name="connsiteX11" fmla="*/ 8887726 w 12548991"/>
              <a:gd name="connsiteY11" fmla="*/ 6878871 h 6915113"/>
              <a:gd name="connsiteX12" fmla="*/ 12548991 w 12548991"/>
              <a:gd name="connsiteY12" fmla="*/ 6915113 h 6915113"/>
              <a:gd name="connsiteX0" fmla="*/ 0 w 12548991"/>
              <a:gd name="connsiteY0" fmla="*/ 6696440 h 6915113"/>
              <a:gd name="connsiteX1" fmla="*/ 2882667 w 12548991"/>
              <a:gd name="connsiteY1" fmla="*/ 6583999 h 6915113"/>
              <a:gd name="connsiteX2" fmla="*/ 3866822 w 12548991"/>
              <a:gd name="connsiteY2" fmla="*/ 5617074 h 6915113"/>
              <a:gd name="connsiteX3" fmla="*/ 3899855 w 12548991"/>
              <a:gd name="connsiteY3" fmla="*/ 756308 h 6915113"/>
              <a:gd name="connsiteX4" fmla="*/ 4846832 w 12548991"/>
              <a:gd name="connsiteY4" fmla="*/ 437735 h 6915113"/>
              <a:gd name="connsiteX5" fmla="*/ 5212981 w 12548991"/>
              <a:gd name="connsiteY5" fmla="*/ 4919390 h 6915113"/>
              <a:gd name="connsiteX6" fmla="*/ 6554223 w 12548991"/>
              <a:gd name="connsiteY6" fmla="*/ 4594050 h 6915113"/>
              <a:gd name="connsiteX7" fmla="*/ 7226642 w 12548991"/>
              <a:gd name="connsiteY7" fmla="*/ 766498 h 6915113"/>
              <a:gd name="connsiteX8" fmla="*/ 7722337 w 12548991"/>
              <a:gd name="connsiteY8" fmla="*/ 849034 h 6915113"/>
              <a:gd name="connsiteX9" fmla="*/ 7689299 w 12548991"/>
              <a:gd name="connsiteY9" fmla="*/ 3920861 h 6915113"/>
              <a:gd name="connsiteX10" fmla="*/ 7829924 w 12548991"/>
              <a:gd name="connsiteY10" fmla="*/ 6452347 h 6915113"/>
              <a:gd name="connsiteX11" fmla="*/ 8887726 w 12548991"/>
              <a:gd name="connsiteY11" fmla="*/ 6878871 h 6915113"/>
              <a:gd name="connsiteX12" fmla="*/ 12548991 w 12548991"/>
              <a:gd name="connsiteY12" fmla="*/ 6915113 h 6915113"/>
              <a:gd name="connsiteX0" fmla="*/ 0 w 12565864"/>
              <a:gd name="connsiteY0" fmla="*/ 6497138 h 6915113"/>
              <a:gd name="connsiteX1" fmla="*/ 2899540 w 12565864"/>
              <a:gd name="connsiteY1" fmla="*/ 6583999 h 6915113"/>
              <a:gd name="connsiteX2" fmla="*/ 3883695 w 12565864"/>
              <a:gd name="connsiteY2" fmla="*/ 5617074 h 6915113"/>
              <a:gd name="connsiteX3" fmla="*/ 3916728 w 12565864"/>
              <a:gd name="connsiteY3" fmla="*/ 756308 h 6915113"/>
              <a:gd name="connsiteX4" fmla="*/ 4863705 w 12565864"/>
              <a:gd name="connsiteY4" fmla="*/ 437735 h 6915113"/>
              <a:gd name="connsiteX5" fmla="*/ 5229854 w 12565864"/>
              <a:gd name="connsiteY5" fmla="*/ 4919390 h 6915113"/>
              <a:gd name="connsiteX6" fmla="*/ 6571096 w 12565864"/>
              <a:gd name="connsiteY6" fmla="*/ 4594050 h 6915113"/>
              <a:gd name="connsiteX7" fmla="*/ 7243515 w 12565864"/>
              <a:gd name="connsiteY7" fmla="*/ 766498 h 6915113"/>
              <a:gd name="connsiteX8" fmla="*/ 7739210 w 12565864"/>
              <a:gd name="connsiteY8" fmla="*/ 849034 h 6915113"/>
              <a:gd name="connsiteX9" fmla="*/ 7706172 w 12565864"/>
              <a:gd name="connsiteY9" fmla="*/ 3920861 h 6915113"/>
              <a:gd name="connsiteX10" fmla="*/ 7846797 w 12565864"/>
              <a:gd name="connsiteY10" fmla="*/ 6452347 h 6915113"/>
              <a:gd name="connsiteX11" fmla="*/ 8904599 w 12565864"/>
              <a:gd name="connsiteY11" fmla="*/ 6878871 h 6915113"/>
              <a:gd name="connsiteX12" fmla="*/ 12565864 w 12565864"/>
              <a:gd name="connsiteY12" fmla="*/ 6915113 h 6915113"/>
              <a:gd name="connsiteX0" fmla="*/ 0 w 12481502"/>
              <a:gd name="connsiteY0" fmla="*/ 6660204 h 6915113"/>
              <a:gd name="connsiteX1" fmla="*/ 2815178 w 12481502"/>
              <a:gd name="connsiteY1" fmla="*/ 6583999 h 6915113"/>
              <a:gd name="connsiteX2" fmla="*/ 3799333 w 12481502"/>
              <a:gd name="connsiteY2" fmla="*/ 5617074 h 6915113"/>
              <a:gd name="connsiteX3" fmla="*/ 3832366 w 12481502"/>
              <a:gd name="connsiteY3" fmla="*/ 756308 h 6915113"/>
              <a:gd name="connsiteX4" fmla="*/ 4779343 w 12481502"/>
              <a:gd name="connsiteY4" fmla="*/ 437735 h 6915113"/>
              <a:gd name="connsiteX5" fmla="*/ 5145492 w 12481502"/>
              <a:gd name="connsiteY5" fmla="*/ 4919390 h 6915113"/>
              <a:gd name="connsiteX6" fmla="*/ 6486734 w 12481502"/>
              <a:gd name="connsiteY6" fmla="*/ 4594050 h 6915113"/>
              <a:gd name="connsiteX7" fmla="*/ 7159153 w 12481502"/>
              <a:gd name="connsiteY7" fmla="*/ 766498 h 6915113"/>
              <a:gd name="connsiteX8" fmla="*/ 7654848 w 12481502"/>
              <a:gd name="connsiteY8" fmla="*/ 849034 h 6915113"/>
              <a:gd name="connsiteX9" fmla="*/ 7621810 w 12481502"/>
              <a:gd name="connsiteY9" fmla="*/ 3920861 h 6915113"/>
              <a:gd name="connsiteX10" fmla="*/ 7762435 w 12481502"/>
              <a:gd name="connsiteY10" fmla="*/ 6452347 h 6915113"/>
              <a:gd name="connsiteX11" fmla="*/ 8820237 w 12481502"/>
              <a:gd name="connsiteY11" fmla="*/ 6878871 h 6915113"/>
              <a:gd name="connsiteX12" fmla="*/ 12481502 w 12481502"/>
              <a:gd name="connsiteY12" fmla="*/ 6915113 h 6915113"/>
              <a:gd name="connsiteX0" fmla="*/ 0 w 12481502"/>
              <a:gd name="connsiteY0" fmla="*/ 6660204 h 6915113"/>
              <a:gd name="connsiteX1" fmla="*/ 2882667 w 12481502"/>
              <a:gd name="connsiteY1" fmla="*/ 6638354 h 6915113"/>
              <a:gd name="connsiteX2" fmla="*/ 3799333 w 12481502"/>
              <a:gd name="connsiteY2" fmla="*/ 5617074 h 6915113"/>
              <a:gd name="connsiteX3" fmla="*/ 3832366 w 12481502"/>
              <a:gd name="connsiteY3" fmla="*/ 756308 h 6915113"/>
              <a:gd name="connsiteX4" fmla="*/ 4779343 w 12481502"/>
              <a:gd name="connsiteY4" fmla="*/ 437735 h 6915113"/>
              <a:gd name="connsiteX5" fmla="*/ 5145492 w 12481502"/>
              <a:gd name="connsiteY5" fmla="*/ 4919390 h 6915113"/>
              <a:gd name="connsiteX6" fmla="*/ 6486734 w 12481502"/>
              <a:gd name="connsiteY6" fmla="*/ 4594050 h 6915113"/>
              <a:gd name="connsiteX7" fmla="*/ 7159153 w 12481502"/>
              <a:gd name="connsiteY7" fmla="*/ 766498 h 6915113"/>
              <a:gd name="connsiteX8" fmla="*/ 7654848 w 12481502"/>
              <a:gd name="connsiteY8" fmla="*/ 849034 h 6915113"/>
              <a:gd name="connsiteX9" fmla="*/ 7621810 w 12481502"/>
              <a:gd name="connsiteY9" fmla="*/ 3920861 h 6915113"/>
              <a:gd name="connsiteX10" fmla="*/ 7762435 w 12481502"/>
              <a:gd name="connsiteY10" fmla="*/ 6452347 h 6915113"/>
              <a:gd name="connsiteX11" fmla="*/ 8820237 w 12481502"/>
              <a:gd name="connsiteY11" fmla="*/ 6878871 h 6915113"/>
              <a:gd name="connsiteX12" fmla="*/ 12481502 w 12481502"/>
              <a:gd name="connsiteY12" fmla="*/ 6915113 h 6915113"/>
              <a:gd name="connsiteX0" fmla="*/ 0 w 12683969"/>
              <a:gd name="connsiteY0" fmla="*/ 6732677 h 6915113"/>
              <a:gd name="connsiteX1" fmla="*/ 3085134 w 12683969"/>
              <a:gd name="connsiteY1" fmla="*/ 6638354 h 6915113"/>
              <a:gd name="connsiteX2" fmla="*/ 4001800 w 12683969"/>
              <a:gd name="connsiteY2" fmla="*/ 5617074 h 6915113"/>
              <a:gd name="connsiteX3" fmla="*/ 4034833 w 12683969"/>
              <a:gd name="connsiteY3" fmla="*/ 756308 h 6915113"/>
              <a:gd name="connsiteX4" fmla="*/ 4981810 w 12683969"/>
              <a:gd name="connsiteY4" fmla="*/ 437735 h 6915113"/>
              <a:gd name="connsiteX5" fmla="*/ 5347959 w 12683969"/>
              <a:gd name="connsiteY5" fmla="*/ 4919390 h 6915113"/>
              <a:gd name="connsiteX6" fmla="*/ 6689201 w 12683969"/>
              <a:gd name="connsiteY6" fmla="*/ 4594050 h 6915113"/>
              <a:gd name="connsiteX7" fmla="*/ 7361620 w 12683969"/>
              <a:gd name="connsiteY7" fmla="*/ 766498 h 6915113"/>
              <a:gd name="connsiteX8" fmla="*/ 7857315 w 12683969"/>
              <a:gd name="connsiteY8" fmla="*/ 849034 h 6915113"/>
              <a:gd name="connsiteX9" fmla="*/ 7824277 w 12683969"/>
              <a:gd name="connsiteY9" fmla="*/ 3920861 h 6915113"/>
              <a:gd name="connsiteX10" fmla="*/ 7964902 w 12683969"/>
              <a:gd name="connsiteY10" fmla="*/ 6452347 h 6915113"/>
              <a:gd name="connsiteX11" fmla="*/ 9022704 w 12683969"/>
              <a:gd name="connsiteY11" fmla="*/ 6878871 h 6915113"/>
              <a:gd name="connsiteX12" fmla="*/ 12683969 w 12683969"/>
              <a:gd name="connsiteY12" fmla="*/ 6915113 h 6915113"/>
              <a:gd name="connsiteX0" fmla="*/ 0 w 12650225"/>
              <a:gd name="connsiteY0" fmla="*/ 6678323 h 6915113"/>
              <a:gd name="connsiteX1" fmla="*/ 3051390 w 12650225"/>
              <a:gd name="connsiteY1" fmla="*/ 6638354 h 6915113"/>
              <a:gd name="connsiteX2" fmla="*/ 3968056 w 12650225"/>
              <a:gd name="connsiteY2" fmla="*/ 5617074 h 6915113"/>
              <a:gd name="connsiteX3" fmla="*/ 4001089 w 12650225"/>
              <a:gd name="connsiteY3" fmla="*/ 756308 h 6915113"/>
              <a:gd name="connsiteX4" fmla="*/ 4948066 w 12650225"/>
              <a:gd name="connsiteY4" fmla="*/ 437735 h 6915113"/>
              <a:gd name="connsiteX5" fmla="*/ 5314215 w 12650225"/>
              <a:gd name="connsiteY5" fmla="*/ 4919390 h 6915113"/>
              <a:gd name="connsiteX6" fmla="*/ 6655457 w 12650225"/>
              <a:gd name="connsiteY6" fmla="*/ 4594050 h 6915113"/>
              <a:gd name="connsiteX7" fmla="*/ 7327876 w 12650225"/>
              <a:gd name="connsiteY7" fmla="*/ 766498 h 6915113"/>
              <a:gd name="connsiteX8" fmla="*/ 7823571 w 12650225"/>
              <a:gd name="connsiteY8" fmla="*/ 849034 h 6915113"/>
              <a:gd name="connsiteX9" fmla="*/ 7790533 w 12650225"/>
              <a:gd name="connsiteY9" fmla="*/ 3920861 h 6915113"/>
              <a:gd name="connsiteX10" fmla="*/ 7931158 w 12650225"/>
              <a:gd name="connsiteY10" fmla="*/ 6452347 h 6915113"/>
              <a:gd name="connsiteX11" fmla="*/ 8988960 w 12650225"/>
              <a:gd name="connsiteY11" fmla="*/ 6878871 h 6915113"/>
              <a:gd name="connsiteX12" fmla="*/ 12650225 w 12650225"/>
              <a:gd name="connsiteY12" fmla="*/ 6915113 h 6915113"/>
              <a:gd name="connsiteX0" fmla="*/ 0 w 12650225"/>
              <a:gd name="connsiteY0" fmla="*/ 6678323 h 6881870"/>
              <a:gd name="connsiteX1" fmla="*/ 3051390 w 12650225"/>
              <a:gd name="connsiteY1" fmla="*/ 6638354 h 6881870"/>
              <a:gd name="connsiteX2" fmla="*/ 3968056 w 12650225"/>
              <a:gd name="connsiteY2" fmla="*/ 5617074 h 6881870"/>
              <a:gd name="connsiteX3" fmla="*/ 4001089 w 12650225"/>
              <a:gd name="connsiteY3" fmla="*/ 756308 h 6881870"/>
              <a:gd name="connsiteX4" fmla="*/ 4948066 w 12650225"/>
              <a:gd name="connsiteY4" fmla="*/ 437735 h 6881870"/>
              <a:gd name="connsiteX5" fmla="*/ 5314215 w 12650225"/>
              <a:gd name="connsiteY5" fmla="*/ 4919390 h 6881870"/>
              <a:gd name="connsiteX6" fmla="*/ 6655457 w 12650225"/>
              <a:gd name="connsiteY6" fmla="*/ 4594050 h 6881870"/>
              <a:gd name="connsiteX7" fmla="*/ 7327876 w 12650225"/>
              <a:gd name="connsiteY7" fmla="*/ 766498 h 6881870"/>
              <a:gd name="connsiteX8" fmla="*/ 7823571 w 12650225"/>
              <a:gd name="connsiteY8" fmla="*/ 849034 h 6881870"/>
              <a:gd name="connsiteX9" fmla="*/ 7790533 w 12650225"/>
              <a:gd name="connsiteY9" fmla="*/ 3920861 h 6881870"/>
              <a:gd name="connsiteX10" fmla="*/ 7931158 w 12650225"/>
              <a:gd name="connsiteY10" fmla="*/ 6452347 h 6881870"/>
              <a:gd name="connsiteX11" fmla="*/ 8988960 w 12650225"/>
              <a:gd name="connsiteY11" fmla="*/ 6878871 h 6881870"/>
              <a:gd name="connsiteX12" fmla="*/ 12650225 w 12650225"/>
              <a:gd name="connsiteY12" fmla="*/ 6752049 h 6881870"/>
              <a:gd name="connsiteX0" fmla="*/ 0 w 12650225"/>
              <a:gd name="connsiteY0" fmla="*/ 6678323 h 6770855"/>
              <a:gd name="connsiteX1" fmla="*/ 3051390 w 12650225"/>
              <a:gd name="connsiteY1" fmla="*/ 6638354 h 6770855"/>
              <a:gd name="connsiteX2" fmla="*/ 3968056 w 12650225"/>
              <a:gd name="connsiteY2" fmla="*/ 5617074 h 6770855"/>
              <a:gd name="connsiteX3" fmla="*/ 4001089 w 12650225"/>
              <a:gd name="connsiteY3" fmla="*/ 756308 h 6770855"/>
              <a:gd name="connsiteX4" fmla="*/ 4948066 w 12650225"/>
              <a:gd name="connsiteY4" fmla="*/ 437735 h 6770855"/>
              <a:gd name="connsiteX5" fmla="*/ 5314215 w 12650225"/>
              <a:gd name="connsiteY5" fmla="*/ 4919390 h 6770855"/>
              <a:gd name="connsiteX6" fmla="*/ 6655457 w 12650225"/>
              <a:gd name="connsiteY6" fmla="*/ 4594050 h 6770855"/>
              <a:gd name="connsiteX7" fmla="*/ 7327876 w 12650225"/>
              <a:gd name="connsiteY7" fmla="*/ 766498 h 6770855"/>
              <a:gd name="connsiteX8" fmla="*/ 7823571 w 12650225"/>
              <a:gd name="connsiteY8" fmla="*/ 849034 h 6770855"/>
              <a:gd name="connsiteX9" fmla="*/ 7790533 w 12650225"/>
              <a:gd name="connsiteY9" fmla="*/ 3920861 h 6770855"/>
              <a:gd name="connsiteX10" fmla="*/ 7931158 w 12650225"/>
              <a:gd name="connsiteY10" fmla="*/ 6452347 h 6770855"/>
              <a:gd name="connsiteX11" fmla="*/ 8550283 w 12650225"/>
              <a:gd name="connsiteY11" fmla="*/ 6733924 h 6770855"/>
              <a:gd name="connsiteX12" fmla="*/ 12650225 w 12650225"/>
              <a:gd name="connsiteY12" fmla="*/ 6752049 h 6770855"/>
              <a:gd name="connsiteX0" fmla="*/ 0 w 12650225"/>
              <a:gd name="connsiteY0" fmla="*/ 6678323 h 6752049"/>
              <a:gd name="connsiteX1" fmla="*/ 3051390 w 12650225"/>
              <a:gd name="connsiteY1" fmla="*/ 6638354 h 6752049"/>
              <a:gd name="connsiteX2" fmla="*/ 3968056 w 12650225"/>
              <a:gd name="connsiteY2" fmla="*/ 5617074 h 6752049"/>
              <a:gd name="connsiteX3" fmla="*/ 4001089 w 12650225"/>
              <a:gd name="connsiteY3" fmla="*/ 756308 h 6752049"/>
              <a:gd name="connsiteX4" fmla="*/ 4948066 w 12650225"/>
              <a:gd name="connsiteY4" fmla="*/ 437735 h 6752049"/>
              <a:gd name="connsiteX5" fmla="*/ 5314215 w 12650225"/>
              <a:gd name="connsiteY5" fmla="*/ 4919390 h 6752049"/>
              <a:gd name="connsiteX6" fmla="*/ 6655457 w 12650225"/>
              <a:gd name="connsiteY6" fmla="*/ 4594050 h 6752049"/>
              <a:gd name="connsiteX7" fmla="*/ 7327876 w 12650225"/>
              <a:gd name="connsiteY7" fmla="*/ 766498 h 6752049"/>
              <a:gd name="connsiteX8" fmla="*/ 7823571 w 12650225"/>
              <a:gd name="connsiteY8" fmla="*/ 849034 h 6752049"/>
              <a:gd name="connsiteX9" fmla="*/ 7790533 w 12650225"/>
              <a:gd name="connsiteY9" fmla="*/ 3920861 h 6752049"/>
              <a:gd name="connsiteX10" fmla="*/ 7880541 w 12650225"/>
              <a:gd name="connsiteY10" fmla="*/ 6216810 h 6752049"/>
              <a:gd name="connsiteX11" fmla="*/ 8550283 w 12650225"/>
              <a:gd name="connsiteY11" fmla="*/ 6733924 h 6752049"/>
              <a:gd name="connsiteX12" fmla="*/ 12650225 w 12650225"/>
              <a:gd name="connsiteY12" fmla="*/ 6752049 h 6752049"/>
              <a:gd name="connsiteX0" fmla="*/ 0 w 12650225"/>
              <a:gd name="connsiteY0" fmla="*/ 6678323 h 6752049"/>
              <a:gd name="connsiteX1" fmla="*/ 3051390 w 12650225"/>
              <a:gd name="connsiteY1" fmla="*/ 6638354 h 6752049"/>
              <a:gd name="connsiteX2" fmla="*/ 3968056 w 12650225"/>
              <a:gd name="connsiteY2" fmla="*/ 5617074 h 6752049"/>
              <a:gd name="connsiteX3" fmla="*/ 4001089 w 12650225"/>
              <a:gd name="connsiteY3" fmla="*/ 756308 h 6752049"/>
              <a:gd name="connsiteX4" fmla="*/ 4948066 w 12650225"/>
              <a:gd name="connsiteY4" fmla="*/ 437735 h 6752049"/>
              <a:gd name="connsiteX5" fmla="*/ 5314215 w 12650225"/>
              <a:gd name="connsiteY5" fmla="*/ 4919390 h 6752049"/>
              <a:gd name="connsiteX6" fmla="*/ 6655457 w 12650225"/>
              <a:gd name="connsiteY6" fmla="*/ 4594050 h 6752049"/>
              <a:gd name="connsiteX7" fmla="*/ 7327876 w 12650225"/>
              <a:gd name="connsiteY7" fmla="*/ 766498 h 6752049"/>
              <a:gd name="connsiteX8" fmla="*/ 7823571 w 12650225"/>
              <a:gd name="connsiteY8" fmla="*/ 849034 h 6752049"/>
              <a:gd name="connsiteX9" fmla="*/ 7790533 w 12650225"/>
              <a:gd name="connsiteY9" fmla="*/ 3920861 h 6752049"/>
              <a:gd name="connsiteX10" fmla="*/ 7964901 w 12650225"/>
              <a:gd name="connsiteY10" fmla="*/ 6216810 h 6752049"/>
              <a:gd name="connsiteX11" fmla="*/ 8550283 w 12650225"/>
              <a:gd name="connsiteY11" fmla="*/ 6733924 h 6752049"/>
              <a:gd name="connsiteX12" fmla="*/ 12650225 w 12650225"/>
              <a:gd name="connsiteY12" fmla="*/ 6752049 h 6752049"/>
              <a:gd name="connsiteX0" fmla="*/ 0 w 12650225"/>
              <a:gd name="connsiteY0" fmla="*/ 6678323 h 6752049"/>
              <a:gd name="connsiteX1" fmla="*/ 3051390 w 12650225"/>
              <a:gd name="connsiteY1" fmla="*/ 6638354 h 6752049"/>
              <a:gd name="connsiteX2" fmla="*/ 3968056 w 12650225"/>
              <a:gd name="connsiteY2" fmla="*/ 5617074 h 6752049"/>
              <a:gd name="connsiteX3" fmla="*/ 4001089 w 12650225"/>
              <a:gd name="connsiteY3" fmla="*/ 756308 h 6752049"/>
              <a:gd name="connsiteX4" fmla="*/ 4948066 w 12650225"/>
              <a:gd name="connsiteY4" fmla="*/ 437735 h 6752049"/>
              <a:gd name="connsiteX5" fmla="*/ 5314215 w 12650225"/>
              <a:gd name="connsiteY5" fmla="*/ 4919390 h 6752049"/>
              <a:gd name="connsiteX6" fmla="*/ 6655457 w 12650225"/>
              <a:gd name="connsiteY6" fmla="*/ 4594050 h 6752049"/>
              <a:gd name="connsiteX7" fmla="*/ 7327876 w 12650225"/>
              <a:gd name="connsiteY7" fmla="*/ 766498 h 6752049"/>
              <a:gd name="connsiteX8" fmla="*/ 7823571 w 12650225"/>
              <a:gd name="connsiteY8" fmla="*/ 849034 h 6752049"/>
              <a:gd name="connsiteX9" fmla="*/ 7891766 w 12650225"/>
              <a:gd name="connsiteY9" fmla="*/ 3920861 h 6752049"/>
              <a:gd name="connsiteX10" fmla="*/ 7964901 w 12650225"/>
              <a:gd name="connsiteY10" fmla="*/ 6216810 h 6752049"/>
              <a:gd name="connsiteX11" fmla="*/ 8550283 w 12650225"/>
              <a:gd name="connsiteY11" fmla="*/ 6733924 h 6752049"/>
              <a:gd name="connsiteX12" fmla="*/ 12650225 w 12650225"/>
              <a:gd name="connsiteY12" fmla="*/ 6752049 h 6752049"/>
              <a:gd name="connsiteX0" fmla="*/ 0 w 12650225"/>
              <a:gd name="connsiteY0" fmla="*/ 6674570 h 6748296"/>
              <a:gd name="connsiteX1" fmla="*/ 3051390 w 12650225"/>
              <a:gd name="connsiteY1" fmla="*/ 6634601 h 6748296"/>
              <a:gd name="connsiteX2" fmla="*/ 3900568 w 12650225"/>
              <a:gd name="connsiteY2" fmla="*/ 5540848 h 6748296"/>
              <a:gd name="connsiteX3" fmla="*/ 4001089 w 12650225"/>
              <a:gd name="connsiteY3" fmla="*/ 752555 h 6748296"/>
              <a:gd name="connsiteX4" fmla="*/ 4948066 w 12650225"/>
              <a:gd name="connsiteY4" fmla="*/ 433982 h 6748296"/>
              <a:gd name="connsiteX5" fmla="*/ 5314215 w 12650225"/>
              <a:gd name="connsiteY5" fmla="*/ 4915637 h 6748296"/>
              <a:gd name="connsiteX6" fmla="*/ 6655457 w 12650225"/>
              <a:gd name="connsiteY6" fmla="*/ 4590297 h 6748296"/>
              <a:gd name="connsiteX7" fmla="*/ 7327876 w 12650225"/>
              <a:gd name="connsiteY7" fmla="*/ 762745 h 6748296"/>
              <a:gd name="connsiteX8" fmla="*/ 7823571 w 12650225"/>
              <a:gd name="connsiteY8" fmla="*/ 845281 h 6748296"/>
              <a:gd name="connsiteX9" fmla="*/ 7891766 w 12650225"/>
              <a:gd name="connsiteY9" fmla="*/ 3917108 h 6748296"/>
              <a:gd name="connsiteX10" fmla="*/ 7964901 w 12650225"/>
              <a:gd name="connsiteY10" fmla="*/ 6213057 h 6748296"/>
              <a:gd name="connsiteX11" fmla="*/ 8550283 w 12650225"/>
              <a:gd name="connsiteY11" fmla="*/ 6730171 h 6748296"/>
              <a:gd name="connsiteX12" fmla="*/ 12650225 w 12650225"/>
              <a:gd name="connsiteY12" fmla="*/ 6748296 h 6748296"/>
              <a:gd name="connsiteX0" fmla="*/ 0 w 12650225"/>
              <a:gd name="connsiteY0" fmla="*/ 6674570 h 6748296"/>
              <a:gd name="connsiteX1" fmla="*/ 3051390 w 12650225"/>
              <a:gd name="connsiteY1" fmla="*/ 6634601 h 6748296"/>
              <a:gd name="connsiteX2" fmla="*/ 3900568 w 12650225"/>
              <a:gd name="connsiteY2" fmla="*/ 5540848 h 6748296"/>
              <a:gd name="connsiteX3" fmla="*/ 4001089 w 12650225"/>
              <a:gd name="connsiteY3" fmla="*/ 752555 h 6748296"/>
              <a:gd name="connsiteX4" fmla="*/ 4948066 w 12650225"/>
              <a:gd name="connsiteY4" fmla="*/ 433982 h 6748296"/>
              <a:gd name="connsiteX5" fmla="*/ 5314215 w 12650225"/>
              <a:gd name="connsiteY5" fmla="*/ 4915637 h 6748296"/>
              <a:gd name="connsiteX6" fmla="*/ 6655457 w 12650225"/>
              <a:gd name="connsiteY6" fmla="*/ 4590297 h 6748296"/>
              <a:gd name="connsiteX7" fmla="*/ 7327876 w 12650225"/>
              <a:gd name="connsiteY7" fmla="*/ 762745 h 6748296"/>
              <a:gd name="connsiteX8" fmla="*/ 7840444 w 12650225"/>
              <a:gd name="connsiteY8" fmla="*/ 319850 h 6748296"/>
              <a:gd name="connsiteX9" fmla="*/ 7891766 w 12650225"/>
              <a:gd name="connsiteY9" fmla="*/ 3917108 h 6748296"/>
              <a:gd name="connsiteX10" fmla="*/ 7964901 w 12650225"/>
              <a:gd name="connsiteY10" fmla="*/ 6213057 h 6748296"/>
              <a:gd name="connsiteX11" fmla="*/ 8550283 w 12650225"/>
              <a:gd name="connsiteY11" fmla="*/ 6730171 h 6748296"/>
              <a:gd name="connsiteX12" fmla="*/ 12650225 w 12650225"/>
              <a:gd name="connsiteY12" fmla="*/ 6748296 h 6748296"/>
              <a:gd name="connsiteX0" fmla="*/ 0 w 12650225"/>
              <a:gd name="connsiteY0" fmla="*/ 6674570 h 6748296"/>
              <a:gd name="connsiteX1" fmla="*/ 3051390 w 12650225"/>
              <a:gd name="connsiteY1" fmla="*/ 6634601 h 6748296"/>
              <a:gd name="connsiteX2" fmla="*/ 3900568 w 12650225"/>
              <a:gd name="connsiteY2" fmla="*/ 5540848 h 6748296"/>
              <a:gd name="connsiteX3" fmla="*/ 4001089 w 12650225"/>
              <a:gd name="connsiteY3" fmla="*/ 752555 h 6748296"/>
              <a:gd name="connsiteX4" fmla="*/ 4948066 w 12650225"/>
              <a:gd name="connsiteY4" fmla="*/ 433982 h 6748296"/>
              <a:gd name="connsiteX5" fmla="*/ 5314215 w 12650225"/>
              <a:gd name="connsiteY5" fmla="*/ 4915637 h 6748296"/>
              <a:gd name="connsiteX6" fmla="*/ 6655457 w 12650225"/>
              <a:gd name="connsiteY6" fmla="*/ 4590297 h 6748296"/>
              <a:gd name="connsiteX7" fmla="*/ 7311003 w 12650225"/>
              <a:gd name="connsiteY7" fmla="*/ 762745 h 6748296"/>
              <a:gd name="connsiteX8" fmla="*/ 7840444 w 12650225"/>
              <a:gd name="connsiteY8" fmla="*/ 319850 h 6748296"/>
              <a:gd name="connsiteX9" fmla="*/ 7891766 w 12650225"/>
              <a:gd name="connsiteY9" fmla="*/ 3917108 h 6748296"/>
              <a:gd name="connsiteX10" fmla="*/ 7964901 w 12650225"/>
              <a:gd name="connsiteY10" fmla="*/ 6213057 h 6748296"/>
              <a:gd name="connsiteX11" fmla="*/ 8550283 w 12650225"/>
              <a:gd name="connsiteY11" fmla="*/ 6730171 h 6748296"/>
              <a:gd name="connsiteX12" fmla="*/ 12650225 w 12650225"/>
              <a:gd name="connsiteY12" fmla="*/ 6748296 h 6748296"/>
              <a:gd name="connsiteX0" fmla="*/ 0 w 12650225"/>
              <a:gd name="connsiteY0" fmla="*/ 6674570 h 6748296"/>
              <a:gd name="connsiteX1" fmla="*/ 3051390 w 12650225"/>
              <a:gd name="connsiteY1" fmla="*/ 6634601 h 6748296"/>
              <a:gd name="connsiteX2" fmla="*/ 3900568 w 12650225"/>
              <a:gd name="connsiteY2" fmla="*/ 5540848 h 6748296"/>
              <a:gd name="connsiteX3" fmla="*/ 4001089 w 12650225"/>
              <a:gd name="connsiteY3" fmla="*/ 752555 h 6748296"/>
              <a:gd name="connsiteX4" fmla="*/ 4948066 w 12650225"/>
              <a:gd name="connsiteY4" fmla="*/ 433982 h 6748296"/>
              <a:gd name="connsiteX5" fmla="*/ 5314215 w 12650225"/>
              <a:gd name="connsiteY5" fmla="*/ 4915637 h 6748296"/>
              <a:gd name="connsiteX6" fmla="*/ 6655457 w 12650225"/>
              <a:gd name="connsiteY6" fmla="*/ 4590297 h 6748296"/>
              <a:gd name="connsiteX7" fmla="*/ 7311003 w 12650225"/>
              <a:gd name="connsiteY7" fmla="*/ 762745 h 6748296"/>
              <a:gd name="connsiteX8" fmla="*/ 7840444 w 12650225"/>
              <a:gd name="connsiteY8" fmla="*/ 501035 h 6748296"/>
              <a:gd name="connsiteX9" fmla="*/ 7891766 w 12650225"/>
              <a:gd name="connsiteY9" fmla="*/ 3917108 h 6748296"/>
              <a:gd name="connsiteX10" fmla="*/ 7964901 w 12650225"/>
              <a:gd name="connsiteY10" fmla="*/ 6213057 h 6748296"/>
              <a:gd name="connsiteX11" fmla="*/ 8550283 w 12650225"/>
              <a:gd name="connsiteY11" fmla="*/ 6730171 h 6748296"/>
              <a:gd name="connsiteX12" fmla="*/ 12650225 w 12650225"/>
              <a:gd name="connsiteY12" fmla="*/ 6748296 h 6748296"/>
              <a:gd name="connsiteX0" fmla="*/ 0 w 12650225"/>
              <a:gd name="connsiteY0" fmla="*/ 6674570 h 6748296"/>
              <a:gd name="connsiteX1" fmla="*/ 3051390 w 12650225"/>
              <a:gd name="connsiteY1" fmla="*/ 6634601 h 6748296"/>
              <a:gd name="connsiteX2" fmla="*/ 3900568 w 12650225"/>
              <a:gd name="connsiteY2" fmla="*/ 5540848 h 6748296"/>
              <a:gd name="connsiteX3" fmla="*/ 4001089 w 12650225"/>
              <a:gd name="connsiteY3" fmla="*/ 752555 h 6748296"/>
              <a:gd name="connsiteX4" fmla="*/ 4948066 w 12650225"/>
              <a:gd name="connsiteY4" fmla="*/ 433982 h 6748296"/>
              <a:gd name="connsiteX5" fmla="*/ 5314215 w 12650225"/>
              <a:gd name="connsiteY5" fmla="*/ 4915637 h 6748296"/>
              <a:gd name="connsiteX6" fmla="*/ 6655457 w 12650225"/>
              <a:gd name="connsiteY6" fmla="*/ 4590297 h 6748296"/>
              <a:gd name="connsiteX7" fmla="*/ 7294131 w 12650225"/>
              <a:gd name="connsiteY7" fmla="*/ 490970 h 6748296"/>
              <a:gd name="connsiteX8" fmla="*/ 7840444 w 12650225"/>
              <a:gd name="connsiteY8" fmla="*/ 501035 h 6748296"/>
              <a:gd name="connsiteX9" fmla="*/ 7891766 w 12650225"/>
              <a:gd name="connsiteY9" fmla="*/ 3917108 h 6748296"/>
              <a:gd name="connsiteX10" fmla="*/ 7964901 w 12650225"/>
              <a:gd name="connsiteY10" fmla="*/ 6213057 h 6748296"/>
              <a:gd name="connsiteX11" fmla="*/ 8550283 w 12650225"/>
              <a:gd name="connsiteY11" fmla="*/ 6730171 h 6748296"/>
              <a:gd name="connsiteX12" fmla="*/ 12650225 w 12650225"/>
              <a:gd name="connsiteY12" fmla="*/ 6748296 h 6748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50225" h="6748296">
                <a:moveTo>
                  <a:pt x="0" y="6674570"/>
                </a:moveTo>
                <a:lnTo>
                  <a:pt x="3051390" y="6634601"/>
                </a:lnTo>
                <a:cubicBezTo>
                  <a:pt x="3698672" y="6542278"/>
                  <a:pt x="3742285" y="6521189"/>
                  <a:pt x="3900568" y="5540848"/>
                </a:cubicBezTo>
                <a:cubicBezTo>
                  <a:pt x="4058851" y="4560507"/>
                  <a:pt x="3826506" y="1603699"/>
                  <a:pt x="4001089" y="752555"/>
                </a:cubicBezTo>
                <a:cubicBezTo>
                  <a:pt x="4175672" y="-98589"/>
                  <a:pt x="4729212" y="-259865"/>
                  <a:pt x="4948066" y="433982"/>
                </a:cubicBezTo>
                <a:cubicBezTo>
                  <a:pt x="5166920" y="1127829"/>
                  <a:pt x="5029650" y="4222918"/>
                  <a:pt x="5314215" y="4915637"/>
                </a:cubicBezTo>
                <a:cubicBezTo>
                  <a:pt x="5598780" y="5608356"/>
                  <a:pt x="6325471" y="5327741"/>
                  <a:pt x="6655457" y="4590297"/>
                </a:cubicBezTo>
                <a:cubicBezTo>
                  <a:pt x="6985443" y="3852853"/>
                  <a:pt x="7096633" y="1172514"/>
                  <a:pt x="7294131" y="490970"/>
                </a:cubicBezTo>
                <a:cubicBezTo>
                  <a:pt x="7491629" y="-190574"/>
                  <a:pt x="7740838" y="-69988"/>
                  <a:pt x="7840444" y="501035"/>
                </a:cubicBezTo>
                <a:cubicBezTo>
                  <a:pt x="7940050" y="1072058"/>
                  <a:pt x="7871023" y="2965104"/>
                  <a:pt x="7891766" y="3917108"/>
                </a:cubicBezTo>
                <a:cubicBezTo>
                  <a:pt x="7912509" y="4869112"/>
                  <a:pt x="7855148" y="5744213"/>
                  <a:pt x="7964901" y="6213057"/>
                </a:cubicBezTo>
                <a:cubicBezTo>
                  <a:pt x="8074654" y="6681901"/>
                  <a:pt x="8550283" y="6730171"/>
                  <a:pt x="8550283" y="6730171"/>
                </a:cubicBezTo>
                <a:lnTo>
                  <a:pt x="12650225" y="6748296"/>
                </a:lnTo>
              </a:path>
            </a:pathLst>
          </a:custGeom>
          <a:noFill/>
          <a:ln w="19050">
            <a:solidFill>
              <a:schemeClr val="accent5">
                <a:lumMod val="75000"/>
              </a:schemeClr>
            </a:solidFill>
            <a:prstDash val="sysDot"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05523" y="5321897"/>
            <a:ext cx="588133" cy="0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sysDot"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543079" y="5613723"/>
            <a:ext cx="588133" cy="0"/>
          </a:xfrm>
          <a:prstGeom prst="line">
            <a:avLst/>
          </a:prstGeom>
          <a:ln>
            <a:prstDash val="sysDash"/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6576329" y="4406882"/>
            <a:ext cx="2061657" cy="514871"/>
          </a:xfrm>
          <a:prstGeom prst="roundRect">
            <a:avLst>
              <a:gd name="adj" fmla="val 814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algn="ctr"/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197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Todos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Address remaining issues </a:t>
            </a:r>
            <a:r>
              <a:rPr lang="en-US" altLang="zh-CN" dirty="0" smtClean="0"/>
              <a:t>online</a:t>
            </a:r>
          </a:p>
          <a:p>
            <a:pPr lvl="1"/>
            <a:r>
              <a:rPr lang="en-US" altLang="zh-CN" dirty="0" smtClean="0"/>
              <a:t>Keep on working on other </a:t>
            </a:r>
            <a:r>
              <a:rPr lang="en-US" altLang="zh-CN" dirty="0" err="1" smtClean="0"/>
              <a:t>usecase</a:t>
            </a:r>
            <a:r>
              <a:rPr lang="en-US" altLang="zh-CN" dirty="0" smtClean="0"/>
              <a:t> figures</a:t>
            </a:r>
            <a:endParaRPr lang="en-US" altLang="zh-CN" dirty="0" smtClean="0"/>
          </a:p>
          <a:p>
            <a:r>
              <a:rPr lang="en-US" altLang="zh-CN" dirty="0" smtClean="0"/>
              <a:t>Call for review and </a:t>
            </a:r>
            <a:r>
              <a:rPr lang="en-US" altLang="zh-CN" dirty="0" smtClean="0"/>
              <a:t>feedback</a:t>
            </a:r>
          </a:p>
          <a:p>
            <a:r>
              <a:rPr lang="en-US" altLang="zh-CN" dirty="0" smtClean="0"/>
              <a:t>Anything missing?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332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641</Words>
  <Application>Microsoft Office PowerPoint</Application>
  <PresentationFormat>宽屏</PresentationFormat>
  <Paragraphs>178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Helvetica Neue</vt:lpstr>
      <vt:lpstr>Helvetica Neue Light</vt:lpstr>
      <vt:lpstr>MS PGothic</vt:lpstr>
      <vt:lpstr>等线</vt:lpstr>
      <vt:lpstr>等线 Light</vt:lpstr>
      <vt:lpstr>宋体</vt:lpstr>
      <vt:lpstr>Arial</vt:lpstr>
      <vt:lpstr>Calibri</vt:lpstr>
      <vt:lpstr>Comic Sans MS</vt:lpstr>
      <vt:lpstr>Wingdings</vt:lpstr>
      <vt:lpstr>Office 主题​​</vt:lpstr>
      <vt:lpstr>Latest Update DPACC Use-cases</vt:lpstr>
      <vt:lpstr>Table of Contents</vt:lpstr>
      <vt:lpstr>Update Summary </vt:lpstr>
      <vt:lpstr>PowerPoint 演示文稿</vt:lpstr>
      <vt:lpstr>Targeting applications vRAN (LTE Stack illustration &amp; Accelerator models) </vt:lpstr>
      <vt:lpstr>Update Summary </vt:lpstr>
      <vt:lpstr>Look Aside Accelerator</vt:lpstr>
      <vt:lpstr>PDCP Look Aside Accelerator</vt:lpstr>
      <vt:lpstr>Todos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Update</dc:title>
  <dc:creator>cmcc</dc:creator>
  <cp:lastModifiedBy>徐梓耀</cp:lastModifiedBy>
  <cp:revision>29</cp:revision>
  <dcterms:created xsi:type="dcterms:W3CDTF">2016-02-04T08:45:56Z</dcterms:created>
  <dcterms:modified xsi:type="dcterms:W3CDTF">2016-02-18T15:18:03Z</dcterms:modified>
</cp:coreProperties>
</file>