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74" r:id="rId5"/>
    <p:sldId id="280" r:id="rId6"/>
    <p:sldId id="276" r:id="rId7"/>
    <p:sldId id="278" r:id="rId8"/>
    <p:sldId id="281" r:id="rId9"/>
    <p:sldId id="277" r:id="rId10"/>
    <p:sldId id="272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mcc" initials="c" lastIdx="1" clrIdx="0">
    <p:extLst>
      <p:ext uri="{19B8F6BF-5375-455C-9EA6-DF929625EA0E}">
        <p15:presenceInfo xmlns:p15="http://schemas.microsoft.com/office/powerpoint/2012/main" userId="cmc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浅色样式 1 - 强调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929F9F4-4A8F-4326-A1B4-22849713DDAB}" styleName="深色样式 1 - 强调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深色样式 1 - 强调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C029D-8EA8-4DB2-9D86-642F66482140}" type="datetimeFigureOut">
              <a:rPr lang="zh-CN" altLang="en-US" smtClean="0"/>
              <a:t>2016/2/25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856B0-EFD9-471D-8D88-4BC015392A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1118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Vineet:</a:t>
            </a:r>
            <a:r>
              <a:rPr lang="en-US" altLang="zh-CN" baseline="0" dirty="0" smtClean="0"/>
              <a:t> the leftmost should be changed into GTP. Which can also be accelerated via hardware offload.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856B0-EFD9-471D-8D88-4BC015392AB1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8547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view is attempting</a:t>
            </a:r>
            <a:r>
              <a:rPr lang="en-US" baseline="0" dirty="0" smtClean="0"/>
              <a:t> to how the DPACC layer and configuration can be designed by the developer to give his application the best accelerated performance.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this picture having a software acceleration layer in the host would provide the best performance and flexibility for a VNF application.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9E1AD-BCB3-AD43-B3D0-2942F6BE85D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80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view is attempting</a:t>
            </a:r>
            <a:r>
              <a:rPr lang="en-US" baseline="0" dirty="0" smtClean="0"/>
              <a:t> to how the DPACC layer and configuration can be designed by the developer to give his application the best accelerated performance.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this picture having a software acceleration layer in the host would provide the best performance and flexibility for a VNF application.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9E1AD-BCB3-AD43-B3D0-2942F6BE85D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50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6567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230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0811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2032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1644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211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5500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564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226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7412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9212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C0113-5915-4467-8A94-050E8E30CDC0}" type="datetimeFigureOut">
              <a:rPr lang="zh-CN" altLang="en-US" smtClean="0"/>
              <a:t>2016/2/25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95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eu2489SYeVL180ZzjnagrXTUM1Qh37GKs6N6rRYDVNM/edi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Latest Update DPACC Use-cases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>
                <a:hlinkClick r:id="rId2"/>
              </a:rPr>
              <a:t>https://</a:t>
            </a:r>
            <a:r>
              <a:rPr lang="en-US" altLang="zh-CN" dirty="0" smtClean="0">
                <a:hlinkClick r:id="rId2"/>
              </a:rPr>
              <a:t>docs.google.com/document/d/1eu2489SYeVL180ZzjnagrXTUM1Qh37GKs6N6rRYDVNM/edit</a:t>
            </a:r>
            <a:endParaRPr lang="en-US" altLang="zh-CN" dirty="0" smtClean="0"/>
          </a:p>
          <a:p>
            <a:fld id="{1FBEFE32-EA10-4742-96B2-92CF221D7F9F}" type="datetime1">
              <a:rPr lang="en-US" altLang="zh-CN" smtClean="0"/>
              <a:t>2/25/2016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5817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Todos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Address remaining issues online</a:t>
            </a:r>
          </a:p>
          <a:p>
            <a:pPr lvl="1"/>
            <a:r>
              <a:rPr lang="en-US" altLang="zh-CN" dirty="0" smtClean="0"/>
              <a:t>Keep on working description of existing applications/use-cases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Keep </a:t>
            </a:r>
            <a:r>
              <a:rPr lang="en-US" altLang="zh-CN" dirty="0" smtClean="0"/>
              <a:t>on working on other </a:t>
            </a:r>
            <a:r>
              <a:rPr lang="en-US" altLang="zh-CN" dirty="0" err="1" smtClean="0"/>
              <a:t>usecase</a:t>
            </a:r>
            <a:r>
              <a:rPr lang="en-US" altLang="zh-CN" dirty="0" smtClean="0"/>
              <a:t> figures</a:t>
            </a:r>
          </a:p>
          <a:p>
            <a:r>
              <a:rPr lang="en-US" altLang="zh-CN" dirty="0" smtClean="0"/>
              <a:t>Call for review and feedback</a:t>
            </a:r>
          </a:p>
          <a:p>
            <a:r>
              <a:rPr lang="en-US" altLang="zh-CN" dirty="0" smtClean="0"/>
              <a:t>Anything missing?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13320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Table of Contents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altLang="zh-CN" sz="8000" dirty="0"/>
              <a:t>Introduction</a:t>
            </a:r>
            <a:endParaRPr lang="en-US" altLang="zh-CN" sz="19200" dirty="0"/>
          </a:p>
          <a:p>
            <a:r>
              <a:rPr lang="en-US" altLang="zh-CN" sz="8000" dirty="0"/>
              <a:t>Acceleration </a:t>
            </a:r>
            <a:r>
              <a:rPr lang="en-US" altLang="zh-CN" sz="8000" dirty="0" smtClean="0"/>
              <a:t>Models: </a:t>
            </a:r>
            <a:r>
              <a:rPr lang="en-US" altLang="zh-CN" sz="5600" dirty="0" smtClean="0"/>
              <a:t>Lookaside Model, Offload </a:t>
            </a:r>
            <a:r>
              <a:rPr lang="en-US" altLang="zh-CN" sz="5600" dirty="0"/>
              <a:t>Model (Inline Model</a:t>
            </a:r>
            <a:r>
              <a:rPr lang="en-US" altLang="zh-CN" sz="5600" dirty="0" smtClean="0"/>
              <a:t>), External </a:t>
            </a:r>
            <a:r>
              <a:rPr lang="en-US" altLang="zh-CN" sz="5600" dirty="0"/>
              <a:t>Model (Data Path Offload Model)</a:t>
            </a:r>
            <a:endParaRPr lang="en-US" altLang="zh-CN" sz="19200" dirty="0"/>
          </a:p>
          <a:p>
            <a:r>
              <a:rPr lang="en-US" altLang="zh-CN" sz="8000" dirty="0"/>
              <a:t>Virtualized Acceleration </a:t>
            </a:r>
            <a:r>
              <a:rPr lang="en-US" altLang="zh-CN" sz="8000" dirty="0" smtClean="0"/>
              <a:t>Interfaces: </a:t>
            </a:r>
            <a:r>
              <a:rPr lang="en-US" altLang="zh-CN" sz="5600" dirty="0" err="1" smtClean="0"/>
              <a:t>Passthrough</a:t>
            </a:r>
            <a:r>
              <a:rPr lang="en-US" altLang="zh-CN" sz="5600" dirty="0" smtClean="0"/>
              <a:t>-based Acceleration &amp; </a:t>
            </a:r>
            <a:r>
              <a:rPr lang="en-US" altLang="zh-CN" sz="5600" dirty="0" err="1" smtClean="0"/>
              <a:t>Virtio</a:t>
            </a:r>
            <a:r>
              <a:rPr lang="en-US" altLang="zh-CN" sz="5600" dirty="0" smtClean="0"/>
              <a:t>-based Acceleration</a:t>
            </a:r>
            <a:endParaRPr lang="en-US" altLang="zh-CN" sz="7200" dirty="0" smtClean="0"/>
          </a:p>
          <a:p>
            <a:pPr lvl="1"/>
            <a:r>
              <a:rPr lang="en-US" altLang="zh-CN" sz="6400" dirty="0" err="1" smtClean="0">
                <a:solidFill>
                  <a:srgbClr val="FF0000"/>
                </a:solidFill>
              </a:rPr>
              <a:t>Virtio</a:t>
            </a:r>
            <a:r>
              <a:rPr lang="en-US" altLang="zh-CN" sz="6400" dirty="0" smtClean="0">
                <a:solidFill>
                  <a:srgbClr val="FF0000"/>
                </a:solidFill>
              </a:rPr>
              <a:t>-lookaside Acceleration</a:t>
            </a:r>
            <a:r>
              <a:rPr lang="en-US" altLang="zh-CN" sz="6400" dirty="0" smtClean="0"/>
              <a:t> &amp; </a:t>
            </a:r>
            <a:r>
              <a:rPr lang="en-US" altLang="zh-CN" sz="6400" dirty="0" err="1" smtClean="0"/>
              <a:t>virtio</a:t>
            </a:r>
            <a:r>
              <a:rPr lang="en-US" altLang="zh-CN" sz="6400" dirty="0" smtClean="0"/>
              <a:t>-inline </a:t>
            </a:r>
            <a:r>
              <a:rPr lang="en-US" altLang="zh-CN" sz="6400" dirty="0"/>
              <a:t>acceleration</a:t>
            </a:r>
            <a:endParaRPr lang="en-US" altLang="zh-CN" sz="16000" dirty="0"/>
          </a:p>
          <a:p>
            <a:r>
              <a:rPr lang="en-US" altLang="zh-CN" sz="8000" dirty="0"/>
              <a:t>Targeting </a:t>
            </a:r>
            <a:r>
              <a:rPr lang="en-US" altLang="zh-CN" sz="8000" dirty="0" smtClean="0"/>
              <a:t>Applications: </a:t>
            </a:r>
            <a:r>
              <a:rPr lang="en-US" altLang="zh-CN" sz="7200" dirty="0" err="1" smtClean="0"/>
              <a:t>SmallCell</a:t>
            </a:r>
            <a:r>
              <a:rPr lang="en-US" altLang="zh-CN" sz="7200" dirty="0" smtClean="0"/>
              <a:t> Gateway. </a:t>
            </a:r>
            <a:r>
              <a:rPr lang="en-US" altLang="zh-CN" sz="7200" dirty="0" err="1" smtClean="0"/>
              <a:t>IPSec</a:t>
            </a:r>
            <a:r>
              <a:rPr lang="en-US" altLang="zh-CN" sz="7200" dirty="0" smtClean="0"/>
              <a:t> </a:t>
            </a:r>
            <a:r>
              <a:rPr lang="en-US" altLang="zh-CN" sz="7200" dirty="0"/>
              <a:t>between </a:t>
            </a:r>
            <a:r>
              <a:rPr lang="en-US" altLang="zh-CN" sz="7200" dirty="0" err="1"/>
              <a:t>vRAN</a:t>
            </a:r>
            <a:r>
              <a:rPr lang="en-US" altLang="zh-CN" sz="7200" dirty="0"/>
              <a:t> and </a:t>
            </a:r>
            <a:r>
              <a:rPr lang="en-US" altLang="zh-CN" sz="7200" dirty="0" err="1" smtClean="0"/>
              <a:t>vEPC</a:t>
            </a:r>
            <a:r>
              <a:rPr lang="en-US" altLang="zh-CN" sz="7200" dirty="0" smtClean="0"/>
              <a:t>, </a:t>
            </a:r>
            <a:r>
              <a:rPr lang="en-US" altLang="zh-CN" sz="7200" dirty="0" smtClean="0">
                <a:solidFill>
                  <a:srgbClr val="FF0000"/>
                </a:solidFill>
              </a:rPr>
              <a:t>VRAN</a:t>
            </a:r>
            <a:endParaRPr lang="en-US" altLang="zh-CN" sz="19200" dirty="0">
              <a:solidFill>
                <a:srgbClr val="FF0000"/>
              </a:solidFill>
            </a:endParaRPr>
          </a:p>
          <a:p>
            <a:pPr lvl="1"/>
            <a:r>
              <a:rPr lang="en-US" altLang="zh-CN" sz="6400" dirty="0" smtClean="0"/>
              <a:t>IPsec </a:t>
            </a:r>
            <a:r>
              <a:rPr lang="en-US" altLang="zh-CN" sz="6400" dirty="0"/>
              <a:t>Packet Processing Acceleration</a:t>
            </a:r>
            <a:endParaRPr lang="en-US" altLang="zh-CN" sz="17600" dirty="0"/>
          </a:p>
          <a:p>
            <a:pPr lvl="1"/>
            <a:r>
              <a:rPr lang="en-US" altLang="zh-CN" sz="6400" dirty="0"/>
              <a:t>NFVI Packet Processing Acceleration</a:t>
            </a:r>
            <a:endParaRPr lang="en-US" altLang="zh-CN" sz="17600" dirty="0"/>
          </a:p>
          <a:p>
            <a:pPr lvl="1"/>
            <a:r>
              <a:rPr lang="en-US" altLang="zh-CN" sz="6400" dirty="0"/>
              <a:t>PDCP Packet Processing Acceleration</a:t>
            </a:r>
            <a:endParaRPr lang="en-US" altLang="zh-CN" sz="17600" dirty="0"/>
          </a:p>
          <a:p>
            <a:r>
              <a:rPr lang="en-US" altLang="zh-CN" sz="8000" dirty="0"/>
              <a:t>Use-cases</a:t>
            </a:r>
            <a:endParaRPr lang="en-US" altLang="zh-CN" sz="19200" dirty="0"/>
          </a:p>
          <a:p>
            <a:pPr lvl="1"/>
            <a:r>
              <a:rPr lang="en-US" altLang="zh-CN" sz="7200" dirty="0"/>
              <a:t>IPsec  Look Aside Accelerator</a:t>
            </a:r>
            <a:endParaRPr lang="en-US" altLang="zh-CN" sz="19200" dirty="0"/>
          </a:p>
          <a:p>
            <a:pPr lvl="1"/>
            <a:r>
              <a:rPr lang="en-US" altLang="zh-CN" sz="7200" dirty="0"/>
              <a:t>NFVI Packet Processing Offload Accelerator</a:t>
            </a:r>
            <a:endParaRPr lang="en-US" altLang="zh-CN" sz="19200" dirty="0"/>
          </a:p>
          <a:p>
            <a:pPr lvl="1"/>
            <a:r>
              <a:rPr lang="en-US" altLang="zh-CN" sz="7200" dirty="0"/>
              <a:t>Combined NFVI Inline and IPsec LA Accelerator</a:t>
            </a:r>
            <a:endParaRPr lang="en-US" altLang="zh-CN" sz="19200" dirty="0"/>
          </a:p>
          <a:p>
            <a:pPr lvl="1"/>
            <a:r>
              <a:rPr lang="en-US" altLang="zh-CN" sz="7200" dirty="0"/>
              <a:t>NFVI and IPsec Offload Accelerator</a:t>
            </a:r>
            <a:endParaRPr lang="en-US" altLang="zh-CN" sz="19200" dirty="0"/>
          </a:p>
          <a:p>
            <a:pPr lvl="1"/>
            <a:r>
              <a:rPr lang="en-US" altLang="zh-CN" sz="7200" dirty="0" smtClean="0"/>
              <a:t>PDCP </a:t>
            </a:r>
            <a:r>
              <a:rPr lang="en-US" altLang="zh-CN" sz="7200" dirty="0"/>
              <a:t>Offload Accelerator</a:t>
            </a:r>
            <a:endParaRPr lang="en-US" altLang="zh-CN" sz="19200" dirty="0"/>
          </a:p>
          <a:p>
            <a:pPr marL="0" indent="0">
              <a:buNone/>
            </a:pP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4" name="矩形标注 3"/>
          <p:cNvSpPr/>
          <p:nvPr/>
        </p:nvSpPr>
        <p:spPr>
          <a:xfrm>
            <a:off x="9091749" y="3570514"/>
            <a:ext cx="2107474" cy="775063"/>
          </a:xfrm>
          <a:prstGeom prst="wedgeRectCallout">
            <a:avLst>
              <a:gd name="adj1" fmla="val -34056"/>
              <a:gd name="adj2" fmla="val -92556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vRAN</a:t>
            </a:r>
            <a:r>
              <a:rPr lang="en-US" altLang="zh-CN" dirty="0" smtClean="0"/>
              <a:t> application description refined.</a:t>
            </a:r>
            <a:endParaRPr lang="zh-CN" altLang="en-US" dirty="0"/>
          </a:p>
        </p:txBody>
      </p:sp>
      <p:sp>
        <p:nvSpPr>
          <p:cNvPr id="5" name="矩形标注 4"/>
          <p:cNvSpPr/>
          <p:nvPr/>
        </p:nvSpPr>
        <p:spPr>
          <a:xfrm>
            <a:off x="5466806" y="1203008"/>
            <a:ext cx="2736668" cy="775063"/>
          </a:xfrm>
          <a:prstGeom prst="wedgeRectCallout">
            <a:avLst>
              <a:gd name="adj1" fmla="val -136122"/>
              <a:gd name="adj2" fmla="val 152388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Update on the figures to align with </a:t>
            </a:r>
            <a:r>
              <a:rPr lang="en-US" altLang="zh-CN" dirty="0" err="1" smtClean="0"/>
              <a:t>dpacc</a:t>
            </a:r>
            <a:r>
              <a:rPr lang="en-US" altLang="zh-CN" dirty="0" smtClean="0"/>
              <a:t> arch.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2672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Update Summary	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Refine </a:t>
            </a:r>
            <a:r>
              <a:rPr lang="en-US" altLang="zh-CN" dirty="0" err="1" smtClean="0"/>
              <a:t>vRAN</a:t>
            </a:r>
            <a:r>
              <a:rPr lang="en-US" altLang="zh-CN" dirty="0" smtClean="0"/>
              <a:t> application statement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???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 smtClean="0"/>
              <a:t>Updated </a:t>
            </a:r>
            <a:r>
              <a:rPr lang="en-US" altLang="zh-CN" dirty="0" err="1" smtClean="0"/>
              <a:t>virtio</a:t>
            </a:r>
            <a:r>
              <a:rPr lang="en-US" altLang="zh-CN" dirty="0" smtClean="0"/>
              <a:t>-lookaside </a:t>
            </a:r>
            <a:r>
              <a:rPr lang="en-US" altLang="zh-CN" dirty="0" smtClean="0"/>
              <a:t>figures</a:t>
            </a:r>
          </a:p>
          <a:p>
            <a:pPr lvl="1"/>
            <a:r>
              <a:rPr lang="en-US" altLang="zh-CN" dirty="0" smtClean="0"/>
              <a:t>Remove irrelevant technical details</a:t>
            </a:r>
          </a:p>
          <a:p>
            <a:pPr lvl="1"/>
            <a:r>
              <a:rPr lang="en-US" altLang="zh-CN" dirty="0" smtClean="0"/>
              <a:t>Be aligned with </a:t>
            </a:r>
            <a:r>
              <a:rPr lang="en-US" altLang="zh-CN" dirty="0" err="1" smtClean="0"/>
              <a:t>dpacc</a:t>
            </a:r>
            <a:r>
              <a:rPr lang="en-US" altLang="zh-CN" dirty="0" smtClean="0"/>
              <a:t> arch</a:t>
            </a:r>
          </a:p>
          <a:p>
            <a:pPr lvl="2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09492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2800" dirty="0" smtClean="0"/>
              <a:t>Targeting </a:t>
            </a:r>
            <a:r>
              <a:rPr lang="en-US" altLang="zh-CN" sz="2800" dirty="0" smtClean="0"/>
              <a:t>applications </a:t>
            </a:r>
            <a:r>
              <a:rPr lang="en-US" altLang="zh-CN" sz="2800" dirty="0" smtClean="0">
                <a:solidFill>
                  <a:srgbClr val="FF0000"/>
                </a:solidFill>
              </a:rPr>
              <a:t>(Any update?)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err="1" smtClean="0"/>
              <a:t>vRAN</a:t>
            </a:r>
            <a:r>
              <a:rPr lang="en-US" altLang="zh-CN" dirty="0" smtClean="0"/>
              <a:t> (</a:t>
            </a:r>
            <a:r>
              <a:rPr lang="en-US" altLang="zh-CN" sz="4000" dirty="0" smtClean="0"/>
              <a:t>LTE Stack illustration &amp; Accelerator models</a:t>
            </a:r>
            <a:r>
              <a:rPr lang="en-US" altLang="zh-CN" dirty="0" smtClean="0"/>
              <a:t>) 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942" y="1872344"/>
            <a:ext cx="10587476" cy="2099082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680755" y="2516777"/>
            <a:ext cx="818606" cy="2116183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CN" dirty="0" smtClean="0"/>
          </a:p>
          <a:p>
            <a:pPr algn="ctr"/>
            <a:endParaRPr lang="en-US" altLang="zh-CN" dirty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/>
          </a:p>
          <a:p>
            <a:pPr algn="ctr"/>
            <a:endParaRPr lang="en-US" altLang="zh-CN" dirty="0" smtClean="0"/>
          </a:p>
          <a:p>
            <a:pPr algn="ctr"/>
            <a:r>
              <a:rPr lang="en-US" altLang="zh-CN" dirty="0" smtClean="0"/>
              <a:t>Look aside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349932" y="2516777"/>
            <a:ext cx="1049382" cy="2116183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CN" dirty="0" smtClean="0"/>
          </a:p>
          <a:p>
            <a:pPr algn="ctr"/>
            <a:endParaRPr lang="en-US" altLang="zh-CN" dirty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/>
          </a:p>
          <a:p>
            <a:pPr algn="ctr"/>
            <a:endParaRPr lang="en-US" altLang="zh-CN" dirty="0" smtClean="0"/>
          </a:p>
          <a:p>
            <a:pPr algn="ctr"/>
            <a:r>
              <a:rPr lang="en-US" altLang="zh-CN" dirty="0" smtClean="0"/>
              <a:t>Look aside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9823269" y="2516777"/>
            <a:ext cx="1014548" cy="2116183"/>
          </a:xfrm>
          <a:prstGeom prst="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CN" dirty="0" smtClean="0"/>
          </a:p>
          <a:p>
            <a:pPr algn="ctr"/>
            <a:endParaRPr lang="en-US" altLang="zh-CN" dirty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/>
          </a:p>
          <a:p>
            <a:pPr algn="ctr"/>
            <a:endParaRPr lang="en-US" altLang="zh-CN" dirty="0" smtClean="0"/>
          </a:p>
          <a:p>
            <a:pPr algn="ctr"/>
            <a:r>
              <a:rPr lang="en-US" altLang="zh-CN" dirty="0" smtClean="0"/>
              <a:t>Inline (offload)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931817" y="4833257"/>
            <a:ext cx="4824549" cy="113877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Two types of look-aside accelerator identified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1600" dirty="0" smtClean="0"/>
              <a:t>Added into Section 2.1 as examples;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1600" dirty="0"/>
              <a:t>Clarifications added in Section 4.3</a:t>
            </a:r>
            <a:r>
              <a:rPr lang="en-US" altLang="zh-CN" sz="1600" dirty="0" smtClean="0"/>
              <a:t>.</a:t>
            </a:r>
            <a:endParaRPr lang="zh-CN" altLang="en-US" sz="1600" dirty="0"/>
          </a:p>
        </p:txBody>
      </p:sp>
      <p:sp>
        <p:nvSpPr>
          <p:cNvPr id="11" name="文本框 10"/>
          <p:cNvSpPr txBox="1"/>
          <p:nvPr/>
        </p:nvSpPr>
        <p:spPr>
          <a:xfrm>
            <a:off x="6291943" y="4833257"/>
            <a:ext cx="4545874" cy="113877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One types of offload accelerator identified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1600" dirty="0" smtClean="0"/>
              <a:t>Added into Section 2.2 as examples;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1600" dirty="0" smtClean="0"/>
              <a:t>Clarifications added in Section 4.3.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426969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Update Summary	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Refine </a:t>
            </a:r>
            <a:r>
              <a:rPr lang="en-US" altLang="zh-CN" dirty="0" err="1" smtClean="0"/>
              <a:t>vRAN</a:t>
            </a:r>
            <a:r>
              <a:rPr lang="en-US" altLang="zh-CN" dirty="0" smtClean="0"/>
              <a:t> application statement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???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 smtClean="0"/>
              <a:t>Updated </a:t>
            </a:r>
            <a:r>
              <a:rPr lang="en-US" altLang="zh-CN" dirty="0" err="1" smtClean="0"/>
              <a:t>virtio</a:t>
            </a:r>
            <a:r>
              <a:rPr lang="en-US" altLang="zh-CN" dirty="0" smtClean="0"/>
              <a:t>-lookaside </a:t>
            </a:r>
            <a:r>
              <a:rPr lang="en-US" altLang="zh-CN" dirty="0" smtClean="0"/>
              <a:t>figures</a:t>
            </a:r>
          </a:p>
          <a:p>
            <a:pPr lvl="1"/>
            <a:r>
              <a:rPr lang="en-US" altLang="zh-CN" dirty="0" smtClean="0"/>
              <a:t>Remove irrelevant technical details</a:t>
            </a:r>
          </a:p>
          <a:p>
            <a:pPr lvl="1"/>
            <a:r>
              <a:rPr lang="en-US" altLang="zh-CN" dirty="0" smtClean="0"/>
              <a:t>Be aligned with </a:t>
            </a:r>
            <a:r>
              <a:rPr lang="en-US" altLang="zh-CN" dirty="0" err="1" smtClean="0"/>
              <a:t>dpacc</a:t>
            </a:r>
            <a:r>
              <a:rPr lang="en-US" altLang="zh-CN" dirty="0" smtClean="0"/>
              <a:t> arch</a:t>
            </a:r>
          </a:p>
          <a:p>
            <a:pPr lvl="2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21932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灯片编号占位符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015134" y="6125634"/>
            <a:ext cx="804333" cy="4868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990575" indent="-380990"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523962" indent="-304792"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2133547" indent="-304792"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743131" indent="-304792"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3352716" indent="-304792" defTabSz="60746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3962301" indent="-304792" defTabSz="60746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4571886" indent="-304792" defTabSz="60746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5181470" indent="-304792" defTabSz="60746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fld id="{3D53F8A6-5E0B-DA4B-862C-ED89F758FC0C}" type="slidenum">
              <a:rPr lang="en-US" altLang="zh-CN" sz="1600">
                <a:solidFill>
                  <a:srgbClr val="898989"/>
                </a:solidFill>
                <a:latin typeface="Helvetica Neue Light" charset="0"/>
              </a:rPr>
              <a:pPr/>
              <a:t>6</a:t>
            </a:fld>
            <a:endParaRPr lang="en-US" altLang="zh-CN" sz="1600">
              <a:solidFill>
                <a:srgbClr val="898989"/>
              </a:solidFill>
              <a:latin typeface="Helvetica Neue Light" charset="0"/>
            </a:endParaRPr>
          </a:p>
        </p:txBody>
      </p:sp>
      <p:sp>
        <p:nvSpPr>
          <p:cNvPr id="21507" name="Title 1"/>
          <p:cNvSpPr>
            <a:spLocks noGrp="1"/>
          </p:cNvSpPr>
          <p:nvPr>
            <p:ph type="title"/>
          </p:nvPr>
        </p:nvSpPr>
        <p:spPr>
          <a:xfrm>
            <a:off x="167217" y="275167"/>
            <a:ext cx="9743016" cy="4550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 </a:t>
            </a:r>
            <a:r>
              <a:rPr lang="en-US" dirty="0"/>
              <a:t>Aside </a:t>
            </a:r>
            <a:r>
              <a:rPr lang="en-US" dirty="0" smtClean="0"/>
              <a:t>Accelerator </a:t>
            </a:r>
            <a:r>
              <a:rPr lang="en-US" dirty="0" smtClean="0"/>
              <a:t>v1 (updated)</a:t>
            </a:r>
            <a:endParaRPr lang="en-US" altLang="zh-CN" dirty="0">
              <a:latin typeface="Helvetica Neue" charset="0"/>
              <a:ea typeface="MS PGothic" charset="0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09599" y="6126165"/>
            <a:ext cx="2220687" cy="486833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lvl1pPr algn="l">
              <a:defRPr sz="16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0167B64D-182E-7142-A5F4-4D145E57CAF3}" type="datetime1">
              <a:rPr lang="en-CA" smtClean="0"/>
              <a:pPr/>
              <a:t>25/02/2016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936730" y="6265865"/>
            <a:ext cx="5960533" cy="486833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lvl1pPr algn="ctr">
              <a:defRPr sz="16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endParaRPr lang="en-US" dirty="0"/>
          </a:p>
        </p:txBody>
      </p:sp>
      <p:pic>
        <p:nvPicPr>
          <p:cNvPr id="1026" name="Picture 2" descr="dpacc-usecase-virtio-la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213" y="1313888"/>
            <a:ext cx="5734050" cy="3952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73550" y="5665735"/>
            <a:ext cx="3155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>
                <a:solidFill>
                  <a:srgbClr val="000000"/>
                </a:solidFill>
                <a:latin typeface="Arial" panose="020B0604020202020204" pitchFamily="34" charset="0"/>
              </a:rPr>
              <a:t>Virtio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-Lookaside Acceleration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32977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Look Aside </a:t>
            </a:r>
            <a:r>
              <a:rPr lang="en-US" altLang="zh-CN" dirty="0" smtClean="0"/>
              <a:t>Accelerator </a:t>
            </a:r>
            <a:r>
              <a:rPr lang="en-US" altLang="zh-CN" dirty="0" smtClean="0"/>
              <a:t>v2 (updated)</a:t>
            </a:r>
            <a:endParaRPr lang="zh-CN" altLang="en-US" dirty="0"/>
          </a:p>
        </p:txBody>
      </p:sp>
      <p:pic>
        <p:nvPicPr>
          <p:cNvPr id="2050" name="Picture 2" descr="dpacc-usecase-virtio-la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676" y="1563062"/>
            <a:ext cx="6819434" cy="4938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099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673" y="365125"/>
            <a:ext cx="11132127" cy="1325563"/>
          </a:xfrm>
        </p:spPr>
        <p:txBody>
          <a:bodyPr/>
          <a:lstStyle/>
          <a:p>
            <a:r>
              <a:rPr lang="en-US" altLang="zh-CN" dirty="0" err="1" smtClean="0"/>
              <a:t>IPSec</a:t>
            </a:r>
            <a:r>
              <a:rPr lang="en-US" altLang="zh-CN" dirty="0" smtClean="0"/>
              <a:t> Look Aside Accelerator (to be updated)</a:t>
            </a:r>
            <a:endParaRPr lang="zh-CN" altLang="en-US" dirty="0"/>
          </a:p>
        </p:txBody>
      </p:sp>
      <p:grpSp>
        <p:nvGrpSpPr>
          <p:cNvPr id="5" name="Canvas 451"/>
          <p:cNvGrpSpPr/>
          <p:nvPr/>
        </p:nvGrpSpPr>
        <p:grpSpPr>
          <a:xfrm>
            <a:off x="3241964" y="1371600"/>
            <a:ext cx="5486400" cy="5486400"/>
            <a:chOff x="0" y="0"/>
            <a:chExt cx="5486400" cy="54864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5486400" cy="5486400"/>
            </a:xfrm>
            <a:prstGeom prst="rect">
              <a:avLst/>
            </a:prstGeom>
          </p:spPr>
        </p:sp>
        <p:sp>
          <p:nvSpPr>
            <p:cNvPr id="7" name="Text Box 344"/>
            <p:cNvSpPr txBox="1"/>
            <p:nvPr/>
          </p:nvSpPr>
          <p:spPr>
            <a:xfrm>
              <a:off x="180000" y="180000"/>
              <a:ext cx="5153025" cy="4930775"/>
            </a:xfrm>
            <a:prstGeom prst="rect">
              <a:avLst/>
            </a:prstGeom>
            <a:no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217205" y="4268130"/>
              <a:ext cx="1481455" cy="252095"/>
            </a:xfrm>
            <a:prstGeom prst="rect">
              <a:avLst/>
            </a:prstGeom>
            <a:solidFill>
              <a:srgbClr val="DED7DF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1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IPsec Accelerator HW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217205" y="3134020"/>
              <a:ext cx="1377315" cy="914400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SAL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3380400" y="3770290"/>
              <a:ext cx="1073150" cy="277495"/>
            </a:xfrm>
            <a:prstGeom prst="roundRect">
              <a:avLst/>
            </a:prstGeom>
            <a:solidFill>
              <a:srgbClr val="6AEAF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IPSec g-driver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0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0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466125" y="2177710"/>
              <a:ext cx="930275" cy="43878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sio-backend (vHost-user)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82870" y="294935"/>
              <a:ext cx="4933950" cy="169545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600" b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VNF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463585" y="379390"/>
              <a:ext cx="990600" cy="314325"/>
            </a:xfrm>
            <a:prstGeom prst="roundRect">
              <a:avLst/>
            </a:prstGeom>
            <a:solidFill>
              <a:srgbClr val="C8A4B7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App IPsec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217840" y="1392850"/>
              <a:ext cx="1377315" cy="596265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SAL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979465" y="400345"/>
              <a:ext cx="847090" cy="313690"/>
            </a:xfrm>
            <a:prstGeom prst="roundRect">
              <a:avLst/>
            </a:prstGeom>
            <a:solidFill>
              <a:srgbClr val="C8A4B7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App F1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6" name="Text Box 375"/>
            <p:cNvSpPr txBox="1"/>
            <p:nvPr/>
          </p:nvSpPr>
          <p:spPr>
            <a:xfrm>
              <a:off x="233340" y="3615350"/>
              <a:ext cx="1266825" cy="36449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347345">
                <a:spcAft>
                  <a:spcPts val="0"/>
                </a:spcAft>
              </a:pPr>
              <a:r>
                <a:rPr lang="en-US" sz="10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Clear packet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indent="347345">
                <a:spcAft>
                  <a:spcPts val="0"/>
                </a:spcAft>
              </a:pPr>
              <a:r>
                <a:rPr lang="en-US" sz="10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Encrypted packet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" name="Text Box 376"/>
            <p:cNvSpPr txBox="1"/>
            <p:nvPr/>
          </p:nvSpPr>
          <p:spPr>
            <a:xfrm>
              <a:off x="865800" y="4844075"/>
              <a:ext cx="3488055" cy="2286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b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Figure X IPsec Packet Processing – Look Aside Accelerator Flow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3609000" y="1202350"/>
              <a:ext cx="640080" cy="1905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800" b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g-API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800" b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264830" y="3381035"/>
              <a:ext cx="1257935" cy="228600"/>
            </a:xfrm>
            <a:prstGeom prst="roundRect">
              <a:avLst/>
            </a:prstGeom>
            <a:solidFill>
              <a:srgbClr val="DED7DF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0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Acceleration Core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535340" y="1551600"/>
              <a:ext cx="728980" cy="436245"/>
            </a:xfrm>
            <a:prstGeom prst="roundRect">
              <a:avLst/>
            </a:prstGeom>
            <a:solidFill>
              <a:srgbClr val="AEFB93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8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Virtio-IPsec Look-aside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8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Frontend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800" b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3495335" y="1989115"/>
              <a:ext cx="855980" cy="1905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0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sio + Virtio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0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3384210" y="4040800"/>
              <a:ext cx="1069975" cy="22796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hio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495335" y="2911770"/>
              <a:ext cx="897890" cy="22796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1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s-api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1324905" y="1688125"/>
              <a:ext cx="600075" cy="313055"/>
            </a:xfrm>
            <a:prstGeom prst="roundRect">
              <a:avLst/>
            </a:prstGeom>
            <a:solidFill>
              <a:srgbClr val="AEFB93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8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Virtio-net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8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Frontend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8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8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135165" y="842305"/>
              <a:ext cx="870585" cy="313055"/>
            </a:xfrm>
            <a:prstGeom prst="roundRect">
              <a:avLst/>
            </a:prstGeom>
            <a:solidFill>
              <a:srgbClr val="C8A4B7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App F2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279945" y="1675425"/>
              <a:ext cx="600075" cy="313055"/>
            </a:xfrm>
            <a:prstGeom prst="roundRect">
              <a:avLst/>
            </a:prstGeom>
            <a:solidFill>
              <a:srgbClr val="AEFB93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8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Virtio-net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8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Frontend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8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8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8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637200" y="2243750"/>
              <a:ext cx="2368550" cy="1136650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1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Host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spcAft>
                  <a:spcPts val="0"/>
                </a:spcAft>
              </a:pPr>
              <a:r>
                <a:rPr lang="en-US" sz="11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kernel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1300775" y="2267245"/>
              <a:ext cx="1577340" cy="22796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9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Vhost-net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1411900" y="2490130"/>
              <a:ext cx="1282065" cy="228600"/>
            </a:xfrm>
            <a:prstGeom prst="roundRect">
              <a:avLst/>
            </a:prstGeom>
            <a:solidFill>
              <a:srgbClr val="DED7DF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0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IPtables FW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1423330" y="2715555"/>
              <a:ext cx="1282065" cy="228600"/>
            </a:xfrm>
            <a:prstGeom prst="roundRect">
              <a:avLst/>
            </a:prstGeom>
            <a:solidFill>
              <a:srgbClr val="DED7DF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0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OVS DP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1425235" y="2935265"/>
              <a:ext cx="1282065" cy="228600"/>
            </a:xfrm>
            <a:prstGeom prst="roundRect">
              <a:avLst/>
            </a:prstGeom>
            <a:solidFill>
              <a:srgbClr val="DED7DF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0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VLAN/VxLAN Driver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300775" y="4295435"/>
              <a:ext cx="1313180" cy="228600"/>
            </a:xfrm>
            <a:prstGeom prst="rect">
              <a:avLst/>
            </a:prstGeom>
            <a:solidFill>
              <a:srgbClr val="DED7DF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1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Physical ports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3" name="Freeform 32"/>
            <p:cNvSpPr/>
            <p:nvPr/>
          </p:nvSpPr>
          <p:spPr>
            <a:xfrm flipV="1">
              <a:off x="1404280" y="713400"/>
              <a:ext cx="146050" cy="3663315"/>
            </a:xfrm>
            <a:custGeom>
              <a:avLst/>
              <a:gdLst>
                <a:gd name="connsiteX0" fmla="*/ 0 w 1273175"/>
                <a:gd name="connsiteY0" fmla="*/ 19050 h 3559902"/>
                <a:gd name="connsiteX1" fmla="*/ 104775 w 1273175"/>
                <a:gd name="connsiteY1" fmla="*/ 1171575 h 3559902"/>
                <a:gd name="connsiteX2" fmla="*/ 180975 w 1273175"/>
                <a:gd name="connsiteY2" fmla="*/ 2228850 h 3559902"/>
                <a:gd name="connsiteX3" fmla="*/ 838200 w 1273175"/>
                <a:gd name="connsiteY3" fmla="*/ 2771775 h 3559902"/>
                <a:gd name="connsiteX4" fmla="*/ 981075 w 1273175"/>
                <a:gd name="connsiteY4" fmla="*/ 3457575 h 3559902"/>
                <a:gd name="connsiteX5" fmla="*/ 1123950 w 1273175"/>
                <a:gd name="connsiteY5" fmla="*/ 3552825 h 3559902"/>
                <a:gd name="connsiteX6" fmla="*/ 1266825 w 1273175"/>
                <a:gd name="connsiteY6" fmla="*/ 3419475 h 3559902"/>
                <a:gd name="connsiteX7" fmla="*/ 1152525 w 1273175"/>
                <a:gd name="connsiteY7" fmla="*/ 2695575 h 3559902"/>
                <a:gd name="connsiteX8" fmla="*/ 352425 w 1273175"/>
                <a:gd name="connsiteY8" fmla="*/ 2181225 h 3559902"/>
                <a:gd name="connsiteX9" fmla="*/ 409575 w 1273175"/>
                <a:gd name="connsiteY9" fmla="*/ 0 h 3559902"/>
                <a:gd name="connsiteX0" fmla="*/ 0 w 1273175"/>
                <a:gd name="connsiteY0" fmla="*/ 0 h 3540852"/>
                <a:gd name="connsiteX1" fmla="*/ 104775 w 1273175"/>
                <a:gd name="connsiteY1" fmla="*/ 1152525 h 3540852"/>
                <a:gd name="connsiteX2" fmla="*/ 180975 w 1273175"/>
                <a:gd name="connsiteY2" fmla="*/ 2209800 h 3540852"/>
                <a:gd name="connsiteX3" fmla="*/ 838200 w 1273175"/>
                <a:gd name="connsiteY3" fmla="*/ 2752725 h 3540852"/>
                <a:gd name="connsiteX4" fmla="*/ 981075 w 1273175"/>
                <a:gd name="connsiteY4" fmla="*/ 3438525 h 3540852"/>
                <a:gd name="connsiteX5" fmla="*/ 1123950 w 1273175"/>
                <a:gd name="connsiteY5" fmla="*/ 3533775 h 3540852"/>
                <a:gd name="connsiteX6" fmla="*/ 1266825 w 1273175"/>
                <a:gd name="connsiteY6" fmla="*/ 3400425 h 3540852"/>
                <a:gd name="connsiteX7" fmla="*/ 1152525 w 1273175"/>
                <a:gd name="connsiteY7" fmla="*/ 2676525 h 3540852"/>
                <a:gd name="connsiteX8" fmla="*/ 352425 w 1273175"/>
                <a:gd name="connsiteY8" fmla="*/ 2162175 h 3540852"/>
                <a:gd name="connsiteX0" fmla="*/ 0 w 1273175"/>
                <a:gd name="connsiteY0" fmla="*/ 0 h 3540852"/>
                <a:gd name="connsiteX1" fmla="*/ 104775 w 1273175"/>
                <a:gd name="connsiteY1" fmla="*/ 1152525 h 3540852"/>
                <a:gd name="connsiteX2" fmla="*/ 180975 w 1273175"/>
                <a:gd name="connsiteY2" fmla="*/ 2209800 h 3540852"/>
                <a:gd name="connsiteX3" fmla="*/ 838200 w 1273175"/>
                <a:gd name="connsiteY3" fmla="*/ 2752725 h 3540852"/>
                <a:gd name="connsiteX4" fmla="*/ 981075 w 1273175"/>
                <a:gd name="connsiteY4" fmla="*/ 3438525 h 3540852"/>
                <a:gd name="connsiteX5" fmla="*/ 1123950 w 1273175"/>
                <a:gd name="connsiteY5" fmla="*/ 3533775 h 3540852"/>
                <a:gd name="connsiteX6" fmla="*/ 1266825 w 1273175"/>
                <a:gd name="connsiteY6" fmla="*/ 3400425 h 3540852"/>
                <a:gd name="connsiteX7" fmla="*/ 1152525 w 1273175"/>
                <a:gd name="connsiteY7" fmla="*/ 2676525 h 3540852"/>
                <a:gd name="connsiteX0" fmla="*/ 0 w 1266825"/>
                <a:gd name="connsiteY0" fmla="*/ 0 h 3540852"/>
                <a:gd name="connsiteX1" fmla="*/ 104775 w 1266825"/>
                <a:gd name="connsiteY1" fmla="*/ 1152525 h 3540852"/>
                <a:gd name="connsiteX2" fmla="*/ 180975 w 1266825"/>
                <a:gd name="connsiteY2" fmla="*/ 2209800 h 3540852"/>
                <a:gd name="connsiteX3" fmla="*/ 838200 w 1266825"/>
                <a:gd name="connsiteY3" fmla="*/ 2752725 h 3540852"/>
                <a:gd name="connsiteX4" fmla="*/ 981075 w 1266825"/>
                <a:gd name="connsiteY4" fmla="*/ 3438525 h 3540852"/>
                <a:gd name="connsiteX5" fmla="*/ 1123950 w 1266825"/>
                <a:gd name="connsiteY5" fmla="*/ 3533775 h 3540852"/>
                <a:gd name="connsiteX6" fmla="*/ 1266825 w 1266825"/>
                <a:gd name="connsiteY6" fmla="*/ 3400425 h 3540852"/>
                <a:gd name="connsiteX0" fmla="*/ 0 w 1123950"/>
                <a:gd name="connsiteY0" fmla="*/ 0 h 3540852"/>
                <a:gd name="connsiteX1" fmla="*/ 104775 w 1123950"/>
                <a:gd name="connsiteY1" fmla="*/ 1152525 h 3540852"/>
                <a:gd name="connsiteX2" fmla="*/ 180975 w 1123950"/>
                <a:gd name="connsiteY2" fmla="*/ 2209800 h 3540852"/>
                <a:gd name="connsiteX3" fmla="*/ 838200 w 1123950"/>
                <a:gd name="connsiteY3" fmla="*/ 2752725 h 3540852"/>
                <a:gd name="connsiteX4" fmla="*/ 981075 w 1123950"/>
                <a:gd name="connsiteY4" fmla="*/ 3438525 h 3540852"/>
                <a:gd name="connsiteX5" fmla="*/ 1123950 w 1123950"/>
                <a:gd name="connsiteY5" fmla="*/ 3533775 h 3540852"/>
                <a:gd name="connsiteX0" fmla="*/ 10242 w 1022874"/>
                <a:gd name="connsiteY0" fmla="*/ 0 h 3463212"/>
                <a:gd name="connsiteX1" fmla="*/ 3699 w 1022874"/>
                <a:gd name="connsiteY1" fmla="*/ 1074885 h 3463212"/>
                <a:gd name="connsiteX2" fmla="*/ 79899 w 1022874"/>
                <a:gd name="connsiteY2" fmla="*/ 2132160 h 3463212"/>
                <a:gd name="connsiteX3" fmla="*/ 737124 w 1022874"/>
                <a:gd name="connsiteY3" fmla="*/ 2675085 h 3463212"/>
                <a:gd name="connsiteX4" fmla="*/ 879999 w 1022874"/>
                <a:gd name="connsiteY4" fmla="*/ 3360885 h 3463212"/>
                <a:gd name="connsiteX5" fmla="*/ 1022874 w 1022874"/>
                <a:gd name="connsiteY5" fmla="*/ 3456135 h 3463212"/>
                <a:gd name="connsiteX0" fmla="*/ 0 w 1012632"/>
                <a:gd name="connsiteY0" fmla="*/ 0 h 3463212"/>
                <a:gd name="connsiteX1" fmla="*/ 136932 w 1012632"/>
                <a:gd name="connsiteY1" fmla="*/ 1028141 h 3463212"/>
                <a:gd name="connsiteX2" fmla="*/ 69657 w 1012632"/>
                <a:gd name="connsiteY2" fmla="*/ 2132160 h 3463212"/>
                <a:gd name="connsiteX3" fmla="*/ 726882 w 1012632"/>
                <a:gd name="connsiteY3" fmla="*/ 2675085 h 3463212"/>
                <a:gd name="connsiteX4" fmla="*/ 869757 w 1012632"/>
                <a:gd name="connsiteY4" fmla="*/ 3360885 h 3463212"/>
                <a:gd name="connsiteX5" fmla="*/ 1012632 w 1012632"/>
                <a:gd name="connsiteY5" fmla="*/ 3456135 h 3463212"/>
                <a:gd name="connsiteX0" fmla="*/ 9229 w 1021861"/>
                <a:gd name="connsiteY0" fmla="*/ 0 h 3463212"/>
                <a:gd name="connsiteX1" fmla="*/ 146161 w 1021861"/>
                <a:gd name="connsiteY1" fmla="*/ 1028141 h 3463212"/>
                <a:gd name="connsiteX2" fmla="*/ 25139 w 1021861"/>
                <a:gd name="connsiteY2" fmla="*/ 3393602 h 3463212"/>
                <a:gd name="connsiteX3" fmla="*/ 736111 w 1021861"/>
                <a:gd name="connsiteY3" fmla="*/ 2675085 h 3463212"/>
                <a:gd name="connsiteX4" fmla="*/ 878986 w 1021861"/>
                <a:gd name="connsiteY4" fmla="*/ 3360885 h 3463212"/>
                <a:gd name="connsiteX5" fmla="*/ 1021861 w 1021861"/>
                <a:gd name="connsiteY5" fmla="*/ 3456135 h 3463212"/>
                <a:gd name="connsiteX0" fmla="*/ 9229 w 878986"/>
                <a:gd name="connsiteY0" fmla="*/ 0 h 3441787"/>
                <a:gd name="connsiteX1" fmla="*/ 146161 w 878986"/>
                <a:gd name="connsiteY1" fmla="*/ 1028141 h 3441787"/>
                <a:gd name="connsiteX2" fmla="*/ 25139 w 878986"/>
                <a:gd name="connsiteY2" fmla="*/ 3393602 h 3441787"/>
                <a:gd name="connsiteX3" fmla="*/ 736111 w 878986"/>
                <a:gd name="connsiteY3" fmla="*/ 2675085 h 3441787"/>
                <a:gd name="connsiteX4" fmla="*/ 878986 w 878986"/>
                <a:gd name="connsiteY4" fmla="*/ 3360885 h 3441787"/>
                <a:gd name="connsiteX0" fmla="*/ 9229 w 736111"/>
                <a:gd name="connsiteY0" fmla="*/ 0 h 3441787"/>
                <a:gd name="connsiteX1" fmla="*/ 146161 w 736111"/>
                <a:gd name="connsiteY1" fmla="*/ 1028141 h 3441787"/>
                <a:gd name="connsiteX2" fmla="*/ 25139 w 736111"/>
                <a:gd name="connsiteY2" fmla="*/ 3393602 h 3441787"/>
                <a:gd name="connsiteX3" fmla="*/ 736111 w 736111"/>
                <a:gd name="connsiteY3" fmla="*/ 2675085 h 3441787"/>
                <a:gd name="connsiteX0" fmla="*/ 9229 w 146184"/>
                <a:gd name="connsiteY0" fmla="*/ 0 h 3393602"/>
                <a:gd name="connsiteX1" fmla="*/ 146161 w 146184"/>
                <a:gd name="connsiteY1" fmla="*/ 1028141 h 3393602"/>
                <a:gd name="connsiteX2" fmla="*/ 25139 w 146184"/>
                <a:gd name="connsiteY2" fmla="*/ 3393602 h 3393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6184" h="3393602">
                  <a:moveTo>
                    <a:pt x="9229" y="0"/>
                  </a:moveTo>
                  <a:cubicBezTo>
                    <a:pt x="46535" y="392112"/>
                    <a:pt x="143509" y="462541"/>
                    <a:pt x="146161" y="1028141"/>
                  </a:cubicBezTo>
                  <a:cubicBezTo>
                    <a:pt x="148813" y="1593741"/>
                    <a:pt x="-73186" y="3119111"/>
                    <a:pt x="25139" y="3393602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headEnd type="stealth" w="lg" len="med"/>
              <a:tailEnd type="stealth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34" name="Freeform 33"/>
            <p:cNvSpPr/>
            <p:nvPr/>
          </p:nvSpPr>
          <p:spPr>
            <a:xfrm flipH="1">
              <a:off x="2419645" y="1162345"/>
              <a:ext cx="168275" cy="3213735"/>
            </a:xfrm>
            <a:custGeom>
              <a:avLst/>
              <a:gdLst>
                <a:gd name="connsiteX0" fmla="*/ 0 w 1273175"/>
                <a:gd name="connsiteY0" fmla="*/ 19050 h 3559902"/>
                <a:gd name="connsiteX1" fmla="*/ 104775 w 1273175"/>
                <a:gd name="connsiteY1" fmla="*/ 1171575 h 3559902"/>
                <a:gd name="connsiteX2" fmla="*/ 180975 w 1273175"/>
                <a:gd name="connsiteY2" fmla="*/ 2228850 h 3559902"/>
                <a:gd name="connsiteX3" fmla="*/ 838200 w 1273175"/>
                <a:gd name="connsiteY3" fmla="*/ 2771775 h 3559902"/>
                <a:gd name="connsiteX4" fmla="*/ 981075 w 1273175"/>
                <a:gd name="connsiteY4" fmla="*/ 3457575 h 3559902"/>
                <a:gd name="connsiteX5" fmla="*/ 1123950 w 1273175"/>
                <a:gd name="connsiteY5" fmla="*/ 3552825 h 3559902"/>
                <a:gd name="connsiteX6" fmla="*/ 1266825 w 1273175"/>
                <a:gd name="connsiteY6" fmla="*/ 3419475 h 3559902"/>
                <a:gd name="connsiteX7" fmla="*/ 1152525 w 1273175"/>
                <a:gd name="connsiteY7" fmla="*/ 2695575 h 3559902"/>
                <a:gd name="connsiteX8" fmla="*/ 352425 w 1273175"/>
                <a:gd name="connsiteY8" fmla="*/ 2181225 h 3559902"/>
                <a:gd name="connsiteX9" fmla="*/ 409575 w 1273175"/>
                <a:gd name="connsiteY9" fmla="*/ 0 h 3559902"/>
                <a:gd name="connsiteX0" fmla="*/ 0 w 1273175"/>
                <a:gd name="connsiteY0" fmla="*/ 0 h 3540852"/>
                <a:gd name="connsiteX1" fmla="*/ 104775 w 1273175"/>
                <a:gd name="connsiteY1" fmla="*/ 1152525 h 3540852"/>
                <a:gd name="connsiteX2" fmla="*/ 180975 w 1273175"/>
                <a:gd name="connsiteY2" fmla="*/ 2209800 h 3540852"/>
                <a:gd name="connsiteX3" fmla="*/ 838200 w 1273175"/>
                <a:gd name="connsiteY3" fmla="*/ 2752725 h 3540852"/>
                <a:gd name="connsiteX4" fmla="*/ 981075 w 1273175"/>
                <a:gd name="connsiteY4" fmla="*/ 3438525 h 3540852"/>
                <a:gd name="connsiteX5" fmla="*/ 1123950 w 1273175"/>
                <a:gd name="connsiteY5" fmla="*/ 3533775 h 3540852"/>
                <a:gd name="connsiteX6" fmla="*/ 1266825 w 1273175"/>
                <a:gd name="connsiteY6" fmla="*/ 3400425 h 3540852"/>
                <a:gd name="connsiteX7" fmla="*/ 1152525 w 1273175"/>
                <a:gd name="connsiteY7" fmla="*/ 2676525 h 3540852"/>
                <a:gd name="connsiteX8" fmla="*/ 352425 w 1273175"/>
                <a:gd name="connsiteY8" fmla="*/ 2162175 h 3540852"/>
                <a:gd name="connsiteX0" fmla="*/ 0 w 1273175"/>
                <a:gd name="connsiteY0" fmla="*/ 0 h 3540852"/>
                <a:gd name="connsiteX1" fmla="*/ 104775 w 1273175"/>
                <a:gd name="connsiteY1" fmla="*/ 1152525 h 3540852"/>
                <a:gd name="connsiteX2" fmla="*/ 180975 w 1273175"/>
                <a:gd name="connsiteY2" fmla="*/ 2209800 h 3540852"/>
                <a:gd name="connsiteX3" fmla="*/ 838200 w 1273175"/>
                <a:gd name="connsiteY3" fmla="*/ 2752725 h 3540852"/>
                <a:gd name="connsiteX4" fmla="*/ 981075 w 1273175"/>
                <a:gd name="connsiteY4" fmla="*/ 3438525 h 3540852"/>
                <a:gd name="connsiteX5" fmla="*/ 1123950 w 1273175"/>
                <a:gd name="connsiteY5" fmla="*/ 3533775 h 3540852"/>
                <a:gd name="connsiteX6" fmla="*/ 1266825 w 1273175"/>
                <a:gd name="connsiteY6" fmla="*/ 3400425 h 3540852"/>
                <a:gd name="connsiteX7" fmla="*/ 1152525 w 1273175"/>
                <a:gd name="connsiteY7" fmla="*/ 2676525 h 3540852"/>
                <a:gd name="connsiteX0" fmla="*/ 0 w 1266825"/>
                <a:gd name="connsiteY0" fmla="*/ 0 h 3540852"/>
                <a:gd name="connsiteX1" fmla="*/ 104775 w 1266825"/>
                <a:gd name="connsiteY1" fmla="*/ 1152525 h 3540852"/>
                <a:gd name="connsiteX2" fmla="*/ 180975 w 1266825"/>
                <a:gd name="connsiteY2" fmla="*/ 2209800 h 3540852"/>
                <a:gd name="connsiteX3" fmla="*/ 838200 w 1266825"/>
                <a:gd name="connsiteY3" fmla="*/ 2752725 h 3540852"/>
                <a:gd name="connsiteX4" fmla="*/ 981075 w 1266825"/>
                <a:gd name="connsiteY4" fmla="*/ 3438525 h 3540852"/>
                <a:gd name="connsiteX5" fmla="*/ 1123950 w 1266825"/>
                <a:gd name="connsiteY5" fmla="*/ 3533775 h 3540852"/>
                <a:gd name="connsiteX6" fmla="*/ 1266825 w 1266825"/>
                <a:gd name="connsiteY6" fmla="*/ 3400425 h 3540852"/>
                <a:gd name="connsiteX0" fmla="*/ 0 w 1123950"/>
                <a:gd name="connsiteY0" fmla="*/ 0 h 3540852"/>
                <a:gd name="connsiteX1" fmla="*/ 104775 w 1123950"/>
                <a:gd name="connsiteY1" fmla="*/ 1152525 h 3540852"/>
                <a:gd name="connsiteX2" fmla="*/ 180975 w 1123950"/>
                <a:gd name="connsiteY2" fmla="*/ 2209800 h 3540852"/>
                <a:gd name="connsiteX3" fmla="*/ 838200 w 1123950"/>
                <a:gd name="connsiteY3" fmla="*/ 2752725 h 3540852"/>
                <a:gd name="connsiteX4" fmla="*/ 981075 w 1123950"/>
                <a:gd name="connsiteY4" fmla="*/ 3438525 h 3540852"/>
                <a:gd name="connsiteX5" fmla="*/ 1123950 w 1123950"/>
                <a:gd name="connsiteY5" fmla="*/ 3533775 h 3540852"/>
                <a:gd name="connsiteX0" fmla="*/ 2015776 w 2016412"/>
                <a:gd name="connsiteY0" fmla="*/ 0 h 3539023"/>
                <a:gd name="connsiteX1" fmla="*/ 140764 w 2016412"/>
                <a:gd name="connsiteY1" fmla="*/ 1150696 h 3539023"/>
                <a:gd name="connsiteX2" fmla="*/ 216964 w 2016412"/>
                <a:gd name="connsiteY2" fmla="*/ 2207971 h 3539023"/>
                <a:gd name="connsiteX3" fmla="*/ 874189 w 2016412"/>
                <a:gd name="connsiteY3" fmla="*/ 2750896 h 3539023"/>
                <a:gd name="connsiteX4" fmla="*/ 1017064 w 2016412"/>
                <a:gd name="connsiteY4" fmla="*/ 3436696 h 3539023"/>
                <a:gd name="connsiteX5" fmla="*/ 1159939 w 2016412"/>
                <a:gd name="connsiteY5" fmla="*/ 3531946 h 3539023"/>
                <a:gd name="connsiteX0" fmla="*/ 1837886 w 2097080"/>
                <a:gd name="connsiteY0" fmla="*/ 0 h 3539023"/>
                <a:gd name="connsiteX1" fmla="*/ 1988700 w 2097080"/>
                <a:gd name="connsiteY1" fmla="*/ 2173632 h 3539023"/>
                <a:gd name="connsiteX2" fmla="*/ 39074 w 2097080"/>
                <a:gd name="connsiteY2" fmla="*/ 2207971 h 3539023"/>
                <a:gd name="connsiteX3" fmla="*/ 696299 w 2097080"/>
                <a:gd name="connsiteY3" fmla="*/ 2750896 h 3539023"/>
                <a:gd name="connsiteX4" fmla="*/ 839174 w 2097080"/>
                <a:gd name="connsiteY4" fmla="*/ 3436696 h 3539023"/>
                <a:gd name="connsiteX5" fmla="*/ 982049 w 2097080"/>
                <a:gd name="connsiteY5" fmla="*/ 3531946 h 3539023"/>
                <a:gd name="connsiteX0" fmla="*/ 1141587 w 1354557"/>
                <a:gd name="connsiteY0" fmla="*/ 0 h 3539023"/>
                <a:gd name="connsiteX1" fmla="*/ 1292401 w 1354557"/>
                <a:gd name="connsiteY1" fmla="*/ 2173632 h 3539023"/>
                <a:gd name="connsiteX2" fmla="*/ 0 w 1354557"/>
                <a:gd name="connsiteY2" fmla="*/ 2750896 h 3539023"/>
                <a:gd name="connsiteX3" fmla="*/ 142875 w 1354557"/>
                <a:gd name="connsiteY3" fmla="*/ 3436696 h 3539023"/>
                <a:gd name="connsiteX4" fmla="*/ 285750 w 1354557"/>
                <a:gd name="connsiteY4" fmla="*/ 3531946 h 3539023"/>
                <a:gd name="connsiteX0" fmla="*/ 998714 w 1192200"/>
                <a:gd name="connsiteY0" fmla="*/ 0 h 3544447"/>
                <a:gd name="connsiteX1" fmla="*/ 1149528 w 1192200"/>
                <a:gd name="connsiteY1" fmla="*/ 2173632 h 3544447"/>
                <a:gd name="connsiteX2" fmla="*/ 145418 w 1192200"/>
                <a:gd name="connsiteY2" fmla="*/ 2630854 h 3544447"/>
                <a:gd name="connsiteX3" fmla="*/ 2 w 1192200"/>
                <a:gd name="connsiteY3" fmla="*/ 3436696 h 3544447"/>
                <a:gd name="connsiteX4" fmla="*/ 142877 w 1192200"/>
                <a:gd name="connsiteY4" fmla="*/ 3531946 h 3544447"/>
                <a:gd name="connsiteX0" fmla="*/ 1073243 w 1266728"/>
                <a:gd name="connsiteY0" fmla="*/ 0 h 3532104"/>
                <a:gd name="connsiteX1" fmla="*/ 1224057 w 1266728"/>
                <a:gd name="connsiteY1" fmla="*/ 2173632 h 3532104"/>
                <a:gd name="connsiteX2" fmla="*/ 219947 w 1266728"/>
                <a:gd name="connsiteY2" fmla="*/ 2630854 h 3532104"/>
                <a:gd name="connsiteX3" fmla="*/ 0 w 1266728"/>
                <a:gd name="connsiteY3" fmla="*/ 3202692 h 3532104"/>
                <a:gd name="connsiteX4" fmla="*/ 217406 w 1266728"/>
                <a:gd name="connsiteY4" fmla="*/ 3531946 h 3532104"/>
                <a:gd name="connsiteX0" fmla="*/ 1073243 w 1281529"/>
                <a:gd name="connsiteY0" fmla="*/ 0 h 3532104"/>
                <a:gd name="connsiteX1" fmla="*/ 1224057 w 1281529"/>
                <a:gd name="connsiteY1" fmla="*/ 2173632 h 3532104"/>
                <a:gd name="connsiteX2" fmla="*/ 0 w 1281529"/>
                <a:gd name="connsiteY2" fmla="*/ 3202692 h 3532104"/>
                <a:gd name="connsiteX3" fmla="*/ 217406 w 1281529"/>
                <a:gd name="connsiteY3" fmla="*/ 3531946 h 3532104"/>
                <a:gd name="connsiteX0" fmla="*/ 1073243 w 1281529"/>
                <a:gd name="connsiteY0" fmla="*/ 0 h 3532335"/>
                <a:gd name="connsiteX1" fmla="*/ 1224057 w 1281529"/>
                <a:gd name="connsiteY1" fmla="*/ 2173632 h 3532335"/>
                <a:gd name="connsiteX2" fmla="*/ 0 w 1281529"/>
                <a:gd name="connsiteY2" fmla="*/ 3316749 h 3532335"/>
                <a:gd name="connsiteX3" fmla="*/ 217406 w 1281529"/>
                <a:gd name="connsiteY3" fmla="*/ 3531946 h 3532335"/>
                <a:gd name="connsiteX0" fmla="*/ 1073247 w 1267008"/>
                <a:gd name="connsiteY0" fmla="*/ 0 h 3532334"/>
                <a:gd name="connsiteX1" fmla="*/ 1224061 w 1267008"/>
                <a:gd name="connsiteY1" fmla="*/ 2173632 h 3532334"/>
                <a:gd name="connsiteX2" fmla="*/ 215778 w 1267008"/>
                <a:gd name="connsiteY2" fmla="*/ 2631075 h 3532334"/>
                <a:gd name="connsiteX3" fmla="*/ 4 w 1267008"/>
                <a:gd name="connsiteY3" fmla="*/ 3316749 h 3532334"/>
                <a:gd name="connsiteX4" fmla="*/ 217410 w 1267008"/>
                <a:gd name="connsiteY4" fmla="*/ 3531946 h 3532334"/>
                <a:gd name="connsiteX0" fmla="*/ 1073247 w 1356874"/>
                <a:gd name="connsiteY0" fmla="*/ 0 h 3532334"/>
                <a:gd name="connsiteX1" fmla="*/ 1323175 w 1356874"/>
                <a:gd name="connsiteY1" fmla="*/ 1945185 h 3532334"/>
                <a:gd name="connsiteX2" fmla="*/ 215778 w 1356874"/>
                <a:gd name="connsiteY2" fmla="*/ 2631075 h 3532334"/>
                <a:gd name="connsiteX3" fmla="*/ 4 w 1356874"/>
                <a:gd name="connsiteY3" fmla="*/ 3316749 h 3532334"/>
                <a:gd name="connsiteX4" fmla="*/ 217410 w 1356874"/>
                <a:gd name="connsiteY4" fmla="*/ 3531946 h 3532334"/>
                <a:gd name="connsiteX0" fmla="*/ 0 w 1324180"/>
                <a:gd name="connsiteY0" fmla="*/ 0 h 3298761"/>
                <a:gd name="connsiteX1" fmla="*/ 1323175 w 1324180"/>
                <a:gd name="connsiteY1" fmla="*/ 1711612 h 3298761"/>
                <a:gd name="connsiteX2" fmla="*/ 215778 w 1324180"/>
                <a:gd name="connsiteY2" fmla="*/ 2397502 h 3298761"/>
                <a:gd name="connsiteX3" fmla="*/ 4 w 1324180"/>
                <a:gd name="connsiteY3" fmla="*/ 3083176 h 3298761"/>
                <a:gd name="connsiteX4" fmla="*/ 217410 w 1324180"/>
                <a:gd name="connsiteY4" fmla="*/ 3298373 h 3298761"/>
                <a:gd name="connsiteX0" fmla="*/ 0 w 217410"/>
                <a:gd name="connsiteY0" fmla="*/ 0 h 3298761"/>
                <a:gd name="connsiteX1" fmla="*/ 215778 w 217410"/>
                <a:gd name="connsiteY1" fmla="*/ 2397502 h 3298761"/>
                <a:gd name="connsiteX2" fmla="*/ 4 w 217410"/>
                <a:gd name="connsiteY2" fmla="*/ 3083176 h 3298761"/>
                <a:gd name="connsiteX3" fmla="*/ 217410 w 217410"/>
                <a:gd name="connsiteY3" fmla="*/ 3298373 h 3298761"/>
                <a:gd name="connsiteX0" fmla="*/ 0 w 217410"/>
                <a:gd name="connsiteY0" fmla="*/ 0 h 3299277"/>
                <a:gd name="connsiteX1" fmla="*/ 217410 w 217410"/>
                <a:gd name="connsiteY1" fmla="*/ 2104478 h 3299277"/>
                <a:gd name="connsiteX2" fmla="*/ 4 w 217410"/>
                <a:gd name="connsiteY2" fmla="*/ 3083176 h 3299277"/>
                <a:gd name="connsiteX3" fmla="*/ 217410 w 217410"/>
                <a:gd name="connsiteY3" fmla="*/ 3298373 h 3299277"/>
                <a:gd name="connsiteX0" fmla="*/ 0 w 217410"/>
                <a:gd name="connsiteY0" fmla="*/ 0 h 3334063"/>
                <a:gd name="connsiteX1" fmla="*/ 217410 w 217410"/>
                <a:gd name="connsiteY1" fmla="*/ 2104478 h 3334063"/>
                <a:gd name="connsiteX2" fmla="*/ 158693 w 217410"/>
                <a:gd name="connsiteY2" fmla="*/ 3215153 h 3334063"/>
                <a:gd name="connsiteX3" fmla="*/ 217410 w 217410"/>
                <a:gd name="connsiteY3" fmla="*/ 3298373 h 3334063"/>
                <a:gd name="connsiteX0" fmla="*/ 0 w 217410"/>
                <a:gd name="connsiteY0" fmla="*/ 0 h 3334063"/>
                <a:gd name="connsiteX1" fmla="*/ 158693 w 217410"/>
                <a:gd name="connsiteY1" fmla="*/ 3215153 h 3334063"/>
                <a:gd name="connsiteX2" fmla="*/ 217410 w 217410"/>
                <a:gd name="connsiteY2" fmla="*/ 3298373 h 3334063"/>
                <a:gd name="connsiteX0" fmla="*/ 0 w 222503"/>
                <a:gd name="connsiteY0" fmla="*/ 0 h 3365447"/>
                <a:gd name="connsiteX1" fmla="*/ 217410 w 222503"/>
                <a:gd name="connsiteY1" fmla="*/ 1647382 h 3365447"/>
                <a:gd name="connsiteX2" fmla="*/ 158693 w 222503"/>
                <a:gd name="connsiteY2" fmla="*/ 3215153 h 3365447"/>
                <a:gd name="connsiteX3" fmla="*/ 217410 w 222503"/>
                <a:gd name="connsiteY3" fmla="*/ 3298373 h 3365447"/>
                <a:gd name="connsiteX0" fmla="*/ 164347 w 382988"/>
                <a:gd name="connsiteY0" fmla="*/ 0 h 3298496"/>
                <a:gd name="connsiteX1" fmla="*/ 381757 w 382988"/>
                <a:gd name="connsiteY1" fmla="*/ 1647382 h 3298496"/>
                <a:gd name="connsiteX2" fmla="*/ -1 w 382988"/>
                <a:gd name="connsiteY2" fmla="*/ 2790397 h 3298496"/>
                <a:gd name="connsiteX3" fmla="*/ 381757 w 382988"/>
                <a:gd name="connsiteY3" fmla="*/ 3298373 h 3298496"/>
                <a:gd name="connsiteX0" fmla="*/ 0 w 233514"/>
                <a:gd name="connsiteY0" fmla="*/ 0 h 3298373"/>
                <a:gd name="connsiteX1" fmla="*/ 217410 w 233514"/>
                <a:gd name="connsiteY1" fmla="*/ 1647382 h 3298373"/>
                <a:gd name="connsiteX2" fmla="*/ 217410 w 233514"/>
                <a:gd name="connsiteY2" fmla="*/ 3298373 h 3298373"/>
                <a:gd name="connsiteX0" fmla="*/ 0 w 226047"/>
                <a:gd name="connsiteY0" fmla="*/ 0 h 3214891"/>
                <a:gd name="connsiteX1" fmla="*/ 217410 w 226047"/>
                <a:gd name="connsiteY1" fmla="*/ 1647382 h 3214891"/>
                <a:gd name="connsiteX2" fmla="*/ 164150 w 226047"/>
                <a:gd name="connsiteY2" fmla="*/ 3214891 h 3214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6047" h="3214891">
                  <a:moveTo>
                    <a:pt x="0" y="0"/>
                  </a:moveTo>
                  <a:cubicBezTo>
                    <a:pt x="22000" y="438772"/>
                    <a:pt x="181175" y="1097653"/>
                    <a:pt x="217410" y="1647382"/>
                  </a:cubicBezTo>
                  <a:cubicBezTo>
                    <a:pt x="253645" y="2197111"/>
                    <a:pt x="164150" y="2870935"/>
                    <a:pt x="164150" y="321489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002575" y="541950"/>
              <a:ext cx="1701165" cy="438150"/>
            </a:xfrm>
            <a:custGeom>
              <a:avLst/>
              <a:gdLst>
                <a:gd name="connsiteX0" fmla="*/ 1463040 w 1701579"/>
                <a:gd name="connsiteY0" fmla="*/ 0 h 373712"/>
                <a:gd name="connsiteX1" fmla="*/ 1701579 w 1701579"/>
                <a:gd name="connsiteY1" fmla="*/ 0 h 373712"/>
                <a:gd name="connsiteX2" fmla="*/ 1701579 w 1701579"/>
                <a:gd name="connsiteY2" fmla="*/ 365760 h 373712"/>
                <a:gd name="connsiteX3" fmla="*/ 0 w 1701579"/>
                <a:gd name="connsiteY3" fmla="*/ 373712 h 373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01579" h="373712">
                  <a:moveTo>
                    <a:pt x="1463040" y="0"/>
                  </a:moveTo>
                  <a:lnTo>
                    <a:pt x="1701579" y="0"/>
                  </a:lnTo>
                  <a:lnTo>
                    <a:pt x="1701579" y="365760"/>
                  </a:lnTo>
                  <a:lnTo>
                    <a:pt x="0" y="37371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36" name="Freeform 35"/>
            <p:cNvSpPr/>
            <p:nvPr/>
          </p:nvSpPr>
          <p:spPr>
            <a:xfrm flipH="1">
              <a:off x="3837600" y="637835"/>
              <a:ext cx="317500" cy="3738245"/>
            </a:xfrm>
            <a:custGeom>
              <a:avLst/>
              <a:gdLst>
                <a:gd name="connsiteX0" fmla="*/ 0 w 1273175"/>
                <a:gd name="connsiteY0" fmla="*/ 19050 h 3559902"/>
                <a:gd name="connsiteX1" fmla="*/ 104775 w 1273175"/>
                <a:gd name="connsiteY1" fmla="*/ 1171575 h 3559902"/>
                <a:gd name="connsiteX2" fmla="*/ 180975 w 1273175"/>
                <a:gd name="connsiteY2" fmla="*/ 2228850 h 3559902"/>
                <a:gd name="connsiteX3" fmla="*/ 838200 w 1273175"/>
                <a:gd name="connsiteY3" fmla="*/ 2771775 h 3559902"/>
                <a:gd name="connsiteX4" fmla="*/ 981075 w 1273175"/>
                <a:gd name="connsiteY4" fmla="*/ 3457575 h 3559902"/>
                <a:gd name="connsiteX5" fmla="*/ 1123950 w 1273175"/>
                <a:gd name="connsiteY5" fmla="*/ 3552825 h 3559902"/>
                <a:gd name="connsiteX6" fmla="*/ 1266825 w 1273175"/>
                <a:gd name="connsiteY6" fmla="*/ 3419475 h 3559902"/>
                <a:gd name="connsiteX7" fmla="*/ 1152525 w 1273175"/>
                <a:gd name="connsiteY7" fmla="*/ 2695575 h 3559902"/>
                <a:gd name="connsiteX8" fmla="*/ 352425 w 1273175"/>
                <a:gd name="connsiteY8" fmla="*/ 2181225 h 3559902"/>
                <a:gd name="connsiteX9" fmla="*/ 409575 w 1273175"/>
                <a:gd name="connsiteY9" fmla="*/ 0 h 3559902"/>
                <a:gd name="connsiteX0" fmla="*/ 0 w 1273175"/>
                <a:gd name="connsiteY0" fmla="*/ 0 h 3540852"/>
                <a:gd name="connsiteX1" fmla="*/ 104775 w 1273175"/>
                <a:gd name="connsiteY1" fmla="*/ 1152525 h 3540852"/>
                <a:gd name="connsiteX2" fmla="*/ 180975 w 1273175"/>
                <a:gd name="connsiteY2" fmla="*/ 2209800 h 3540852"/>
                <a:gd name="connsiteX3" fmla="*/ 838200 w 1273175"/>
                <a:gd name="connsiteY3" fmla="*/ 2752725 h 3540852"/>
                <a:gd name="connsiteX4" fmla="*/ 981075 w 1273175"/>
                <a:gd name="connsiteY4" fmla="*/ 3438525 h 3540852"/>
                <a:gd name="connsiteX5" fmla="*/ 1123950 w 1273175"/>
                <a:gd name="connsiteY5" fmla="*/ 3533775 h 3540852"/>
                <a:gd name="connsiteX6" fmla="*/ 1266825 w 1273175"/>
                <a:gd name="connsiteY6" fmla="*/ 3400425 h 3540852"/>
                <a:gd name="connsiteX7" fmla="*/ 1152525 w 1273175"/>
                <a:gd name="connsiteY7" fmla="*/ 2676525 h 3540852"/>
                <a:gd name="connsiteX8" fmla="*/ 352425 w 1273175"/>
                <a:gd name="connsiteY8" fmla="*/ 2162175 h 3540852"/>
                <a:gd name="connsiteX0" fmla="*/ 0 w 1273175"/>
                <a:gd name="connsiteY0" fmla="*/ 0 h 3540852"/>
                <a:gd name="connsiteX1" fmla="*/ 104775 w 1273175"/>
                <a:gd name="connsiteY1" fmla="*/ 1152525 h 3540852"/>
                <a:gd name="connsiteX2" fmla="*/ 180975 w 1273175"/>
                <a:gd name="connsiteY2" fmla="*/ 2209800 h 3540852"/>
                <a:gd name="connsiteX3" fmla="*/ 838200 w 1273175"/>
                <a:gd name="connsiteY3" fmla="*/ 2752725 h 3540852"/>
                <a:gd name="connsiteX4" fmla="*/ 981075 w 1273175"/>
                <a:gd name="connsiteY4" fmla="*/ 3438525 h 3540852"/>
                <a:gd name="connsiteX5" fmla="*/ 1123950 w 1273175"/>
                <a:gd name="connsiteY5" fmla="*/ 3533775 h 3540852"/>
                <a:gd name="connsiteX6" fmla="*/ 1266825 w 1273175"/>
                <a:gd name="connsiteY6" fmla="*/ 3400425 h 3540852"/>
                <a:gd name="connsiteX7" fmla="*/ 1152525 w 1273175"/>
                <a:gd name="connsiteY7" fmla="*/ 2676525 h 3540852"/>
                <a:gd name="connsiteX0" fmla="*/ 0 w 1266825"/>
                <a:gd name="connsiteY0" fmla="*/ 0 h 3540852"/>
                <a:gd name="connsiteX1" fmla="*/ 104775 w 1266825"/>
                <a:gd name="connsiteY1" fmla="*/ 1152525 h 3540852"/>
                <a:gd name="connsiteX2" fmla="*/ 180975 w 1266825"/>
                <a:gd name="connsiteY2" fmla="*/ 2209800 h 3540852"/>
                <a:gd name="connsiteX3" fmla="*/ 838200 w 1266825"/>
                <a:gd name="connsiteY3" fmla="*/ 2752725 h 3540852"/>
                <a:gd name="connsiteX4" fmla="*/ 981075 w 1266825"/>
                <a:gd name="connsiteY4" fmla="*/ 3438525 h 3540852"/>
                <a:gd name="connsiteX5" fmla="*/ 1123950 w 1266825"/>
                <a:gd name="connsiteY5" fmla="*/ 3533775 h 3540852"/>
                <a:gd name="connsiteX6" fmla="*/ 1266825 w 1266825"/>
                <a:gd name="connsiteY6" fmla="*/ 3400425 h 3540852"/>
                <a:gd name="connsiteX0" fmla="*/ 0 w 1123950"/>
                <a:gd name="connsiteY0" fmla="*/ 0 h 3540852"/>
                <a:gd name="connsiteX1" fmla="*/ 104775 w 1123950"/>
                <a:gd name="connsiteY1" fmla="*/ 1152525 h 3540852"/>
                <a:gd name="connsiteX2" fmla="*/ 180975 w 1123950"/>
                <a:gd name="connsiteY2" fmla="*/ 2209800 h 3540852"/>
                <a:gd name="connsiteX3" fmla="*/ 838200 w 1123950"/>
                <a:gd name="connsiteY3" fmla="*/ 2752725 h 3540852"/>
                <a:gd name="connsiteX4" fmla="*/ 981075 w 1123950"/>
                <a:gd name="connsiteY4" fmla="*/ 3438525 h 3540852"/>
                <a:gd name="connsiteX5" fmla="*/ 1123950 w 1123950"/>
                <a:gd name="connsiteY5" fmla="*/ 3533775 h 3540852"/>
                <a:gd name="connsiteX0" fmla="*/ 2015776 w 2016412"/>
                <a:gd name="connsiteY0" fmla="*/ 0 h 3539023"/>
                <a:gd name="connsiteX1" fmla="*/ 140764 w 2016412"/>
                <a:gd name="connsiteY1" fmla="*/ 1150696 h 3539023"/>
                <a:gd name="connsiteX2" fmla="*/ 216964 w 2016412"/>
                <a:gd name="connsiteY2" fmla="*/ 2207971 h 3539023"/>
                <a:gd name="connsiteX3" fmla="*/ 874189 w 2016412"/>
                <a:gd name="connsiteY3" fmla="*/ 2750896 h 3539023"/>
                <a:gd name="connsiteX4" fmla="*/ 1017064 w 2016412"/>
                <a:gd name="connsiteY4" fmla="*/ 3436696 h 3539023"/>
                <a:gd name="connsiteX5" fmla="*/ 1159939 w 2016412"/>
                <a:gd name="connsiteY5" fmla="*/ 3531946 h 3539023"/>
                <a:gd name="connsiteX0" fmla="*/ 1837886 w 2097080"/>
                <a:gd name="connsiteY0" fmla="*/ 0 h 3539023"/>
                <a:gd name="connsiteX1" fmla="*/ 1988700 w 2097080"/>
                <a:gd name="connsiteY1" fmla="*/ 2173632 h 3539023"/>
                <a:gd name="connsiteX2" fmla="*/ 39074 w 2097080"/>
                <a:gd name="connsiteY2" fmla="*/ 2207971 h 3539023"/>
                <a:gd name="connsiteX3" fmla="*/ 696299 w 2097080"/>
                <a:gd name="connsiteY3" fmla="*/ 2750896 h 3539023"/>
                <a:gd name="connsiteX4" fmla="*/ 839174 w 2097080"/>
                <a:gd name="connsiteY4" fmla="*/ 3436696 h 3539023"/>
                <a:gd name="connsiteX5" fmla="*/ 982049 w 2097080"/>
                <a:gd name="connsiteY5" fmla="*/ 3531946 h 3539023"/>
                <a:gd name="connsiteX0" fmla="*/ 1141587 w 1354557"/>
                <a:gd name="connsiteY0" fmla="*/ 0 h 3539023"/>
                <a:gd name="connsiteX1" fmla="*/ 1292401 w 1354557"/>
                <a:gd name="connsiteY1" fmla="*/ 2173632 h 3539023"/>
                <a:gd name="connsiteX2" fmla="*/ 0 w 1354557"/>
                <a:gd name="connsiteY2" fmla="*/ 2750896 h 3539023"/>
                <a:gd name="connsiteX3" fmla="*/ 142875 w 1354557"/>
                <a:gd name="connsiteY3" fmla="*/ 3436696 h 3539023"/>
                <a:gd name="connsiteX4" fmla="*/ 285750 w 1354557"/>
                <a:gd name="connsiteY4" fmla="*/ 3531946 h 3539023"/>
                <a:gd name="connsiteX0" fmla="*/ 998714 w 1192200"/>
                <a:gd name="connsiteY0" fmla="*/ 0 h 3544447"/>
                <a:gd name="connsiteX1" fmla="*/ 1149528 w 1192200"/>
                <a:gd name="connsiteY1" fmla="*/ 2173632 h 3544447"/>
                <a:gd name="connsiteX2" fmla="*/ 145418 w 1192200"/>
                <a:gd name="connsiteY2" fmla="*/ 2630854 h 3544447"/>
                <a:gd name="connsiteX3" fmla="*/ 2 w 1192200"/>
                <a:gd name="connsiteY3" fmla="*/ 3436696 h 3544447"/>
                <a:gd name="connsiteX4" fmla="*/ 142877 w 1192200"/>
                <a:gd name="connsiteY4" fmla="*/ 3531946 h 3544447"/>
                <a:gd name="connsiteX0" fmla="*/ 1073243 w 1266728"/>
                <a:gd name="connsiteY0" fmla="*/ 0 h 3532104"/>
                <a:gd name="connsiteX1" fmla="*/ 1224057 w 1266728"/>
                <a:gd name="connsiteY1" fmla="*/ 2173632 h 3532104"/>
                <a:gd name="connsiteX2" fmla="*/ 219947 w 1266728"/>
                <a:gd name="connsiteY2" fmla="*/ 2630854 h 3532104"/>
                <a:gd name="connsiteX3" fmla="*/ 0 w 1266728"/>
                <a:gd name="connsiteY3" fmla="*/ 3202692 h 3532104"/>
                <a:gd name="connsiteX4" fmla="*/ 217406 w 1266728"/>
                <a:gd name="connsiteY4" fmla="*/ 3531946 h 3532104"/>
                <a:gd name="connsiteX0" fmla="*/ 1073243 w 1281529"/>
                <a:gd name="connsiteY0" fmla="*/ 0 h 3532104"/>
                <a:gd name="connsiteX1" fmla="*/ 1224057 w 1281529"/>
                <a:gd name="connsiteY1" fmla="*/ 2173632 h 3532104"/>
                <a:gd name="connsiteX2" fmla="*/ 0 w 1281529"/>
                <a:gd name="connsiteY2" fmla="*/ 3202692 h 3532104"/>
                <a:gd name="connsiteX3" fmla="*/ 217406 w 1281529"/>
                <a:gd name="connsiteY3" fmla="*/ 3531946 h 3532104"/>
                <a:gd name="connsiteX0" fmla="*/ 1073243 w 1281529"/>
                <a:gd name="connsiteY0" fmla="*/ 0 h 3532335"/>
                <a:gd name="connsiteX1" fmla="*/ 1224057 w 1281529"/>
                <a:gd name="connsiteY1" fmla="*/ 2173632 h 3532335"/>
                <a:gd name="connsiteX2" fmla="*/ 0 w 1281529"/>
                <a:gd name="connsiteY2" fmla="*/ 3316749 h 3532335"/>
                <a:gd name="connsiteX3" fmla="*/ 217406 w 1281529"/>
                <a:gd name="connsiteY3" fmla="*/ 3531946 h 3532335"/>
                <a:gd name="connsiteX0" fmla="*/ 1073247 w 1267008"/>
                <a:gd name="connsiteY0" fmla="*/ 0 h 3532334"/>
                <a:gd name="connsiteX1" fmla="*/ 1224061 w 1267008"/>
                <a:gd name="connsiteY1" fmla="*/ 2173632 h 3532334"/>
                <a:gd name="connsiteX2" fmla="*/ 215778 w 1267008"/>
                <a:gd name="connsiteY2" fmla="*/ 2631075 h 3532334"/>
                <a:gd name="connsiteX3" fmla="*/ 4 w 1267008"/>
                <a:gd name="connsiteY3" fmla="*/ 3316749 h 3532334"/>
                <a:gd name="connsiteX4" fmla="*/ 217410 w 1267008"/>
                <a:gd name="connsiteY4" fmla="*/ 3531946 h 3532334"/>
                <a:gd name="connsiteX0" fmla="*/ 1073247 w 1356874"/>
                <a:gd name="connsiteY0" fmla="*/ 0 h 3532334"/>
                <a:gd name="connsiteX1" fmla="*/ 1323175 w 1356874"/>
                <a:gd name="connsiteY1" fmla="*/ 1945185 h 3532334"/>
                <a:gd name="connsiteX2" fmla="*/ 215778 w 1356874"/>
                <a:gd name="connsiteY2" fmla="*/ 2631075 h 3532334"/>
                <a:gd name="connsiteX3" fmla="*/ 4 w 1356874"/>
                <a:gd name="connsiteY3" fmla="*/ 3316749 h 3532334"/>
                <a:gd name="connsiteX4" fmla="*/ 217410 w 1356874"/>
                <a:gd name="connsiteY4" fmla="*/ 3531946 h 3532334"/>
                <a:gd name="connsiteX0" fmla="*/ 1233463 w 2665144"/>
                <a:gd name="connsiteY0" fmla="*/ 0 h 3788504"/>
                <a:gd name="connsiteX1" fmla="*/ 1483391 w 2665144"/>
                <a:gd name="connsiteY1" fmla="*/ 1945185 h 3788504"/>
                <a:gd name="connsiteX2" fmla="*/ 375994 w 2665144"/>
                <a:gd name="connsiteY2" fmla="*/ 2631075 h 3788504"/>
                <a:gd name="connsiteX3" fmla="*/ 160220 w 2665144"/>
                <a:gd name="connsiteY3" fmla="*/ 3316749 h 3788504"/>
                <a:gd name="connsiteX4" fmla="*/ 2665144 w 2665144"/>
                <a:gd name="connsiteY4" fmla="*/ 3788400 h 3788504"/>
                <a:gd name="connsiteX0" fmla="*/ 876488 w 2308169"/>
                <a:gd name="connsiteY0" fmla="*/ 0 h 3789176"/>
                <a:gd name="connsiteX1" fmla="*/ 1126416 w 2308169"/>
                <a:gd name="connsiteY1" fmla="*/ 1945185 h 3789176"/>
                <a:gd name="connsiteX2" fmla="*/ 19019 w 2308169"/>
                <a:gd name="connsiteY2" fmla="*/ 2631075 h 3789176"/>
                <a:gd name="connsiteX3" fmla="*/ 1692648 w 2308169"/>
                <a:gd name="connsiteY3" fmla="*/ 3572650 h 3789176"/>
                <a:gd name="connsiteX4" fmla="*/ 2308169 w 2308169"/>
                <a:gd name="connsiteY4" fmla="*/ 3788400 h 3789176"/>
                <a:gd name="connsiteX0" fmla="*/ 31490 w 1463171"/>
                <a:gd name="connsiteY0" fmla="*/ 0 h 3788786"/>
                <a:gd name="connsiteX1" fmla="*/ 281418 w 1463171"/>
                <a:gd name="connsiteY1" fmla="*/ 1945185 h 3788786"/>
                <a:gd name="connsiteX2" fmla="*/ 33677 w 1463171"/>
                <a:gd name="connsiteY2" fmla="*/ 2886861 h 3788786"/>
                <a:gd name="connsiteX3" fmla="*/ 847650 w 1463171"/>
                <a:gd name="connsiteY3" fmla="*/ 3572650 h 3788786"/>
                <a:gd name="connsiteX4" fmla="*/ 1463171 w 1463171"/>
                <a:gd name="connsiteY4" fmla="*/ 3788400 h 3788786"/>
                <a:gd name="connsiteX0" fmla="*/ 31490 w 1463171"/>
                <a:gd name="connsiteY0" fmla="*/ 0 h 3788786"/>
                <a:gd name="connsiteX1" fmla="*/ 135964 w 1463171"/>
                <a:gd name="connsiteY1" fmla="*/ 1403210 h 3788786"/>
                <a:gd name="connsiteX2" fmla="*/ 33677 w 1463171"/>
                <a:gd name="connsiteY2" fmla="*/ 2886861 h 3788786"/>
                <a:gd name="connsiteX3" fmla="*/ 847650 w 1463171"/>
                <a:gd name="connsiteY3" fmla="*/ 3572650 h 3788786"/>
                <a:gd name="connsiteX4" fmla="*/ 1463171 w 1463171"/>
                <a:gd name="connsiteY4" fmla="*/ 3788400 h 3788786"/>
                <a:gd name="connsiteX0" fmla="*/ 31406 w 1463087"/>
                <a:gd name="connsiteY0" fmla="*/ 0 h 3788786"/>
                <a:gd name="connsiteX1" fmla="*/ 135880 w 1463087"/>
                <a:gd name="connsiteY1" fmla="*/ 1403210 h 3788786"/>
                <a:gd name="connsiteX2" fmla="*/ 33680 w 1463087"/>
                <a:gd name="connsiteY2" fmla="*/ 2887048 h 3788786"/>
                <a:gd name="connsiteX3" fmla="*/ 847566 w 1463087"/>
                <a:gd name="connsiteY3" fmla="*/ 3572650 h 3788786"/>
                <a:gd name="connsiteX4" fmla="*/ 1463087 w 1463087"/>
                <a:gd name="connsiteY4" fmla="*/ 3788400 h 3788786"/>
                <a:gd name="connsiteX0" fmla="*/ 0 w 1431681"/>
                <a:gd name="connsiteY0" fmla="*/ 0 h 3788786"/>
                <a:gd name="connsiteX1" fmla="*/ 104474 w 1431681"/>
                <a:gd name="connsiteY1" fmla="*/ 1403210 h 3788786"/>
                <a:gd name="connsiteX2" fmla="*/ 816160 w 1431681"/>
                <a:gd name="connsiteY2" fmla="*/ 3572650 h 3788786"/>
                <a:gd name="connsiteX3" fmla="*/ 1431681 w 1431681"/>
                <a:gd name="connsiteY3" fmla="*/ 3788400 h 3788786"/>
                <a:gd name="connsiteX0" fmla="*/ 0 w 1431681"/>
                <a:gd name="connsiteY0" fmla="*/ 0 h 3798816"/>
                <a:gd name="connsiteX1" fmla="*/ 104474 w 1431681"/>
                <a:gd name="connsiteY1" fmla="*/ 1403210 h 3798816"/>
                <a:gd name="connsiteX2" fmla="*/ 907146 w 1431681"/>
                <a:gd name="connsiteY2" fmla="*/ 3687227 h 3798816"/>
                <a:gd name="connsiteX3" fmla="*/ 1431681 w 1431681"/>
                <a:gd name="connsiteY3" fmla="*/ 3788400 h 3798816"/>
                <a:gd name="connsiteX0" fmla="*/ 57861 w 1489542"/>
                <a:gd name="connsiteY0" fmla="*/ 0 h 3832799"/>
                <a:gd name="connsiteX1" fmla="*/ 60113 w 1489542"/>
                <a:gd name="connsiteY1" fmla="*/ 2314497 h 3832799"/>
                <a:gd name="connsiteX2" fmla="*/ 965007 w 1489542"/>
                <a:gd name="connsiteY2" fmla="*/ 3687227 h 3832799"/>
                <a:gd name="connsiteX3" fmla="*/ 1489542 w 1489542"/>
                <a:gd name="connsiteY3" fmla="*/ 3788400 h 3832799"/>
                <a:gd name="connsiteX0" fmla="*/ 57861 w 1180494"/>
                <a:gd name="connsiteY0" fmla="*/ 0 h 3832834"/>
                <a:gd name="connsiteX1" fmla="*/ 60113 w 1180494"/>
                <a:gd name="connsiteY1" fmla="*/ 2314497 h 3832834"/>
                <a:gd name="connsiteX2" fmla="*/ 965007 w 1180494"/>
                <a:gd name="connsiteY2" fmla="*/ 3687227 h 3832834"/>
                <a:gd name="connsiteX3" fmla="*/ 1180494 w 1180494"/>
                <a:gd name="connsiteY3" fmla="*/ 3788469 h 3832834"/>
                <a:gd name="connsiteX0" fmla="*/ 42027 w 1164660"/>
                <a:gd name="connsiteY0" fmla="*/ 0 h 3792160"/>
                <a:gd name="connsiteX1" fmla="*/ 44279 w 1164660"/>
                <a:gd name="connsiteY1" fmla="*/ 2314497 h 3792160"/>
                <a:gd name="connsiteX2" fmla="*/ 732938 w 1164660"/>
                <a:gd name="connsiteY2" fmla="*/ 3573129 h 3792160"/>
                <a:gd name="connsiteX3" fmla="*/ 1164660 w 1164660"/>
                <a:gd name="connsiteY3" fmla="*/ 3788469 h 3792160"/>
                <a:gd name="connsiteX0" fmla="*/ 129947 w 1143563"/>
                <a:gd name="connsiteY0" fmla="*/ 0 h 3792160"/>
                <a:gd name="connsiteX1" fmla="*/ 23182 w 1143563"/>
                <a:gd name="connsiteY1" fmla="*/ 2314497 h 3792160"/>
                <a:gd name="connsiteX2" fmla="*/ 711841 w 1143563"/>
                <a:gd name="connsiteY2" fmla="*/ 3573129 h 3792160"/>
                <a:gd name="connsiteX3" fmla="*/ 1143563 w 1143563"/>
                <a:gd name="connsiteY3" fmla="*/ 3788469 h 3792160"/>
                <a:gd name="connsiteX0" fmla="*/ 35453 w 1049069"/>
                <a:gd name="connsiteY0" fmla="*/ 0 h 3792156"/>
                <a:gd name="connsiteX1" fmla="*/ 36028 w 1049069"/>
                <a:gd name="connsiteY1" fmla="*/ 2314698 h 3792156"/>
                <a:gd name="connsiteX2" fmla="*/ 617347 w 1049069"/>
                <a:gd name="connsiteY2" fmla="*/ 3573129 h 3792156"/>
                <a:gd name="connsiteX3" fmla="*/ 1049069 w 1049069"/>
                <a:gd name="connsiteY3" fmla="*/ 3788469 h 3792156"/>
                <a:gd name="connsiteX0" fmla="*/ 45449 w 1059065"/>
                <a:gd name="connsiteY0" fmla="*/ 0 h 3792101"/>
                <a:gd name="connsiteX1" fmla="*/ 46024 w 1059065"/>
                <a:gd name="connsiteY1" fmla="*/ 2314698 h 3792101"/>
                <a:gd name="connsiteX2" fmla="*/ 764867 w 1059065"/>
                <a:gd name="connsiteY2" fmla="*/ 3572690 h 3792101"/>
                <a:gd name="connsiteX3" fmla="*/ 1059065 w 1059065"/>
                <a:gd name="connsiteY3" fmla="*/ 3788469 h 3792101"/>
                <a:gd name="connsiteX0" fmla="*/ 41831 w 1055447"/>
                <a:gd name="connsiteY0" fmla="*/ 0 h 3788783"/>
                <a:gd name="connsiteX1" fmla="*/ 42406 w 1055447"/>
                <a:gd name="connsiteY1" fmla="*/ 2314698 h 3788783"/>
                <a:gd name="connsiteX2" fmla="*/ 711587 w 1055447"/>
                <a:gd name="connsiteY2" fmla="*/ 2997593 h 3788783"/>
                <a:gd name="connsiteX3" fmla="*/ 761249 w 1055447"/>
                <a:gd name="connsiteY3" fmla="*/ 3572690 h 3788783"/>
                <a:gd name="connsiteX4" fmla="*/ 1055447 w 1055447"/>
                <a:gd name="connsiteY4" fmla="*/ 3788469 h 3788783"/>
                <a:gd name="connsiteX0" fmla="*/ 8734 w 1022350"/>
                <a:gd name="connsiteY0" fmla="*/ 0 h 3788783"/>
                <a:gd name="connsiteX1" fmla="*/ 53329 w 1022350"/>
                <a:gd name="connsiteY1" fmla="*/ 2422470 h 3788783"/>
                <a:gd name="connsiteX2" fmla="*/ 678490 w 1022350"/>
                <a:gd name="connsiteY2" fmla="*/ 2997593 h 3788783"/>
                <a:gd name="connsiteX3" fmla="*/ 728152 w 1022350"/>
                <a:gd name="connsiteY3" fmla="*/ 3572690 h 3788783"/>
                <a:gd name="connsiteX4" fmla="*/ 1022350 w 1022350"/>
                <a:gd name="connsiteY4" fmla="*/ 3788469 h 3788783"/>
                <a:gd name="connsiteX0" fmla="*/ 8734 w 1022350"/>
                <a:gd name="connsiteY0" fmla="*/ 0 h 3794429"/>
                <a:gd name="connsiteX1" fmla="*/ 53329 w 1022350"/>
                <a:gd name="connsiteY1" fmla="*/ 2422470 h 3794429"/>
                <a:gd name="connsiteX2" fmla="*/ 678490 w 1022350"/>
                <a:gd name="connsiteY2" fmla="*/ 2997593 h 3794429"/>
                <a:gd name="connsiteX3" fmla="*/ 831405 w 1022350"/>
                <a:gd name="connsiteY3" fmla="*/ 3687527 h 3794429"/>
                <a:gd name="connsiteX4" fmla="*/ 1022350 w 1022350"/>
                <a:gd name="connsiteY4" fmla="*/ 3788469 h 3794429"/>
                <a:gd name="connsiteX0" fmla="*/ 8734 w 1022350"/>
                <a:gd name="connsiteY0" fmla="*/ 0 h 3788932"/>
                <a:gd name="connsiteX1" fmla="*/ 53329 w 1022350"/>
                <a:gd name="connsiteY1" fmla="*/ 2422470 h 3788932"/>
                <a:gd name="connsiteX2" fmla="*/ 678490 w 1022350"/>
                <a:gd name="connsiteY2" fmla="*/ 2997593 h 3788932"/>
                <a:gd name="connsiteX3" fmla="*/ 66363 w 1022350"/>
                <a:gd name="connsiteY3" fmla="*/ 3604269 h 3788932"/>
                <a:gd name="connsiteX4" fmla="*/ 1022350 w 1022350"/>
                <a:gd name="connsiteY4" fmla="*/ 3788469 h 3788932"/>
                <a:gd name="connsiteX0" fmla="*/ 8734 w 692835"/>
                <a:gd name="connsiteY0" fmla="*/ 0 h 3713037"/>
                <a:gd name="connsiteX1" fmla="*/ 53329 w 692835"/>
                <a:gd name="connsiteY1" fmla="*/ 2422470 h 3713037"/>
                <a:gd name="connsiteX2" fmla="*/ 678490 w 692835"/>
                <a:gd name="connsiteY2" fmla="*/ 2997593 h 3713037"/>
                <a:gd name="connsiteX3" fmla="*/ 66363 w 692835"/>
                <a:gd name="connsiteY3" fmla="*/ 3604269 h 3713037"/>
                <a:gd name="connsiteX4" fmla="*/ 295876 w 692835"/>
                <a:gd name="connsiteY4" fmla="*/ 3710153 h 3713037"/>
                <a:gd name="connsiteX0" fmla="*/ 0 w 287141"/>
                <a:gd name="connsiteY0" fmla="*/ 0 h 3713037"/>
                <a:gd name="connsiteX1" fmla="*/ 44595 w 287141"/>
                <a:gd name="connsiteY1" fmla="*/ 2422470 h 3713037"/>
                <a:gd name="connsiteX2" fmla="*/ 57629 w 287141"/>
                <a:gd name="connsiteY2" fmla="*/ 3604269 h 3713037"/>
                <a:gd name="connsiteX3" fmla="*/ 287142 w 287141"/>
                <a:gd name="connsiteY3" fmla="*/ 3710153 h 3713037"/>
                <a:gd name="connsiteX0" fmla="*/ 0 w 287142"/>
                <a:gd name="connsiteY0" fmla="*/ 0 h 3710502"/>
                <a:gd name="connsiteX1" fmla="*/ 44595 w 287142"/>
                <a:gd name="connsiteY1" fmla="*/ 2422470 h 3710502"/>
                <a:gd name="connsiteX2" fmla="*/ 57028 w 287142"/>
                <a:gd name="connsiteY2" fmla="*/ 3517017 h 3710502"/>
                <a:gd name="connsiteX3" fmla="*/ 287142 w 287142"/>
                <a:gd name="connsiteY3" fmla="*/ 3710153 h 3710502"/>
                <a:gd name="connsiteX0" fmla="*/ 10900 w 298042"/>
                <a:gd name="connsiteY0" fmla="*/ 0 h 3710304"/>
                <a:gd name="connsiteX1" fmla="*/ 55495 w 298042"/>
                <a:gd name="connsiteY1" fmla="*/ 2422470 h 3710304"/>
                <a:gd name="connsiteX2" fmla="*/ 10900 w 298042"/>
                <a:gd name="connsiteY2" fmla="*/ 3403552 h 3710304"/>
                <a:gd name="connsiteX3" fmla="*/ 298042 w 298042"/>
                <a:gd name="connsiteY3" fmla="*/ 3710153 h 3710304"/>
                <a:gd name="connsiteX0" fmla="*/ 0 w 287142"/>
                <a:gd name="connsiteY0" fmla="*/ 0 h 3710153"/>
                <a:gd name="connsiteX1" fmla="*/ 44595 w 287142"/>
                <a:gd name="connsiteY1" fmla="*/ 2422470 h 3710153"/>
                <a:gd name="connsiteX2" fmla="*/ 287142 w 287142"/>
                <a:gd name="connsiteY2" fmla="*/ 3710153 h 3710153"/>
                <a:gd name="connsiteX0" fmla="*/ 0 w 287142"/>
                <a:gd name="connsiteY0" fmla="*/ 0 h 3710153"/>
                <a:gd name="connsiteX1" fmla="*/ 44595 w 287142"/>
                <a:gd name="connsiteY1" fmla="*/ 2422470 h 3710153"/>
                <a:gd name="connsiteX2" fmla="*/ 80400 w 287142"/>
                <a:gd name="connsiteY2" fmla="*/ 3516673 h 3710153"/>
                <a:gd name="connsiteX3" fmla="*/ 287142 w 287142"/>
                <a:gd name="connsiteY3" fmla="*/ 3710153 h 3710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7142" h="3710153">
                  <a:moveTo>
                    <a:pt x="0" y="0"/>
                  </a:moveTo>
                  <a:cubicBezTo>
                    <a:pt x="37306" y="392112"/>
                    <a:pt x="31195" y="1836358"/>
                    <a:pt x="44595" y="2422470"/>
                  </a:cubicBezTo>
                  <a:cubicBezTo>
                    <a:pt x="57995" y="3008582"/>
                    <a:pt x="39976" y="3302059"/>
                    <a:pt x="80400" y="3516673"/>
                  </a:cubicBezTo>
                  <a:cubicBezTo>
                    <a:pt x="120824" y="3731287"/>
                    <a:pt x="269164" y="3637627"/>
                    <a:pt x="287142" y="3710153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606460" y="637835"/>
              <a:ext cx="231140" cy="3738245"/>
            </a:xfrm>
            <a:custGeom>
              <a:avLst/>
              <a:gdLst>
                <a:gd name="connsiteX0" fmla="*/ 0 w 1273175"/>
                <a:gd name="connsiteY0" fmla="*/ 19050 h 3559902"/>
                <a:gd name="connsiteX1" fmla="*/ 104775 w 1273175"/>
                <a:gd name="connsiteY1" fmla="*/ 1171575 h 3559902"/>
                <a:gd name="connsiteX2" fmla="*/ 180975 w 1273175"/>
                <a:gd name="connsiteY2" fmla="*/ 2228850 h 3559902"/>
                <a:gd name="connsiteX3" fmla="*/ 838200 w 1273175"/>
                <a:gd name="connsiteY3" fmla="*/ 2771775 h 3559902"/>
                <a:gd name="connsiteX4" fmla="*/ 981075 w 1273175"/>
                <a:gd name="connsiteY4" fmla="*/ 3457575 h 3559902"/>
                <a:gd name="connsiteX5" fmla="*/ 1123950 w 1273175"/>
                <a:gd name="connsiteY5" fmla="*/ 3552825 h 3559902"/>
                <a:gd name="connsiteX6" fmla="*/ 1266825 w 1273175"/>
                <a:gd name="connsiteY6" fmla="*/ 3419475 h 3559902"/>
                <a:gd name="connsiteX7" fmla="*/ 1152525 w 1273175"/>
                <a:gd name="connsiteY7" fmla="*/ 2695575 h 3559902"/>
                <a:gd name="connsiteX8" fmla="*/ 352425 w 1273175"/>
                <a:gd name="connsiteY8" fmla="*/ 2181225 h 3559902"/>
                <a:gd name="connsiteX9" fmla="*/ 409575 w 1273175"/>
                <a:gd name="connsiteY9" fmla="*/ 0 h 3559902"/>
                <a:gd name="connsiteX0" fmla="*/ 0 w 1273175"/>
                <a:gd name="connsiteY0" fmla="*/ 0 h 3540852"/>
                <a:gd name="connsiteX1" fmla="*/ 104775 w 1273175"/>
                <a:gd name="connsiteY1" fmla="*/ 1152525 h 3540852"/>
                <a:gd name="connsiteX2" fmla="*/ 180975 w 1273175"/>
                <a:gd name="connsiteY2" fmla="*/ 2209800 h 3540852"/>
                <a:gd name="connsiteX3" fmla="*/ 838200 w 1273175"/>
                <a:gd name="connsiteY3" fmla="*/ 2752725 h 3540852"/>
                <a:gd name="connsiteX4" fmla="*/ 981075 w 1273175"/>
                <a:gd name="connsiteY4" fmla="*/ 3438525 h 3540852"/>
                <a:gd name="connsiteX5" fmla="*/ 1123950 w 1273175"/>
                <a:gd name="connsiteY5" fmla="*/ 3533775 h 3540852"/>
                <a:gd name="connsiteX6" fmla="*/ 1266825 w 1273175"/>
                <a:gd name="connsiteY6" fmla="*/ 3400425 h 3540852"/>
                <a:gd name="connsiteX7" fmla="*/ 1152525 w 1273175"/>
                <a:gd name="connsiteY7" fmla="*/ 2676525 h 3540852"/>
                <a:gd name="connsiteX8" fmla="*/ 352425 w 1273175"/>
                <a:gd name="connsiteY8" fmla="*/ 2162175 h 3540852"/>
                <a:gd name="connsiteX0" fmla="*/ 0 w 1273175"/>
                <a:gd name="connsiteY0" fmla="*/ 0 h 3540852"/>
                <a:gd name="connsiteX1" fmla="*/ 104775 w 1273175"/>
                <a:gd name="connsiteY1" fmla="*/ 1152525 h 3540852"/>
                <a:gd name="connsiteX2" fmla="*/ 180975 w 1273175"/>
                <a:gd name="connsiteY2" fmla="*/ 2209800 h 3540852"/>
                <a:gd name="connsiteX3" fmla="*/ 838200 w 1273175"/>
                <a:gd name="connsiteY3" fmla="*/ 2752725 h 3540852"/>
                <a:gd name="connsiteX4" fmla="*/ 981075 w 1273175"/>
                <a:gd name="connsiteY4" fmla="*/ 3438525 h 3540852"/>
                <a:gd name="connsiteX5" fmla="*/ 1123950 w 1273175"/>
                <a:gd name="connsiteY5" fmla="*/ 3533775 h 3540852"/>
                <a:gd name="connsiteX6" fmla="*/ 1266825 w 1273175"/>
                <a:gd name="connsiteY6" fmla="*/ 3400425 h 3540852"/>
                <a:gd name="connsiteX7" fmla="*/ 1152525 w 1273175"/>
                <a:gd name="connsiteY7" fmla="*/ 2676525 h 3540852"/>
                <a:gd name="connsiteX0" fmla="*/ 0 w 1266825"/>
                <a:gd name="connsiteY0" fmla="*/ 0 h 3540852"/>
                <a:gd name="connsiteX1" fmla="*/ 104775 w 1266825"/>
                <a:gd name="connsiteY1" fmla="*/ 1152525 h 3540852"/>
                <a:gd name="connsiteX2" fmla="*/ 180975 w 1266825"/>
                <a:gd name="connsiteY2" fmla="*/ 2209800 h 3540852"/>
                <a:gd name="connsiteX3" fmla="*/ 838200 w 1266825"/>
                <a:gd name="connsiteY3" fmla="*/ 2752725 h 3540852"/>
                <a:gd name="connsiteX4" fmla="*/ 981075 w 1266825"/>
                <a:gd name="connsiteY4" fmla="*/ 3438525 h 3540852"/>
                <a:gd name="connsiteX5" fmla="*/ 1123950 w 1266825"/>
                <a:gd name="connsiteY5" fmla="*/ 3533775 h 3540852"/>
                <a:gd name="connsiteX6" fmla="*/ 1266825 w 1266825"/>
                <a:gd name="connsiteY6" fmla="*/ 3400425 h 3540852"/>
                <a:gd name="connsiteX0" fmla="*/ 0 w 1123950"/>
                <a:gd name="connsiteY0" fmla="*/ 0 h 3540852"/>
                <a:gd name="connsiteX1" fmla="*/ 104775 w 1123950"/>
                <a:gd name="connsiteY1" fmla="*/ 1152525 h 3540852"/>
                <a:gd name="connsiteX2" fmla="*/ 180975 w 1123950"/>
                <a:gd name="connsiteY2" fmla="*/ 2209800 h 3540852"/>
                <a:gd name="connsiteX3" fmla="*/ 838200 w 1123950"/>
                <a:gd name="connsiteY3" fmla="*/ 2752725 h 3540852"/>
                <a:gd name="connsiteX4" fmla="*/ 981075 w 1123950"/>
                <a:gd name="connsiteY4" fmla="*/ 3438525 h 3540852"/>
                <a:gd name="connsiteX5" fmla="*/ 1123950 w 1123950"/>
                <a:gd name="connsiteY5" fmla="*/ 3533775 h 3540852"/>
                <a:gd name="connsiteX0" fmla="*/ 720395 w 1844345"/>
                <a:gd name="connsiteY0" fmla="*/ 0 h 3822152"/>
                <a:gd name="connsiteX1" fmla="*/ 825170 w 1844345"/>
                <a:gd name="connsiteY1" fmla="*/ 1152525 h 3822152"/>
                <a:gd name="connsiteX2" fmla="*/ 901370 w 1844345"/>
                <a:gd name="connsiteY2" fmla="*/ 2209800 h 3822152"/>
                <a:gd name="connsiteX3" fmla="*/ 1558595 w 1844345"/>
                <a:gd name="connsiteY3" fmla="*/ 2752725 h 3822152"/>
                <a:gd name="connsiteX4" fmla="*/ 1143 w 1844345"/>
                <a:gd name="connsiteY4" fmla="*/ 3795316 h 3822152"/>
                <a:gd name="connsiteX5" fmla="*/ 1844345 w 1844345"/>
                <a:gd name="connsiteY5" fmla="*/ 3533775 h 3822152"/>
                <a:gd name="connsiteX0" fmla="*/ 784516 w 1644083"/>
                <a:gd name="connsiteY0" fmla="*/ 0 h 3874186"/>
                <a:gd name="connsiteX1" fmla="*/ 889291 w 1644083"/>
                <a:gd name="connsiteY1" fmla="*/ 1152525 h 3874186"/>
                <a:gd name="connsiteX2" fmla="*/ 965491 w 1644083"/>
                <a:gd name="connsiteY2" fmla="*/ 2209800 h 3874186"/>
                <a:gd name="connsiteX3" fmla="*/ 1622716 w 1644083"/>
                <a:gd name="connsiteY3" fmla="*/ 2752725 h 3874186"/>
                <a:gd name="connsiteX4" fmla="*/ 65264 w 1644083"/>
                <a:gd name="connsiteY4" fmla="*/ 3795316 h 3874186"/>
                <a:gd name="connsiteX5" fmla="*/ 298246 w 1644083"/>
                <a:gd name="connsiteY5" fmla="*/ 3795934 h 3874186"/>
                <a:gd name="connsiteX0" fmla="*/ 680089 w 1534979"/>
                <a:gd name="connsiteY0" fmla="*/ 0 h 3796252"/>
                <a:gd name="connsiteX1" fmla="*/ 784864 w 1534979"/>
                <a:gd name="connsiteY1" fmla="*/ 1152525 h 3796252"/>
                <a:gd name="connsiteX2" fmla="*/ 861064 w 1534979"/>
                <a:gd name="connsiteY2" fmla="*/ 2209800 h 3796252"/>
                <a:gd name="connsiteX3" fmla="*/ 1518289 w 1534979"/>
                <a:gd name="connsiteY3" fmla="*/ 2752725 h 3796252"/>
                <a:gd name="connsiteX4" fmla="*/ 83033 w 1534979"/>
                <a:gd name="connsiteY4" fmla="*/ 3539812 h 3796252"/>
                <a:gd name="connsiteX5" fmla="*/ 193819 w 1534979"/>
                <a:gd name="connsiteY5" fmla="*/ 3795934 h 3796252"/>
                <a:gd name="connsiteX0" fmla="*/ 638109 w 933688"/>
                <a:gd name="connsiteY0" fmla="*/ 0 h 3796412"/>
                <a:gd name="connsiteX1" fmla="*/ 742884 w 933688"/>
                <a:gd name="connsiteY1" fmla="*/ 1152525 h 3796412"/>
                <a:gd name="connsiteX2" fmla="*/ 819084 w 933688"/>
                <a:gd name="connsiteY2" fmla="*/ 2209800 h 3796412"/>
                <a:gd name="connsiteX3" fmla="*/ 885889 w 933688"/>
                <a:gd name="connsiteY3" fmla="*/ 2553154 h 3796412"/>
                <a:gd name="connsiteX4" fmla="*/ 41053 w 933688"/>
                <a:gd name="connsiteY4" fmla="*/ 3539812 h 3796412"/>
                <a:gd name="connsiteX5" fmla="*/ 151839 w 933688"/>
                <a:gd name="connsiteY5" fmla="*/ 3795934 h 3796412"/>
                <a:gd name="connsiteX0" fmla="*/ 638109 w 919932"/>
                <a:gd name="connsiteY0" fmla="*/ 0 h 3796412"/>
                <a:gd name="connsiteX1" fmla="*/ 742884 w 919932"/>
                <a:gd name="connsiteY1" fmla="*/ 1152525 h 3796412"/>
                <a:gd name="connsiteX2" fmla="*/ 885889 w 919932"/>
                <a:gd name="connsiteY2" fmla="*/ 2553154 h 3796412"/>
                <a:gd name="connsiteX3" fmla="*/ 41053 w 919932"/>
                <a:gd name="connsiteY3" fmla="*/ 3539812 h 3796412"/>
                <a:gd name="connsiteX4" fmla="*/ 151839 w 919932"/>
                <a:gd name="connsiteY4" fmla="*/ 3795934 h 3796412"/>
                <a:gd name="connsiteX0" fmla="*/ 638109 w 943595"/>
                <a:gd name="connsiteY0" fmla="*/ 0 h 3796412"/>
                <a:gd name="connsiteX1" fmla="*/ 843338 w 943595"/>
                <a:gd name="connsiteY1" fmla="*/ 855964 h 3796412"/>
                <a:gd name="connsiteX2" fmla="*/ 885889 w 943595"/>
                <a:gd name="connsiteY2" fmla="*/ 2553154 h 3796412"/>
                <a:gd name="connsiteX3" fmla="*/ 41053 w 943595"/>
                <a:gd name="connsiteY3" fmla="*/ 3539812 h 3796412"/>
                <a:gd name="connsiteX4" fmla="*/ 151839 w 943595"/>
                <a:gd name="connsiteY4" fmla="*/ 3795934 h 3796412"/>
                <a:gd name="connsiteX0" fmla="*/ 727426 w 940657"/>
                <a:gd name="connsiteY0" fmla="*/ 0 h 3767148"/>
                <a:gd name="connsiteX1" fmla="*/ 843338 w 940657"/>
                <a:gd name="connsiteY1" fmla="*/ 826700 h 3767148"/>
                <a:gd name="connsiteX2" fmla="*/ 885889 w 940657"/>
                <a:gd name="connsiteY2" fmla="*/ 2523890 h 3767148"/>
                <a:gd name="connsiteX3" fmla="*/ 41053 w 940657"/>
                <a:gd name="connsiteY3" fmla="*/ 3510548 h 3767148"/>
                <a:gd name="connsiteX4" fmla="*/ 151839 w 940657"/>
                <a:gd name="connsiteY4" fmla="*/ 3766670 h 3767148"/>
                <a:gd name="connsiteX0" fmla="*/ 711393 w 828543"/>
                <a:gd name="connsiteY0" fmla="*/ 0 h 3767150"/>
                <a:gd name="connsiteX1" fmla="*/ 827305 w 828543"/>
                <a:gd name="connsiteY1" fmla="*/ 826700 h 3767150"/>
                <a:gd name="connsiteX2" fmla="*/ 633901 w 828543"/>
                <a:gd name="connsiteY2" fmla="*/ 2522135 h 3767150"/>
                <a:gd name="connsiteX3" fmla="*/ 25020 w 828543"/>
                <a:gd name="connsiteY3" fmla="*/ 3510548 h 3767150"/>
                <a:gd name="connsiteX4" fmla="*/ 135806 w 828543"/>
                <a:gd name="connsiteY4" fmla="*/ 3766670 h 3767150"/>
                <a:gd name="connsiteX0" fmla="*/ 711393 w 731366"/>
                <a:gd name="connsiteY0" fmla="*/ 0 h 3767150"/>
                <a:gd name="connsiteX1" fmla="*/ 711782 w 731366"/>
                <a:gd name="connsiteY1" fmla="*/ 826689 h 3767150"/>
                <a:gd name="connsiteX2" fmla="*/ 633901 w 731366"/>
                <a:gd name="connsiteY2" fmla="*/ 2522135 h 3767150"/>
                <a:gd name="connsiteX3" fmla="*/ 25020 w 731366"/>
                <a:gd name="connsiteY3" fmla="*/ 3510548 h 3767150"/>
                <a:gd name="connsiteX4" fmla="*/ 135806 w 731366"/>
                <a:gd name="connsiteY4" fmla="*/ 3766670 h 3767150"/>
                <a:gd name="connsiteX0" fmla="*/ 592921 w 720326"/>
                <a:gd name="connsiteY0" fmla="*/ 0 h 3767150"/>
                <a:gd name="connsiteX1" fmla="*/ 711782 w 720326"/>
                <a:gd name="connsiteY1" fmla="*/ 826689 h 3767150"/>
                <a:gd name="connsiteX2" fmla="*/ 633901 w 720326"/>
                <a:gd name="connsiteY2" fmla="*/ 2522135 h 3767150"/>
                <a:gd name="connsiteX3" fmla="*/ 25020 w 720326"/>
                <a:gd name="connsiteY3" fmla="*/ 3510548 h 3767150"/>
                <a:gd name="connsiteX4" fmla="*/ 135806 w 720326"/>
                <a:gd name="connsiteY4" fmla="*/ 3766670 h 3767150"/>
                <a:gd name="connsiteX0" fmla="*/ 592921 w 681070"/>
                <a:gd name="connsiteY0" fmla="*/ 0 h 3767150"/>
                <a:gd name="connsiteX1" fmla="*/ 635358 w 681070"/>
                <a:gd name="connsiteY1" fmla="*/ 921796 h 3767150"/>
                <a:gd name="connsiteX2" fmla="*/ 633901 w 681070"/>
                <a:gd name="connsiteY2" fmla="*/ 2522135 h 3767150"/>
                <a:gd name="connsiteX3" fmla="*/ 25020 w 681070"/>
                <a:gd name="connsiteY3" fmla="*/ 3510548 h 3767150"/>
                <a:gd name="connsiteX4" fmla="*/ 135806 w 681070"/>
                <a:gd name="connsiteY4" fmla="*/ 3766670 h 3767150"/>
                <a:gd name="connsiteX0" fmla="*/ 592921 w 668770"/>
                <a:gd name="connsiteY0" fmla="*/ 0 h 3767150"/>
                <a:gd name="connsiteX1" fmla="*/ 633901 w 668770"/>
                <a:gd name="connsiteY1" fmla="*/ 2522135 h 3767150"/>
                <a:gd name="connsiteX2" fmla="*/ 25020 w 668770"/>
                <a:gd name="connsiteY2" fmla="*/ 3510548 h 3767150"/>
                <a:gd name="connsiteX3" fmla="*/ 135806 w 668770"/>
                <a:gd name="connsiteY3" fmla="*/ 3766670 h 3767150"/>
                <a:gd name="connsiteX0" fmla="*/ 790177 w 791336"/>
                <a:gd name="connsiteY0" fmla="*/ 0 h 3767150"/>
                <a:gd name="connsiteX1" fmla="*/ 633901 w 791336"/>
                <a:gd name="connsiteY1" fmla="*/ 2522135 h 3767150"/>
                <a:gd name="connsiteX2" fmla="*/ 25020 w 791336"/>
                <a:gd name="connsiteY2" fmla="*/ 3510548 h 3767150"/>
                <a:gd name="connsiteX3" fmla="*/ 135806 w 791336"/>
                <a:gd name="connsiteY3" fmla="*/ 3766670 h 3767150"/>
                <a:gd name="connsiteX0" fmla="*/ 812812 w 1019199"/>
                <a:gd name="connsiteY0" fmla="*/ 0 h 3767148"/>
                <a:gd name="connsiteX1" fmla="*/ 987123 w 1019199"/>
                <a:gd name="connsiteY1" fmla="*/ 2523965 h 3767148"/>
                <a:gd name="connsiteX2" fmla="*/ 47655 w 1019199"/>
                <a:gd name="connsiteY2" fmla="*/ 3510548 h 3767148"/>
                <a:gd name="connsiteX3" fmla="*/ 158441 w 1019199"/>
                <a:gd name="connsiteY3" fmla="*/ 3766670 h 3767148"/>
                <a:gd name="connsiteX0" fmla="*/ 772755 w 961043"/>
                <a:gd name="connsiteY0" fmla="*/ 0 h 3766974"/>
                <a:gd name="connsiteX1" fmla="*/ 947066 w 961043"/>
                <a:gd name="connsiteY1" fmla="*/ 2523965 h 3766974"/>
                <a:gd name="connsiteX2" fmla="*/ 332345 w 961043"/>
                <a:gd name="connsiteY2" fmla="*/ 2751218 h 3766974"/>
                <a:gd name="connsiteX3" fmla="*/ 7598 w 961043"/>
                <a:gd name="connsiteY3" fmla="*/ 3510548 h 3766974"/>
                <a:gd name="connsiteX4" fmla="*/ 118384 w 961043"/>
                <a:gd name="connsiteY4" fmla="*/ 3766670 h 3766974"/>
                <a:gd name="connsiteX0" fmla="*/ 772755 w 1037192"/>
                <a:gd name="connsiteY0" fmla="*/ 0 h 3766974"/>
                <a:gd name="connsiteX1" fmla="*/ 1026212 w 1037192"/>
                <a:gd name="connsiteY1" fmla="*/ 2177718 h 3766974"/>
                <a:gd name="connsiteX2" fmla="*/ 332345 w 1037192"/>
                <a:gd name="connsiteY2" fmla="*/ 2751218 h 3766974"/>
                <a:gd name="connsiteX3" fmla="*/ 7598 w 1037192"/>
                <a:gd name="connsiteY3" fmla="*/ 3510548 h 3766974"/>
                <a:gd name="connsiteX4" fmla="*/ 118384 w 1037192"/>
                <a:gd name="connsiteY4" fmla="*/ 3766670 h 3766974"/>
                <a:gd name="connsiteX0" fmla="*/ 789131 w 1053568"/>
                <a:gd name="connsiteY0" fmla="*/ 0 h 3767175"/>
                <a:gd name="connsiteX1" fmla="*/ 1042588 w 1053568"/>
                <a:gd name="connsiteY1" fmla="*/ 2177718 h 3767175"/>
                <a:gd name="connsiteX2" fmla="*/ 348721 w 1053568"/>
                <a:gd name="connsiteY2" fmla="*/ 2751218 h 3767175"/>
                <a:gd name="connsiteX3" fmla="*/ 6697 w 1053568"/>
                <a:gd name="connsiteY3" fmla="*/ 3551359 h 3767175"/>
                <a:gd name="connsiteX4" fmla="*/ 134760 w 1053568"/>
                <a:gd name="connsiteY4" fmla="*/ 3766670 h 3767175"/>
                <a:gd name="connsiteX0" fmla="*/ 784379 w 1053784"/>
                <a:gd name="connsiteY0" fmla="*/ 0 h 3767058"/>
                <a:gd name="connsiteX1" fmla="*/ 1037836 w 1053784"/>
                <a:gd name="connsiteY1" fmla="*/ 2177718 h 3767058"/>
                <a:gd name="connsiteX2" fmla="*/ 231328 w 1053784"/>
                <a:gd name="connsiteY2" fmla="*/ 2865085 h 3767058"/>
                <a:gd name="connsiteX3" fmla="*/ 1945 w 1053784"/>
                <a:gd name="connsiteY3" fmla="*/ 3551359 h 3767058"/>
                <a:gd name="connsiteX4" fmla="*/ 130008 w 1053784"/>
                <a:gd name="connsiteY4" fmla="*/ 3766670 h 3767058"/>
                <a:gd name="connsiteX0" fmla="*/ 800593 w 1069998"/>
                <a:gd name="connsiteY0" fmla="*/ 0 h 3767084"/>
                <a:gd name="connsiteX1" fmla="*/ 1054050 w 1069998"/>
                <a:gd name="connsiteY1" fmla="*/ 2177718 h 3767084"/>
                <a:gd name="connsiteX2" fmla="*/ 247542 w 1069998"/>
                <a:gd name="connsiteY2" fmla="*/ 2865085 h 3767084"/>
                <a:gd name="connsiteX3" fmla="*/ 18159 w 1069998"/>
                <a:gd name="connsiteY3" fmla="*/ 3551359 h 3767084"/>
                <a:gd name="connsiteX4" fmla="*/ 665602 w 1069998"/>
                <a:gd name="connsiteY4" fmla="*/ 3766696 h 3767084"/>
                <a:gd name="connsiteX0" fmla="*/ 817391 w 1086796"/>
                <a:gd name="connsiteY0" fmla="*/ 0 h 3767110"/>
                <a:gd name="connsiteX1" fmla="*/ 1070848 w 1086796"/>
                <a:gd name="connsiteY1" fmla="*/ 2177718 h 3767110"/>
                <a:gd name="connsiteX2" fmla="*/ 264340 w 1086796"/>
                <a:gd name="connsiteY2" fmla="*/ 2865085 h 3767110"/>
                <a:gd name="connsiteX3" fmla="*/ 34957 w 1086796"/>
                <a:gd name="connsiteY3" fmla="*/ 3551359 h 3767110"/>
                <a:gd name="connsiteX4" fmla="*/ 946103 w 1086796"/>
                <a:gd name="connsiteY4" fmla="*/ 3766722 h 3767110"/>
                <a:gd name="connsiteX0" fmla="*/ 590105 w 859510"/>
                <a:gd name="connsiteY0" fmla="*/ 0 h 3767227"/>
                <a:gd name="connsiteX1" fmla="*/ 843562 w 859510"/>
                <a:gd name="connsiteY1" fmla="*/ 2177718 h 3767227"/>
                <a:gd name="connsiteX2" fmla="*/ 37054 w 859510"/>
                <a:gd name="connsiteY2" fmla="*/ 2865085 h 3767227"/>
                <a:gd name="connsiteX3" fmla="*/ 377339 w 859510"/>
                <a:gd name="connsiteY3" fmla="*/ 3570053 h 3767227"/>
                <a:gd name="connsiteX4" fmla="*/ 718817 w 859510"/>
                <a:gd name="connsiteY4" fmla="*/ 3766722 h 3767227"/>
                <a:gd name="connsiteX0" fmla="*/ 589968 w 859373"/>
                <a:gd name="connsiteY0" fmla="*/ 0 h 3774992"/>
                <a:gd name="connsiteX1" fmla="*/ 843425 w 859373"/>
                <a:gd name="connsiteY1" fmla="*/ 2177718 h 3774992"/>
                <a:gd name="connsiteX2" fmla="*/ 36917 w 859373"/>
                <a:gd name="connsiteY2" fmla="*/ 2865085 h 3774992"/>
                <a:gd name="connsiteX3" fmla="*/ 379080 w 859373"/>
                <a:gd name="connsiteY3" fmla="*/ 3658653 h 3774992"/>
                <a:gd name="connsiteX4" fmla="*/ 718680 w 859373"/>
                <a:gd name="connsiteY4" fmla="*/ 3766722 h 3774992"/>
                <a:gd name="connsiteX0" fmla="*/ 210888 w 467394"/>
                <a:gd name="connsiteY0" fmla="*/ 0 h 3774992"/>
                <a:gd name="connsiteX1" fmla="*/ 464345 w 467394"/>
                <a:gd name="connsiteY1" fmla="*/ 2177718 h 3774992"/>
                <a:gd name="connsiteX2" fmla="*/ 0 w 467394"/>
                <a:gd name="connsiteY2" fmla="*/ 3658653 h 3774992"/>
                <a:gd name="connsiteX3" fmla="*/ 339600 w 467394"/>
                <a:gd name="connsiteY3" fmla="*/ 3766722 h 3774992"/>
                <a:gd name="connsiteX0" fmla="*/ 129602 w 384303"/>
                <a:gd name="connsiteY0" fmla="*/ 0 h 3775017"/>
                <a:gd name="connsiteX1" fmla="*/ 383059 w 384303"/>
                <a:gd name="connsiteY1" fmla="*/ 2177718 h 3775017"/>
                <a:gd name="connsiteX2" fmla="*/ 0 w 384303"/>
                <a:gd name="connsiteY2" fmla="*/ 3658738 h 3775017"/>
                <a:gd name="connsiteX3" fmla="*/ 258314 w 384303"/>
                <a:gd name="connsiteY3" fmla="*/ 3766722 h 3775017"/>
                <a:gd name="connsiteX0" fmla="*/ 131874 w 260586"/>
                <a:gd name="connsiteY0" fmla="*/ 0 h 3827279"/>
                <a:gd name="connsiteX1" fmla="*/ 134313 w 260586"/>
                <a:gd name="connsiteY1" fmla="*/ 1996419 h 3827279"/>
                <a:gd name="connsiteX2" fmla="*/ 2272 w 260586"/>
                <a:gd name="connsiteY2" fmla="*/ 3658738 h 3827279"/>
                <a:gd name="connsiteX3" fmla="*/ 260586 w 260586"/>
                <a:gd name="connsiteY3" fmla="*/ 3766722 h 3827279"/>
                <a:gd name="connsiteX0" fmla="*/ 134117 w 262829"/>
                <a:gd name="connsiteY0" fmla="*/ 0 h 3785225"/>
                <a:gd name="connsiteX1" fmla="*/ 136556 w 262829"/>
                <a:gd name="connsiteY1" fmla="*/ 1996419 h 3785225"/>
                <a:gd name="connsiteX2" fmla="*/ 2243 w 262829"/>
                <a:gd name="connsiteY2" fmla="*/ 3570080 h 3785225"/>
                <a:gd name="connsiteX3" fmla="*/ 262829 w 262829"/>
                <a:gd name="connsiteY3" fmla="*/ 3766722 h 3785225"/>
                <a:gd name="connsiteX0" fmla="*/ 134117 w 262829"/>
                <a:gd name="connsiteY0" fmla="*/ 0 h 3854628"/>
                <a:gd name="connsiteX1" fmla="*/ 136556 w 262829"/>
                <a:gd name="connsiteY1" fmla="*/ 1996419 h 3854628"/>
                <a:gd name="connsiteX2" fmla="*/ 2243 w 262829"/>
                <a:gd name="connsiteY2" fmla="*/ 3570080 h 3854628"/>
                <a:gd name="connsiteX3" fmla="*/ 262829 w 262829"/>
                <a:gd name="connsiteY3" fmla="*/ 3851767 h 3854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2829" h="3854628">
                  <a:moveTo>
                    <a:pt x="134117" y="0"/>
                  </a:moveTo>
                  <a:cubicBezTo>
                    <a:pt x="142654" y="525445"/>
                    <a:pt x="158535" y="1401406"/>
                    <a:pt x="136556" y="1996419"/>
                  </a:cubicBezTo>
                  <a:cubicBezTo>
                    <a:pt x="114577" y="2591432"/>
                    <a:pt x="-18802" y="3260855"/>
                    <a:pt x="2243" y="3570080"/>
                  </a:cubicBezTo>
                  <a:cubicBezTo>
                    <a:pt x="23288" y="3879305"/>
                    <a:pt x="215204" y="3858117"/>
                    <a:pt x="262829" y="3851767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headEnd type="stealth" w="lg" len="med"/>
              <a:tailEnd type="stealth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291760" y="3717585"/>
              <a:ext cx="22860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91760" y="389602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1828800" y="571500"/>
              <a:ext cx="163322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ctangle 40"/>
          <p:cNvSpPr/>
          <p:nvPr/>
        </p:nvSpPr>
        <p:spPr>
          <a:xfrm>
            <a:off x="4646244" y="3856015"/>
            <a:ext cx="1301115" cy="6883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2" name="Rectangular Callout 41"/>
          <p:cNvSpPr/>
          <p:nvPr/>
        </p:nvSpPr>
        <p:spPr>
          <a:xfrm>
            <a:off x="221673" y="2132626"/>
            <a:ext cx="2466109" cy="1954530"/>
          </a:xfrm>
          <a:prstGeom prst="wedgeRectCallout">
            <a:avLst>
              <a:gd name="adj1" fmla="val 126358"/>
              <a:gd name="adj2" fmla="val 5854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Suggest to </a:t>
            </a:r>
            <a:r>
              <a:rPr lang="en-US" altLang="zh-CN" dirty="0"/>
              <a:t>replace this box with a simple “NFVI packet processing box”, like the one used for crypto, </a:t>
            </a:r>
            <a:r>
              <a:rPr lang="en-US" altLang="zh-CN" dirty="0" err="1"/>
              <a:t>IPSec</a:t>
            </a:r>
            <a:r>
              <a:rPr lang="en-US" altLang="zh-CN" dirty="0"/>
              <a:t> or </a:t>
            </a:r>
            <a:r>
              <a:rPr lang="en-US" altLang="zh-CN" dirty="0" smtClean="0"/>
              <a:t>PME.</a:t>
            </a:r>
            <a:endParaRPr lang="zh-CN" altLang="en-US" dirty="0"/>
          </a:p>
          <a:p>
            <a:pPr algn="ctr"/>
            <a:endParaRPr lang="zh-CN" altLang="en-US" dirty="0"/>
          </a:p>
        </p:txBody>
      </p:sp>
      <p:sp>
        <p:nvSpPr>
          <p:cNvPr id="43" name="Rectangular Callout 42"/>
          <p:cNvSpPr/>
          <p:nvPr/>
        </p:nvSpPr>
        <p:spPr>
          <a:xfrm>
            <a:off x="9032189" y="2624814"/>
            <a:ext cx="2466109" cy="2127186"/>
          </a:xfrm>
          <a:prstGeom prst="wedgeRectCallout">
            <a:avLst>
              <a:gd name="adj1" fmla="val -71957"/>
              <a:gd name="adj2" fmla="val -49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To be updated according to the consensus reached based on the previous general figures.</a:t>
            </a:r>
            <a:endParaRPr lang="zh-CN" altLang="en-US" dirty="0"/>
          </a:p>
          <a:p>
            <a:pPr algn="ctr"/>
            <a:endParaRPr lang="zh-CN" altLang="en-US" dirty="0"/>
          </a:p>
        </p:txBody>
      </p:sp>
      <p:sp>
        <p:nvSpPr>
          <p:cNvPr id="44" name="Rectangle 43"/>
          <p:cNvSpPr/>
          <p:nvPr/>
        </p:nvSpPr>
        <p:spPr>
          <a:xfrm>
            <a:off x="6205339" y="1667383"/>
            <a:ext cx="2253445" cy="438705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15190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灯片编号占位符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666318" y="6125634"/>
            <a:ext cx="804333" cy="4868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990575" indent="-380990"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523962" indent="-304792"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2133547" indent="-304792"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743131" indent="-304792"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3352716" indent="-304792" defTabSz="60746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3962301" indent="-304792" defTabSz="60746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4571886" indent="-304792" defTabSz="60746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5181470" indent="-304792" defTabSz="60746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fld id="{3D53F8A6-5E0B-DA4B-862C-ED89F758FC0C}" type="slidenum">
              <a:rPr lang="en-US" altLang="zh-CN" sz="1600">
                <a:solidFill>
                  <a:srgbClr val="898989"/>
                </a:solidFill>
                <a:latin typeface="Helvetica Neue Light" charset="0"/>
              </a:rPr>
              <a:pPr/>
              <a:t>9</a:t>
            </a:fld>
            <a:endParaRPr lang="en-US" altLang="zh-CN" sz="1600">
              <a:solidFill>
                <a:srgbClr val="898989"/>
              </a:solidFill>
              <a:latin typeface="Helvetica Neue Light" charset="0"/>
            </a:endParaRPr>
          </a:p>
        </p:txBody>
      </p:sp>
      <p:sp>
        <p:nvSpPr>
          <p:cNvPr id="21507" name="Title 1"/>
          <p:cNvSpPr>
            <a:spLocks noGrp="1"/>
          </p:cNvSpPr>
          <p:nvPr>
            <p:ph type="title"/>
          </p:nvPr>
        </p:nvSpPr>
        <p:spPr>
          <a:xfrm>
            <a:off x="818401" y="275167"/>
            <a:ext cx="10770750" cy="455084"/>
          </a:xfrm>
        </p:spPr>
        <p:txBody>
          <a:bodyPr>
            <a:normAutofit fontScale="90000"/>
          </a:bodyPr>
          <a:lstStyle/>
          <a:p>
            <a:r>
              <a:rPr lang="en-US" dirty="0"/>
              <a:t>PDCP Look Aside </a:t>
            </a:r>
            <a:r>
              <a:rPr lang="en-US" dirty="0" smtClean="0"/>
              <a:t>Accelerator (to be updated)</a:t>
            </a:r>
            <a:endParaRPr lang="en-US" altLang="zh-CN" dirty="0">
              <a:latin typeface="Helvetica Neue" charset="0"/>
              <a:ea typeface="MS PGothic" charset="0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260783" y="6126165"/>
            <a:ext cx="2220687" cy="486833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lvl1pPr algn="l">
              <a:defRPr sz="16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0167B64D-182E-7142-A5F4-4D145E57CAF3}" type="datetime1">
              <a:rPr lang="en-CA" smtClean="0"/>
              <a:pPr/>
              <a:t>25/02/2016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587914" y="6265865"/>
            <a:ext cx="5960533" cy="486833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lvl1pPr algn="ctr">
              <a:defRPr sz="16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Packet processing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4972628" y="4406882"/>
            <a:ext cx="2145091" cy="514871"/>
          </a:xfrm>
          <a:prstGeom prst="roundRect">
            <a:avLst>
              <a:gd name="adj" fmla="val 8141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algn="ctr"/>
            <a:endParaRPr lang="en-US" sz="12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056708" y="3234283"/>
            <a:ext cx="1968831" cy="67398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SAL</a:t>
            </a:r>
          </a:p>
          <a:p>
            <a:pPr algn="ctr"/>
            <a:endParaRPr lang="en-US" sz="1067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ctr"/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158416" y="3470273"/>
            <a:ext cx="1777191" cy="28291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SW Accelerator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5158415" y="1610781"/>
            <a:ext cx="1984723" cy="58911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SAL</a:t>
            </a:r>
          </a:p>
          <a:p>
            <a:pPr algn="ctr"/>
            <a:endParaRPr lang="en-US" sz="1067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ctr"/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560764" y="2320502"/>
            <a:ext cx="1062089" cy="28291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mpd="sng"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sio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5560762" y="1835666"/>
            <a:ext cx="1273508" cy="282911"/>
          </a:xfrm>
          <a:prstGeom prst="roundRect">
            <a:avLst/>
          </a:prstGeom>
          <a:solidFill>
            <a:srgbClr val="CCFFCC"/>
          </a:solidFill>
          <a:ln w="9525" cmpd="sng"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 err="1">
                <a:solidFill>
                  <a:schemeClr val="tx1"/>
                </a:solidFill>
                <a:latin typeface="Comic Sans MS"/>
                <a:cs typeface="Comic Sans MS"/>
              </a:rPr>
              <a:t>virtio</a:t>
            </a:r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-la-</a:t>
            </a:r>
            <a:r>
              <a:rPr lang="en-US" sz="1067" dirty="0" err="1">
                <a:solidFill>
                  <a:schemeClr val="tx1"/>
                </a:solidFill>
                <a:latin typeface="Comic Sans MS"/>
                <a:cs typeface="Comic Sans MS"/>
              </a:rPr>
              <a:t>pdcp</a:t>
            </a:r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 frontend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5560764" y="3971490"/>
            <a:ext cx="1062089" cy="28291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hio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5048510" y="4455378"/>
            <a:ext cx="1933007" cy="28291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HW Accelerator (Crypto)</a:t>
            </a:r>
          </a:p>
        </p:txBody>
      </p:sp>
      <p:sp>
        <p:nvSpPr>
          <p:cNvPr id="47" name="TextBox 46"/>
          <p:cNvSpPr txBox="1"/>
          <p:nvPr/>
        </p:nvSpPr>
        <p:spPr>
          <a:xfrm rot="16200000">
            <a:off x="2443259" y="3347975"/>
            <a:ext cx="537327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33" dirty="0">
                <a:latin typeface="Comic Sans MS"/>
                <a:cs typeface="Comic Sans MS"/>
              </a:rPr>
              <a:t>host</a:t>
            </a:r>
          </a:p>
        </p:txBody>
      </p:sp>
      <p:sp>
        <p:nvSpPr>
          <p:cNvPr id="48" name="TextBox 47"/>
          <p:cNvSpPr txBox="1"/>
          <p:nvPr/>
        </p:nvSpPr>
        <p:spPr>
          <a:xfrm rot="16200000">
            <a:off x="2401583" y="1697834"/>
            <a:ext cx="620683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33" dirty="0">
                <a:latin typeface="Comic Sans MS"/>
                <a:cs typeface="Comic Sans MS"/>
              </a:rPr>
              <a:t>guest</a:t>
            </a:r>
          </a:p>
        </p:txBody>
      </p:sp>
      <p:sp>
        <p:nvSpPr>
          <p:cNvPr id="49" name="TextBox 48"/>
          <p:cNvSpPr txBox="1"/>
          <p:nvPr/>
        </p:nvSpPr>
        <p:spPr>
          <a:xfrm rot="16200000">
            <a:off x="2354682" y="4465358"/>
            <a:ext cx="69121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33" dirty="0">
                <a:latin typeface="Comic Sans MS"/>
                <a:cs typeface="Comic Sans MS"/>
              </a:rPr>
              <a:t>device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5361562" y="2795630"/>
            <a:ext cx="1756157" cy="38599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 err="1">
                <a:solidFill>
                  <a:schemeClr val="tx1"/>
                </a:solidFill>
                <a:latin typeface="Comic Sans MS"/>
                <a:cs typeface="Comic Sans MS"/>
              </a:rPr>
              <a:t>virtio</a:t>
            </a:r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-la-</a:t>
            </a:r>
            <a:r>
              <a:rPr lang="en-US" sz="1067" dirty="0" err="1">
                <a:solidFill>
                  <a:schemeClr val="tx1"/>
                </a:solidFill>
                <a:latin typeface="Comic Sans MS"/>
                <a:cs typeface="Comic Sans MS"/>
              </a:rPr>
              <a:t>pdcp</a:t>
            </a:r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 backend + vHost-user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2832559" y="2726270"/>
            <a:ext cx="6456611" cy="1597183"/>
          </a:xfrm>
          <a:prstGeom prst="roundRect">
            <a:avLst>
              <a:gd name="adj" fmla="val 8141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3" name="Rounded Rectangle 72"/>
          <p:cNvSpPr/>
          <p:nvPr/>
        </p:nvSpPr>
        <p:spPr>
          <a:xfrm>
            <a:off x="2832561" y="4406882"/>
            <a:ext cx="2061657" cy="514871"/>
          </a:xfrm>
          <a:prstGeom prst="roundRect">
            <a:avLst>
              <a:gd name="adj" fmla="val 8141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algn="ctr"/>
            <a:endParaRPr lang="en-US" sz="12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2832559" y="983250"/>
            <a:ext cx="6456611" cy="1677868"/>
          </a:xfrm>
          <a:prstGeom prst="roundRect">
            <a:avLst>
              <a:gd name="adj" fmla="val 8141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7" name="Rounded Rectangle 76"/>
          <p:cNvSpPr/>
          <p:nvPr/>
        </p:nvSpPr>
        <p:spPr>
          <a:xfrm>
            <a:off x="2936922" y="1130733"/>
            <a:ext cx="6352248" cy="36640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VNF - PDCP Application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2979087" y="1599136"/>
            <a:ext cx="1877037" cy="58911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SAL</a:t>
            </a:r>
          </a:p>
          <a:p>
            <a:pPr algn="ctr"/>
            <a:endParaRPr lang="en-US" sz="1067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ctr"/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3081278" y="4455378"/>
            <a:ext cx="1650380" cy="28291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HW (NIC)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3260656" y="2320502"/>
            <a:ext cx="1062089" cy="28291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mpd="sng"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sio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3294331" y="1824054"/>
            <a:ext cx="1062091" cy="282911"/>
          </a:xfrm>
          <a:prstGeom prst="roundRect">
            <a:avLst/>
          </a:prstGeom>
          <a:solidFill>
            <a:srgbClr val="CCFFCC"/>
          </a:solidFill>
          <a:ln w="9525" cmpd="sng"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 err="1">
                <a:solidFill>
                  <a:schemeClr val="tx1"/>
                </a:solidFill>
                <a:latin typeface="Comic Sans MS"/>
                <a:cs typeface="Comic Sans MS"/>
              </a:rPr>
              <a:t>virtio</a:t>
            </a:r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-net frontend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3468709" y="3565654"/>
            <a:ext cx="1062089" cy="28291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hio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3188301" y="3041284"/>
            <a:ext cx="1485297" cy="38599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 err="1">
                <a:solidFill>
                  <a:schemeClr val="tx1"/>
                </a:solidFill>
                <a:latin typeface="Comic Sans MS"/>
                <a:cs typeface="Comic Sans MS"/>
              </a:rPr>
              <a:t>virtio</a:t>
            </a:r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-net backend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7456231" y="5220931"/>
            <a:ext cx="1457688" cy="70280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067" b="1" dirty="0">
                <a:solidFill>
                  <a:schemeClr val="tx1"/>
                </a:solidFill>
              </a:rPr>
              <a:t>Backhaul Processing</a:t>
            </a:r>
            <a:r>
              <a:rPr lang="en-US" sz="1067" dirty="0">
                <a:solidFill>
                  <a:schemeClr val="tx1"/>
                </a:solidFill>
              </a:rPr>
              <a:t> GTPU/</a:t>
            </a:r>
            <a:r>
              <a:rPr lang="en-US" sz="1067" dirty="0" err="1">
                <a:solidFill>
                  <a:schemeClr val="tx1"/>
                </a:solidFill>
              </a:rPr>
              <a:t>IPSec</a:t>
            </a:r>
            <a:r>
              <a:rPr lang="en-US" sz="1067" dirty="0">
                <a:solidFill>
                  <a:schemeClr val="tx1"/>
                </a:solidFill>
              </a:rPr>
              <a:t>/</a:t>
            </a:r>
            <a:r>
              <a:rPr lang="en-US" sz="1067" dirty="0" err="1">
                <a:solidFill>
                  <a:schemeClr val="tx1"/>
                </a:solidFill>
              </a:rPr>
              <a:t>QoS</a:t>
            </a:r>
            <a:endParaRPr lang="en-US" sz="1067" dirty="0">
              <a:solidFill>
                <a:schemeClr val="tx1"/>
              </a:solidFill>
            </a:endParaRPr>
          </a:p>
          <a:p>
            <a:pPr algn="ctr"/>
            <a:endParaRPr lang="en-US" sz="1067" dirty="0">
              <a:solidFill>
                <a:schemeClr val="tx1"/>
              </a:solidFill>
            </a:endParaRPr>
          </a:p>
          <a:p>
            <a:pPr algn="ctr"/>
            <a:endParaRPr lang="en-US" sz="1067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2830870" y="5209319"/>
            <a:ext cx="1564284" cy="63558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067" b="1" dirty="0">
                <a:solidFill>
                  <a:schemeClr val="tx1"/>
                </a:solidFill>
              </a:rPr>
              <a:t>Backplane Processing </a:t>
            </a:r>
            <a:r>
              <a:rPr lang="en-US" sz="1067" dirty="0">
                <a:solidFill>
                  <a:schemeClr val="tx1"/>
                </a:solidFill>
              </a:rPr>
              <a:t>RLC/MAC/PHY</a:t>
            </a:r>
          </a:p>
          <a:p>
            <a:pPr algn="ctr"/>
            <a:endParaRPr lang="en-US" sz="1067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9655866" y="5367977"/>
            <a:ext cx="551421" cy="347403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67" b="1" dirty="0">
                <a:solidFill>
                  <a:schemeClr val="tx1"/>
                </a:solidFill>
              </a:rPr>
              <a:t>EPC</a:t>
            </a:r>
            <a:endParaRPr lang="en-US" sz="1067" dirty="0">
              <a:solidFill>
                <a:schemeClr val="tx1"/>
              </a:solidFill>
            </a:endParaRPr>
          </a:p>
          <a:p>
            <a:pPr algn="ctr"/>
            <a:endParaRPr lang="en-US" sz="1067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5491155" y="5223651"/>
            <a:ext cx="975360" cy="451403"/>
          </a:xfrm>
          <a:prstGeom prst="roundRect">
            <a:avLst>
              <a:gd name="adj" fmla="val 8141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0"/>
            <a:r>
              <a:rPr lang="en-US" sz="1200" dirty="0">
                <a:solidFill>
                  <a:srgbClr val="000000"/>
                </a:solidFill>
                <a:latin typeface="Comic Sans MS"/>
                <a:cs typeface="Comic Sans MS"/>
              </a:rPr>
              <a:t>Downlink</a:t>
            </a:r>
          </a:p>
          <a:p>
            <a:pPr algn="ctr" defTabSz="0"/>
            <a:r>
              <a:rPr lang="en-US" sz="1200" dirty="0">
                <a:solidFill>
                  <a:srgbClr val="000000"/>
                </a:solidFill>
                <a:latin typeface="Comic Sans MS"/>
                <a:cs typeface="Comic Sans MS"/>
              </a:rPr>
              <a:t>Uplink</a:t>
            </a:r>
          </a:p>
        </p:txBody>
      </p:sp>
      <p:sp>
        <p:nvSpPr>
          <p:cNvPr id="96" name="Rounded Rectangle 95"/>
          <p:cNvSpPr/>
          <p:nvPr/>
        </p:nvSpPr>
        <p:spPr>
          <a:xfrm>
            <a:off x="7374038" y="1604937"/>
            <a:ext cx="1877037" cy="58911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SAL</a:t>
            </a:r>
          </a:p>
          <a:p>
            <a:pPr algn="ctr"/>
            <a:endParaRPr lang="en-US" sz="1067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ctr"/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7360109" y="4461179"/>
            <a:ext cx="1650380" cy="28291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HW (NIC)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7655607" y="2326303"/>
            <a:ext cx="1062089" cy="28291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mpd="sng"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sio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7689282" y="1829855"/>
            <a:ext cx="1062091" cy="282911"/>
          </a:xfrm>
          <a:prstGeom prst="roundRect">
            <a:avLst/>
          </a:prstGeom>
          <a:solidFill>
            <a:srgbClr val="CCFFCC"/>
          </a:solidFill>
          <a:ln w="9525" cmpd="sng"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 err="1">
                <a:solidFill>
                  <a:schemeClr val="tx1"/>
                </a:solidFill>
                <a:latin typeface="Comic Sans MS"/>
                <a:cs typeface="Comic Sans MS"/>
              </a:rPr>
              <a:t>virtio</a:t>
            </a:r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-net frontend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7794989" y="3565654"/>
            <a:ext cx="1062089" cy="28291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hio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7583252" y="3041284"/>
            <a:ext cx="1485297" cy="38599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 err="1">
                <a:solidFill>
                  <a:schemeClr val="tx1"/>
                </a:solidFill>
                <a:latin typeface="Comic Sans MS"/>
                <a:cs typeface="Comic Sans MS"/>
              </a:rPr>
              <a:t>virtio</a:t>
            </a:r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-net backend 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1979021" y="5327651"/>
            <a:ext cx="551421" cy="347403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67" b="1" dirty="0">
                <a:solidFill>
                  <a:schemeClr val="tx1"/>
                </a:solidFill>
              </a:rPr>
              <a:t>UE</a:t>
            </a:r>
            <a:endParaRPr lang="en-US" sz="1067" dirty="0">
              <a:solidFill>
                <a:schemeClr val="tx1"/>
              </a:solidFill>
            </a:endParaRPr>
          </a:p>
          <a:p>
            <a:pPr algn="ctr"/>
            <a:endParaRPr lang="en-US" sz="1067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50" name="Freeform 49"/>
          <p:cNvSpPr/>
          <p:nvPr/>
        </p:nvSpPr>
        <p:spPr>
          <a:xfrm>
            <a:off x="1060488" y="1224196"/>
            <a:ext cx="10589623" cy="4292942"/>
          </a:xfrm>
          <a:custGeom>
            <a:avLst/>
            <a:gdLst>
              <a:gd name="connsiteX0" fmla="*/ 1011859 w 2797802"/>
              <a:gd name="connsiteY0" fmla="*/ 3337063 h 5113908"/>
              <a:gd name="connsiteX1" fmla="*/ 1656095 w 2797802"/>
              <a:gd name="connsiteY1" fmla="*/ 3326672 h 5113908"/>
              <a:gd name="connsiteX2" fmla="*/ 2414632 w 2797802"/>
              <a:gd name="connsiteY2" fmla="*/ 3357845 h 5113908"/>
              <a:gd name="connsiteX3" fmla="*/ 139023 w 2797802"/>
              <a:gd name="connsiteY3" fmla="*/ 1154972 h 5113908"/>
              <a:gd name="connsiteX4" fmla="*/ 336450 w 2797802"/>
              <a:gd name="connsiteY4" fmla="*/ 74317 h 5113908"/>
              <a:gd name="connsiteX5" fmla="*/ 1053423 w 2797802"/>
              <a:gd name="connsiteY5" fmla="*/ 292526 h 5113908"/>
              <a:gd name="connsiteX6" fmla="*/ 1219677 w 2797802"/>
              <a:gd name="connsiteY6" fmla="*/ 1882336 h 5113908"/>
              <a:gd name="connsiteX7" fmla="*/ 2778314 w 2797802"/>
              <a:gd name="connsiteY7" fmla="*/ 3233154 h 5113908"/>
              <a:gd name="connsiteX8" fmla="*/ 2019777 w 2797802"/>
              <a:gd name="connsiteY8" fmla="*/ 3804654 h 5113908"/>
              <a:gd name="connsiteX9" fmla="*/ 928732 w 2797802"/>
              <a:gd name="connsiteY9" fmla="*/ 3835826 h 5113908"/>
              <a:gd name="connsiteX10" fmla="*/ 991077 w 2797802"/>
              <a:gd name="connsiteY10" fmla="*/ 5113908 h 5113908"/>
              <a:gd name="connsiteX11" fmla="*/ 991077 w 2797802"/>
              <a:gd name="connsiteY11" fmla="*/ 5113908 h 5113908"/>
              <a:gd name="connsiteX0" fmla="*/ 0 w 6122092"/>
              <a:gd name="connsiteY0" fmla="*/ 4242978 h 5113908"/>
              <a:gd name="connsiteX1" fmla="*/ 4980385 w 6122092"/>
              <a:gd name="connsiteY1" fmla="*/ 3326672 h 5113908"/>
              <a:gd name="connsiteX2" fmla="*/ 5738922 w 6122092"/>
              <a:gd name="connsiteY2" fmla="*/ 3357845 h 5113908"/>
              <a:gd name="connsiteX3" fmla="*/ 3463313 w 6122092"/>
              <a:gd name="connsiteY3" fmla="*/ 1154972 h 5113908"/>
              <a:gd name="connsiteX4" fmla="*/ 3660740 w 6122092"/>
              <a:gd name="connsiteY4" fmla="*/ 74317 h 5113908"/>
              <a:gd name="connsiteX5" fmla="*/ 4377713 w 6122092"/>
              <a:gd name="connsiteY5" fmla="*/ 292526 h 5113908"/>
              <a:gd name="connsiteX6" fmla="*/ 4543967 w 6122092"/>
              <a:gd name="connsiteY6" fmla="*/ 1882336 h 5113908"/>
              <a:gd name="connsiteX7" fmla="*/ 6102604 w 6122092"/>
              <a:gd name="connsiteY7" fmla="*/ 3233154 h 5113908"/>
              <a:gd name="connsiteX8" fmla="*/ 5344067 w 6122092"/>
              <a:gd name="connsiteY8" fmla="*/ 3804654 h 5113908"/>
              <a:gd name="connsiteX9" fmla="*/ 4253022 w 6122092"/>
              <a:gd name="connsiteY9" fmla="*/ 3835826 h 5113908"/>
              <a:gd name="connsiteX10" fmla="*/ 4315367 w 6122092"/>
              <a:gd name="connsiteY10" fmla="*/ 5113908 h 5113908"/>
              <a:gd name="connsiteX11" fmla="*/ 4315367 w 6122092"/>
              <a:gd name="connsiteY11" fmla="*/ 5113908 h 5113908"/>
              <a:gd name="connsiteX0" fmla="*/ 0 w 6122092"/>
              <a:gd name="connsiteY0" fmla="*/ 4242978 h 5113908"/>
              <a:gd name="connsiteX1" fmla="*/ 4136776 w 6122092"/>
              <a:gd name="connsiteY1" fmla="*/ 4395651 h 5113908"/>
              <a:gd name="connsiteX2" fmla="*/ 5738922 w 6122092"/>
              <a:gd name="connsiteY2" fmla="*/ 3357845 h 5113908"/>
              <a:gd name="connsiteX3" fmla="*/ 3463313 w 6122092"/>
              <a:gd name="connsiteY3" fmla="*/ 1154972 h 5113908"/>
              <a:gd name="connsiteX4" fmla="*/ 3660740 w 6122092"/>
              <a:gd name="connsiteY4" fmla="*/ 74317 h 5113908"/>
              <a:gd name="connsiteX5" fmla="*/ 4377713 w 6122092"/>
              <a:gd name="connsiteY5" fmla="*/ 292526 h 5113908"/>
              <a:gd name="connsiteX6" fmla="*/ 4543967 w 6122092"/>
              <a:gd name="connsiteY6" fmla="*/ 1882336 h 5113908"/>
              <a:gd name="connsiteX7" fmla="*/ 6102604 w 6122092"/>
              <a:gd name="connsiteY7" fmla="*/ 3233154 h 5113908"/>
              <a:gd name="connsiteX8" fmla="*/ 5344067 w 6122092"/>
              <a:gd name="connsiteY8" fmla="*/ 3804654 h 5113908"/>
              <a:gd name="connsiteX9" fmla="*/ 4253022 w 6122092"/>
              <a:gd name="connsiteY9" fmla="*/ 3835826 h 5113908"/>
              <a:gd name="connsiteX10" fmla="*/ 4315367 w 6122092"/>
              <a:gd name="connsiteY10" fmla="*/ 5113908 h 5113908"/>
              <a:gd name="connsiteX11" fmla="*/ 4315367 w 6122092"/>
              <a:gd name="connsiteY11" fmla="*/ 5113908 h 5113908"/>
              <a:gd name="connsiteX0" fmla="*/ 0 w 6122092"/>
              <a:gd name="connsiteY0" fmla="*/ 4369806 h 5113908"/>
              <a:gd name="connsiteX1" fmla="*/ 4136776 w 6122092"/>
              <a:gd name="connsiteY1" fmla="*/ 4395651 h 5113908"/>
              <a:gd name="connsiteX2" fmla="*/ 5738922 w 6122092"/>
              <a:gd name="connsiteY2" fmla="*/ 3357845 h 5113908"/>
              <a:gd name="connsiteX3" fmla="*/ 3463313 w 6122092"/>
              <a:gd name="connsiteY3" fmla="*/ 1154972 h 5113908"/>
              <a:gd name="connsiteX4" fmla="*/ 3660740 w 6122092"/>
              <a:gd name="connsiteY4" fmla="*/ 74317 h 5113908"/>
              <a:gd name="connsiteX5" fmla="*/ 4377713 w 6122092"/>
              <a:gd name="connsiteY5" fmla="*/ 292526 h 5113908"/>
              <a:gd name="connsiteX6" fmla="*/ 4543967 w 6122092"/>
              <a:gd name="connsiteY6" fmla="*/ 1882336 h 5113908"/>
              <a:gd name="connsiteX7" fmla="*/ 6102604 w 6122092"/>
              <a:gd name="connsiteY7" fmla="*/ 3233154 h 5113908"/>
              <a:gd name="connsiteX8" fmla="*/ 5344067 w 6122092"/>
              <a:gd name="connsiteY8" fmla="*/ 3804654 h 5113908"/>
              <a:gd name="connsiteX9" fmla="*/ 4253022 w 6122092"/>
              <a:gd name="connsiteY9" fmla="*/ 3835826 h 5113908"/>
              <a:gd name="connsiteX10" fmla="*/ 4315367 w 6122092"/>
              <a:gd name="connsiteY10" fmla="*/ 5113908 h 5113908"/>
              <a:gd name="connsiteX11" fmla="*/ 4315367 w 6122092"/>
              <a:gd name="connsiteY11" fmla="*/ 5113908 h 5113908"/>
              <a:gd name="connsiteX0" fmla="*/ 0 w 6122092"/>
              <a:gd name="connsiteY0" fmla="*/ 4759078 h 5503180"/>
              <a:gd name="connsiteX1" fmla="*/ 4136776 w 6122092"/>
              <a:gd name="connsiteY1" fmla="*/ 4784923 h 5503180"/>
              <a:gd name="connsiteX2" fmla="*/ 5738922 w 6122092"/>
              <a:gd name="connsiteY2" fmla="*/ 3747117 h 5503180"/>
              <a:gd name="connsiteX3" fmla="*/ 3463313 w 6122092"/>
              <a:gd name="connsiteY3" fmla="*/ 1544244 h 5503180"/>
              <a:gd name="connsiteX4" fmla="*/ 3694485 w 6122092"/>
              <a:gd name="connsiteY4" fmla="*/ 28750 h 5503180"/>
              <a:gd name="connsiteX5" fmla="*/ 4377713 w 6122092"/>
              <a:gd name="connsiteY5" fmla="*/ 681798 h 5503180"/>
              <a:gd name="connsiteX6" fmla="*/ 4543967 w 6122092"/>
              <a:gd name="connsiteY6" fmla="*/ 2271608 h 5503180"/>
              <a:gd name="connsiteX7" fmla="*/ 6102604 w 6122092"/>
              <a:gd name="connsiteY7" fmla="*/ 3622426 h 5503180"/>
              <a:gd name="connsiteX8" fmla="*/ 5344067 w 6122092"/>
              <a:gd name="connsiteY8" fmla="*/ 4193926 h 5503180"/>
              <a:gd name="connsiteX9" fmla="*/ 4253022 w 6122092"/>
              <a:gd name="connsiteY9" fmla="*/ 4225098 h 5503180"/>
              <a:gd name="connsiteX10" fmla="*/ 4315367 w 6122092"/>
              <a:gd name="connsiteY10" fmla="*/ 5503180 h 5503180"/>
              <a:gd name="connsiteX11" fmla="*/ 4315367 w 6122092"/>
              <a:gd name="connsiteY11" fmla="*/ 5503180 h 5503180"/>
              <a:gd name="connsiteX0" fmla="*/ 0 w 6122092"/>
              <a:gd name="connsiteY0" fmla="*/ 5861267 h 6605369"/>
              <a:gd name="connsiteX1" fmla="*/ 4136776 w 6122092"/>
              <a:gd name="connsiteY1" fmla="*/ 5887112 h 6605369"/>
              <a:gd name="connsiteX2" fmla="*/ 3967343 w 6122092"/>
              <a:gd name="connsiteY2" fmla="*/ 66083 h 6605369"/>
              <a:gd name="connsiteX3" fmla="*/ 3463313 w 6122092"/>
              <a:gd name="connsiteY3" fmla="*/ 2646433 h 6605369"/>
              <a:gd name="connsiteX4" fmla="*/ 3694485 w 6122092"/>
              <a:gd name="connsiteY4" fmla="*/ 1130939 h 6605369"/>
              <a:gd name="connsiteX5" fmla="*/ 4377713 w 6122092"/>
              <a:gd name="connsiteY5" fmla="*/ 1783987 h 6605369"/>
              <a:gd name="connsiteX6" fmla="*/ 4543967 w 6122092"/>
              <a:gd name="connsiteY6" fmla="*/ 3373797 h 6605369"/>
              <a:gd name="connsiteX7" fmla="*/ 6102604 w 6122092"/>
              <a:gd name="connsiteY7" fmla="*/ 4724615 h 6605369"/>
              <a:gd name="connsiteX8" fmla="*/ 5344067 w 6122092"/>
              <a:gd name="connsiteY8" fmla="*/ 5296115 h 6605369"/>
              <a:gd name="connsiteX9" fmla="*/ 4253022 w 6122092"/>
              <a:gd name="connsiteY9" fmla="*/ 5327287 h 6605369"/>
              <a:gd name="connsiteX10" fmla="*/ 4315367 w 6122092"/>
              <a:gd name="connsiteY10" fmla="*/ 6605369 h 6605369"/>
              <a:gd name="connsiteX11" fmla="*/ 4315367 w 6122092"/>
              <a:gd name="connsiteY11" fmla="*/ 6605369 h 6605369"/>
              <a:gd name="connsiteX0" fmla="*/ 0 w 12785201"/>
              <a:gd name="connsiteY0" fmla="*/ 5861267 h 6605369"/>
              <a:gd name="connsiteX1" fmla="*/ 4136776 w 12785201"/>
              <a:gd name="connsiteY1" fmla="*/ 5887112 h 6605369"/>
              <a:gd name="connsiteX2" fmla="*/ 3967343 w 12785201"/>
              <a:gd name="connsiteY2" fmla="*/ 66083 h 6605369"/>
              <a:gd name="connsiteX3" fmla="*/ 3463313 w 12785201"/>
              <a:gd name="connsiteY3" fmla="*/ 2646433 h 6605369"/>
              <a:gd name="connsiteX4" fmla="*/ 3694485 w 12785201"/>
              <a:gd name="connsiteY4" fmla="*/ 1130939 h 6605369"/>
              <a:gd name="connsiteX5" fmla="*/ 4377713 w 12785201"/>
              <a:gd name="connsiteY5" fmla="*/ 1783987 h 6605369"/>
              <a:gd name="connsiteX6" fmla="*/ 4543967 w 12785201"/>
              <a:gd name="connsiteY6" fmla="*/ 3373797 h 6605369"/>
              <a:gd name="connsiteX7" fmla="*/ 6102604 w 12785201"/>
              <a:gd name="connsiteY7" fmla="*/ 4724615 h 6605369"/>
              <a:gd name="connsiteX8" fmla="*/ 5344067 w 12785201"/>
              <a:gd name="connsiteY8" fmla="*/ 5296115 h 6605369"/>
              <a:gd name="connsiteX9" fmla="*/ 4253022 w 12785201"/>
              <a:gd name="connsiteY9" fmla="*/ 5327287 h 6605369"/>
              <a:gd name="connsiteX10" fmla="*/ 4315367 w 12785201"/>
              <a:gd name="connsiteY10" fmla="*/ 6605369 h 6605369"/>
              <a:gd name="connsiteX11" fmla="*/ 12785201 w 12785201"/>
              <a:gd name="connsiteY11" fmla="*/ 5536393 h 6605369"/>
              <a:gd name="connsiteX0" fmla="*/ 0 w 12785201"/>
              <a:gd name="connsiteY0" fmla="*/ 5861267 h 6308290"/>
              <a:gd name="connsiteX1" fmla="*/ 4136776 w 12785201"/>
              <a:gd name="connsiteY1" fmla="*/ 5887112 h 6308290"/>
              <a:gd name="connsiteX2" fmla="*/ 3967343 w 12785201"/>
              <a:gd name="connsiteY2" fmla="*/ 66083 h 6308290"/>
              <a:gd name="connsiteX3" fmla="*/ 3463313 w 12785201"/>
              <a:gd name="connsiteY3" fmla="*/ 2646433 h 6308290"/>
              <a:gd name="connsiteX4" fmla="*/ 3694485 w 12785201"/>
              <a:gd name="connsiteY4" fmla="*/ 1130939 h 6308290"/>
              <a:gd name="connsiteX5" fmla="*/ 4377713 w 12785201"/>
              <a:gd name="connsiteY5" fmla="*/ 1783987 h 6308290"/>
              <a:gd name="connsiteX6" fmla="*/ 4543967 w 12785201"/>
              <a:gd name="connsiteY6" fmla="*/ 3373797 h 6308290"/>
              <a:gd name="connsiteX7" fmla="*/ 6102604 w 12785201"/>
              <a:gd name="connsiteY7" fmla="*/ 4724615 h 6308290"/>
              <a:gd name="connsiteX8" fmla="*/ 5344067 w 12785201"/>
              <a:gd name="connsiteY8" fmla="*/ 5296115 h 6308290"/>
              <a:gd name="connsiteX9" fmla="*/ 4253022 w 12785201"/>
              <a:gd name="connsiteY9" fmla="*/ 5327287 h 6308290"/>
              <a:gd name="connsiteX10" fmla="*/ 8179095 w 12785201"/>
              <a:gd name="connsiteY10" fmla="*/ 5681337 h 6308290"/>
              <a:gd name="connsiteX11" fmla="*/ 12785201 w 12785201"/>
              <a:gd name="connsiteY11" fmla="*/ 5536393 h 6308290"/>
              <a:gd name="connsiteX0" fmla="*/ 0 w 12785201"/>
              <a:gd name="connsiteY0" fmla="*/ 5861267 h 6308290"/>
              <a:gd name="connsiteX1" fmla="*/ 4136776 w 12785201"/>
              <a:gd name="connsiteY1" fmla="*/ 5887112 h 6308290"/>
              <a:gd name="connsiteX2" fmla="*/ 3967343 w 12785201"/>
              <a:gd name="connsiteY2" fmla="*/ 66083 h 6308290"/>
              <a:gd name="connsiteX3" fmla="*/ 3463313 w 12785201"/>
              <a:gd name="connsiteY3" fmla="*/ 2646433 h 6308290"/>
              <a:gd name="connsiteX4" fmla="*/ 3694485 w 12785201"/>
              <a:gd name="connsiteY4" fmla="*/ 1130939 h 6308290"/>
              <a:gd name="connsiteX5" fmla="*/ 4377713 w 12785201"/>
              <a:gd name="connsiteY5" fmla="*/ 1783987 h 6308290"/>
              <a:gd name="connsiteX6" fmla="*/ 4543967 w 12785201"/>
              <a:gd name="connsiteY6" fmla="*/ 3373797 h 6308290"/>
              <a:gd name="connsiteX7" fmla="*/ 6102604 w 12785201"/>
              <a:gd name="connsiteY7" fmla="*/ 4724615 h 6308290"/>
              <a:gd name="connsiteX8" fmla="*/ 5344067 w 12785201"/>
              <a:gd name="connsiteY8" fmla="*/ 5296115 h 6308290"/>
              <a:gd name="connsiteX9" fmla="*/ 8572301 w 12785201"/>
              <a:gd name="connsiteY9" fmla="*/ 3769115 h 6308290"/>
              <a:gd name="connsiteX10" fmla="*/ 8179095 w 12785201"/>
              <a:gd name="connsiteY10" fmla="*/ 5681337 h 6308290"/>
              <a:gd name="connsiteX11" fmla="*/ 12785201 w 12785201"/>
              <a:gd name="connsiteY11" fmla="*/ 5536393 h 6308290"/>
              <a:gd name="connsiteX0" fmla="*/ 0 w 12785201"/>
              <a:gd name="connsiteY0" fmla="*/ 5861267 h 6308290"/>
              <a:gd name="connsiteX1" fmla="*/ 4136776 w 12785201"/>
              <a:gd name="connsiteY1" fmla="*/ 5887112 h 6308290"/>
              <a:gd name="connsiteX2" fmla="*/ 3967343 w 12785201"/>
              <a:gd name="connsiteY2" fmla="*/ 66083 h 6308290"/>
              <a:gd name="connsiteX3" fmla="*/ 3463313 w 12785201"/>
              <a:gd name="connsiteY3" fmla="*/ 2646433 h 6308290"/>
              <a:gd name="connsiteX4" fmla="*/ 3694485 w 12785201"/>
              <a:gd name="connsiteY4" fmla="*/ 1130939 h 6308290"/>
              <a:gd name="connsiteX5" fmla="*/ 4377713 w 12785201"/>
              <a:gd name="connsiteY5" fmla="*/ 1783987 h 6308290"/>
              <a:gd name="connsiteX6" fmla="*/ 4543967 w 12785201"/>
              <a:gd name="connsiteY6" fmla="*/ 3373797 h 6308290"/>
              <a:gd name="connsiteX7" fmla="*/ 8127267 w 12785201"/>
              <a:gd name="connsiteY7" fmla="*/ 1245907 h 6308290"/>
              <a:gd name="connsiteX8" fmla="*/ 5344067 w 12785201"/>
              <a:gd name="connsiteY8" fmla="*/ 5296115 h 6308290"/>
              <a:gd name="connsiteX9" fmla="*/ 8572301 w 12785201"/>
              <a:gd name="connsiteY9" fmla="*/ 3769115 h 6308290"/>
              <a:gd name="connsiteX10" fmla="*/ 8179095 w 12785201"/>
              <a:gd name="connsiteY10" fmla="*/ 5681337 h 6308290"/>
              <a:gd name="connsiteX11" fmla="*/ 12785201 w 12785201"/>
              <a:gd name="connsiteY11" fmla="*/ 5536393 h 6308290"/>
              <a:gd name="connsiteX0" fmla="*/ 0 w 12785201"/>
              <a:gd name="connsiteY0" fmla="*/ 5861267 h 6308290"/>
              <a:gd name="connsiteX1" fmla="*/ 4136776 w 12785201"/>
              <a:gd name="connsiteY1" fmla="*/ 5887112 h 6308290"/>
              <a:gd name="connsiteX2" fmla="*/ 3967343 w 12785201"/>
              <a:gd name="connsiteY2" fmla="*/ 66083 h 6308290"/>
              <a:gd name="connsiteX3" fmla="*/ 3463313 w 12785201"/>
              <a:gd name="connsiteY3" fmla="*/ 2646433 h 6308290"/>
              <a:gd name="connsiteX4" fmla="*/ 3694485 w 12785201"/>
              <a:gd name="connsiteY4" fmla="*/ 1130939 h 6308290"/>
              <a:gd name="connsiteX5" fmla="*/ 4377713 w 12785201"/>
              <a:gd name="connsiteY5" fmla="*/ 1783987 h 6308290"/>
              <a:gd name="connsiteX6" fmla="*/ 4543967 w 12785201"/>
              <a:gd name="connsiteY6" fmla="*/ 3373797 h 6308290"/>
              <a:gd name="connsiteX7" fmla="*/ 8127267 w 12785201"/>
              <a:gd name="connsiteY7" fmla="*/ 1245907 h 6308290"/>
              <a:gd name="connsiteX8" fmla="*/ 8431676 w 12785201"/>
              <a:gd name="connsiteY8" fmla="*/ 2995095 h 6308290"/>
              <a:gd name="connsiteX9" fmla="*/ 8572301 w 12785201"/>
              <a:gd name="connsiteY9" fmla="*/ 3769115 h 6308290"/>
              <a:gd name="connsiteX10" fmla="*/ 8179095 w 12785201"/>
              <a:gd name="connsiteY10" fmla="*/ 5681337 h 6308290"/>
              <a:gd name="connsiteX11" fmla="*/ 12785201 w 12785201"/>
              <a:gd name="connsiteY11" fmla="*/ 5536393 h 6308290"/>
              <a:gd name="connsiteX0" fmla="*/ 0 w 12785201"/>
              <a:gd name="connsiteY0" fmla="*/ 6477757 h 6924780"/>
              <a:gd name="connsiteX1" fmla="*/ 4136776 w 12785201"/>
              <a:gd name="connsiteY1" fmla="*/ 6503602 h 6924780"/>
              <a:gd name="connsiteX2" fmla="*/ 3967343 w 12785201"/>
              <a:gd name="connsiteY2" fmla="*/ 682573 h 6924780"/>
              <a:gd name="connsiteX3" fmla="*/ 3463313 w 12785201"/>
              <a:gd name="connsiteY3" fmla="*/ 3262923 h 6924780"/>
              <a:gd name="connsiteX4" fmla="*/ 3694485 w 12785201"/>
              <a:gd name="connsiteY4" fmla="*/ 1747429 h 6924780"/>
              <a:gd name="connsiteX5" fmla="*/ 4377713 w 12785201"/>
              <a:gd name="connsiteY5" fmla="*/ 2400477 h 6924780"/>
              <a:gd name="connsiteX6" fmla="*/ 8137741 w 12785201"/>
              <a:gd name="connsiteY6" fmla="*/ 4269 h 6924780"/>
              <a:gd name="connsiteX7" fmla="*/ 8127267 w 12785201"/>
              <a:gd name="connsiteY7" fmla="*/ 1862397 h 6924780"/>
              <a:gd name="connsiteX8" fmla="*/ 8431676 w 12785201"/>
              <a:gd name="connsiteY8" fmla="*/ 3611585 h 6924780"/>
              <a:gd name="connsiteX9" fmla="*/ 8572301 w 12785201"/>
              <a:gd name="connsiteY9" fmla="*/ 4385605 h 6924780"/>
              <a:gd name="connsiteX10" fmla="*/ 8179095 w 12785201"/>
              <a:gd name="connsiteY10" fmla="*/ 6297827 h 6924780"/>
              <a:gd name="connsiteX11" fmla="*/ 12785201 w 12785201"/>
              <a:gd name="connsiteY11" fmla="*/ 6152883 h 6924780"/>
              <a:gd name="connsiteX0" fmla="*/ 0 w 12785201"/>
              <a:gd name="connsiteY0" fmla="*/ 6519553 h 6966576"/>
              <a:gd name="connsiteX1" fmla="*/ 4136776 w 12785201"/>
              <a:gd name="connsiteY1" fmla="*/ 6545398 h 6966576"/>
              <a:gd name="connsiteX2" fmla="*/ 3967343 w 12785201"/>
              <a:gd name="connsiteY2" fmla="*/ 724369 h 6966576"/>
              <a:gd name="connsiteX3" fmla="*/ 3463313 w 12785201"/>
              <a:gd name="connsiteY3" fmla="*/ 3304719 h 6966576"/>
              <a:gd name="connsiteX4" fmla="*/ 3694485 w 12785201"/>
              <a:gd name="connsiteY4" fmla="*/ 1789225 h 6966576"/>
              <a:gd name="connsiteX5" fmla="*/ 6385502 w 12785201"/>
              <a:gd name="connsiteY5" fmla="*/ 666683 h 6966576"/>
              <a:gd name="connsiteX6" fmla="*/ 8137741 w 12785201"/>
              <a:gd name="connsiteY6" fmla="*/ 46065 h 6966576"/>
              <a:gd name="connsiteX7" fmla="*/ 8127267 w 12785201"/>
              <a:gd name="connsiteY7" fmla="*/ 1904193 h 6966576"/>
              <a:gd name="connsiteX8" fmla="*/ 8431676 w 12785201"/>
              <a:gd name="connsiteY8" fmla="*/ 3653381 h 6966576"/>
              <a:gd name="connsiteX9" fmla="*/ 8572301 w 12785201"/>
              <a:gd name="connsiteY9" fmla="*/ 4427401 h 6966576"/>
              <a:gd name="connsiteX10" fmla="*/ 8179095 w 12785201"/>
              <a:gd name="connsiteY10" fmla="*/ 6339623 h 6966576"/>
              <a:gd name="connsiteX11" fmla="*/ 12785201 w 12785201"/>
              <a:gd name="connsiteY11" fmla="*/ 6194679 h 6966576"/>
              <a:gd name="connsiteX0" fmla="*/ 0 w 12785201"/>
              <a:gd name="connsiteY0" fmla="*/ 6510038 h 6957061"/>
              <a:gd name="connsiteX1" fmla="*/ 4136776 w 12785201"/>
              <a:gd name="connsiteY1" fmla="*/ 6535883 h 6957061"/>
              <a:gd name="connsiteX2" fmla="*/ 3967343 w 12785201"/>
              <a:gd name="connsiteY2" fmla="*/ 714854 h 6957061"/>
              <a:gd name="connsiteX3" fmla="*/ 3463313 w 12785201"/>
              <a:gd name="connsiteY3" fmla="*/ 3295204 h 6957061"/>
              <a:gd name="connsiteX4" fmla="*/ 5280469 w 12785201"/>
              <a:gd name="connsiteY4" fmla="*/ 620142 h 6957061"/>
              <a:gd name="connsiteX5" fmla="*/ 6385502 w 12785201"/>
              <a:gd name="connsiteY5" fmla="*/ 657168 h 6957061"/>
              <a:gd name="connsiteX6" fmla="*/ 8137741 w 12785201"/>
              <a:gd name="connsiteY6" fmla="*/ 36550 h 6957061"/>
              <a:gd name="connsiteX7" fmla="*/ 8127267 w 12785201"/>
              <a:gd name="connsiteY7" fmla="*/ 1894678 h 6957061"/>
              <a:gd name="connsiteX8" fmla="*/ 8431676 w 12785201"/>
              <a:gd name="connsiteY8" fmla="*/ 3643866 h 6957061"/>
              <a:gd name="connsiteX9" fmla="*/ 8572301 w 12785201"/>
              <a:gd name="connsiteY9" fmla="*/ 4417886 h 6957061"/>
              <a:gd name="connsiteX10" fmla="*/ 8179095 w 12785201"/>
              <a:gd name="connsiteY10" fmla="*/ 6330108 h 6957061"/>
              <a:gd name="connsiteX11" fmla="*/ 12785201 w 12785201"/>
              <a:gd name="connsiteY11" fmla="*/ 6185164 h 6957061"/>
              <a:gd name="connsiteX0" fmla="*/ 0 w 12785201"/>
              <a:gd name="connsiteY0" fmla="*/ 6510038 h 6957061"/>
              <a:gd name="connsiteX1" fmla="*/ 4136776 w 12785201"/>
              <a:gd name="connsiteY1" fmla="*/ 6535883 h 6957061"/>
              <a:gd name="connsiteX2" fmla="*/ 3967343 w 12785201"/>
              <a:gd name="connsiteY2" fmla="*/ 714854 h 6957061"/>
              <a:gd name="connsiteX3" fmla="*/ 4711853 w 12785201"/>
              <a:gd name="connsiteY3" fmla="*/ 142625 h 6957061"/>
              <a:gd name="connsiteX4" fmla="*/ 5280469 w 12785201"/>
              <a:gd name="connsiteY4" fmla="*/ 620142 h 6957061"/>
              <a:gd name="connsiteX5" fmla="*/ 6385502 w 12785201"/>
              <a:gd name="connsiteY5" fmla="*/ 657168 h 6957061"/>
              <a:gd name="connsiteX6" fmla="*/ 8137741 w 12785201"/>
              <a:gd name="connsiteY6" fmla="*/ 36550 h 6957061"/>
              <a:gd name="connsiteX7" fmla="*/ 8127267 w 12785201"/>
              <a:gd name="connsiteY7" fmla="*/ 1894678 h 6957061"/>
              <a:gd name="connsiteX8" fmla="*/ 8431676 w 12785201"/>
              <a:gd name="connsiteY8" fmla="*/ 3643866 h 6957061"/>
              <a:gd name="connsiteX9" fmla="*/ 8572301 w 12785201"/>
              <a:gd name="connsiteY9" fmla="*/ 4417886 h 6957061"/>
              <a:gd name="connsiteX10" fmla="*/ 8179095 w 12785201"/>
              <a:gd name="connsiteY10" fmla="*/ 6330108 h 6957061"/>
              <a:gd name="connsiteX11" fmla="*/ 12785201 w 12785201"/>
              <a:gd name="connsiteY11" fmla="*/ 6185164 h 6957061"/>
              <a:gd name="connsiteX0" fmla="*/ 0 w 12802074"/>
              <a:gd name="connsiteY0" fmla="*/ 6510038 h 6957061"/>
              <a:gd name="connsiteX1" fmla="*/ 4136776 w 12802074"/>
              <a:gd name="connsiteY1" fmla="*/ 6535883 h 6957061"/>
              <a:gd name="connsiteX2" fmla="*/ 3967343 w 12802074"/>
              <a:gd name="connsiteY2" fmla="*/ 714854 h 6957061"/>
              <a:gd name="connsiteX3" fmla="*/ 4711853 w 12802074"/>
              <a:gd name="connsiteY3" fmla="*/ 142625 h 6957061"/>
              <a:gd name="connsiteX4" fmla="*/ 5280469 w 12802074"/>
              <a:gd name="connsiteY4" fmla="*/ 620142 h 6957061"/>
              <a:gd name="connsiteX5" fmla="*/ 6385502 w 12802074"/>
              <a:gd name="connsiteY5" fmla="*/ 657168 h 6957061"/>
              <a:gd name="connsiteX6" fmla="*/ 8137741 w 12802074"/>
              <a:gd name="connsiteY6" fmla="*/ 36550 h 6957061"/>
              <a:gd name="connsiteX7" fmla="*/ 8127267 w 12802074"/>
              <a:gd name="connsiteY7" fmla="*/ 1894678 h 6957061"/>
              <a:gd name="connsiteX8" fmla="*/ 8431676 w 12802074"/>
              <a:gd name="connsiteY8" fmla="*/ 3643866 h 6957061"/>
              <a:gd name="connsiteX9" fmla="*/ 8572301 w 12802074"/>
              <a:gd name="connsiteY9" fmla="*/ 4417886 h 6957061"/>
              <a:gd name="connsiteX10" fmla="*/ 8179095 w 12802074"/>
              <a:gd name="connsiteY10" fmla="*/ 6330108 h 6957061"/>
              <a:gd name="connsiteX11" fmla="*/ 12802074 w 12802074"/>
              <a:gd name="connsiteY11" fmla="*/ 6547530 h 6957061"/>
              <a:gd name="connsiteX0" fmla="*/ 0 w 12802074"/>
              <a:gd name="connsiteY0" fmla="*/ 6510038 h 6957061"/>
              <a:gd name="connsiteX1" fmla="*/ 4136776 w 12802074"/>
              <a:gd name="connsiteY1" fmla="*/ 6535883 h 6957061"/>
              <a:gd name="connsiteX2" fmla="*/ 3967343 w 12802074"/>
              <a:gd name="connsiteY2" fmla="*/ 714854 h 6957061"/>
              <a:gd name="connsiteX3" fmla="*/ 4711853 w 12802074"/>
              <a:gd name="connsiteY3" fmla="*/ 142625 h 6957061"/>
              <a:gd name="connsiteX4" fmla="*/ 5280469 w 12802074"/>
              <a:gd name="connsiteY4" fmla="*/ 620142 h 6957061"/>
              <a:gd name="connsiteX5" fmla="*/ 6385502 w 12802074"/>
              <a:gd name="connsiteY5" fmla="*/ 657168 h 6957061"/>
              <a:gd name="connsiteX6" fmla="*/ 8137741 w 12802074"/>
              <a:gd name="connsiteY6" fmla="*/ 36550 h 6957061"/>
              <a:gd name="connsiteX7" fmla="*/ 8127267 w 12802074"/>
              <a:gd name="connsiteY7" fmla="*/ 1894678 h 6957061"/>
              <a:gd name="connsiteX8" fmla="*/ 8431676 w 12802074"/>
              <a:gd name="connsiteY8" fmla="*/ 3643866 h 6957061"/>
              <a:gd name="connsiteX9" fmla="*/ 8572301 w 12802074"/>
              <a:gd name="connsiteY9" fmla="*/ 4417886 h 6957061"/>
              <a:gd name="connsiteX10" fmla="*/ 8229712 w 12802074"/>
              <a:gd name="connsiteY10" fmla="*/ 6710592 h 6957061"/>
              <a:gd name="connsiteX11" fmla="*/ 12802074 w 12802074"/>
              <a:gd name="connsiteY11" fmla="*/ 6547530 h 6957061"/>
              <a:gd name="connsiteX0" fmla="*/ 0 w 12802074"/>
              <a:gd name="connsiteY0" fmla="*/ 6510038 h 6957061"/>
              <a:gd name="connsiteX1" fmla="*/ 4136776 w 12802074"/>
              <a:gd name="connsiteY1" fmla="*/ 6535883 h 6957061"/>
              <a:gd name="connsiteX2" fmla="*/ 3967343 w 12802074"/>
              <a:gd name="connsiteY2" fmla="*/ 714854 h 6957061"/>
              <a:gd name="connsiteX3" fmla="*/ 4711853 w 12802074"/>
              <a:gd name="connsiteY3" fmla="*/ 142625 h 6957061"/>
              <a:gd name="connsiteX4" fmla="*/ 5280469 w 12802074"/>
              <a:gd name="connsiteY4" fmla="*/ 620142 h 6957061"/>
              <a:gd name="connsiteX5" fmla="*/ 6385502 w 12802074"/>
              <a:gd name="connsiteY5" fmla="*/ 657168 h 6957061"/>
              <a:gd name="connsiteX6" fmla="*/ 8137741 w 12802074"/>
              <a:gd name="connsiteY6" fmla="*/ 36550 h 6957061"/>
              <a:gd name="connsiteX7" fmla="*/ 8127267 w 12802074"/>
              <a:gd name="connsiteY7" fmla="*/ 1894678 h 6957061"/>
              <a:gd name="connsiteX8" fmla="*/ 8431676 w 12802074"/>
              <a:gd name="connsiteY8" fmla="*/ 3643866 h 6957061"/>
              <a:gd name="connsiteX9" fmla="*/ 8572301 w 12802074"/>
              <a:gd name="connsiteY9" fmla="*/ 4417886 h 6957061"/>
              <a:gd name="connsiteX10" fmla="*/ 8263456 w 12802074"/>
              <a:gd name="connsiteY10" fmla="*/ 6620000 h 6957061"/>
              <a:gd name="connsiteX11" fmla="*/ 12802074 w 12802074"/>
              <a:gd name="connsiteY11" fmla="*/ 6547530 h 6957061"/>
              <a:gd name="connsiteX0" fmla="*/ 0 w 12802074"/>
              <a:gd name="connsiteY0" fmla="*/ 6510038 h 6957061"/>
              <a:gd name="connsiteX1" fmla="*/ 4136776 w 12802074"/>
              <a:gd name="connsiteY1" fmla="*/ 6535883 h 6957061"/>
              <a:gd name="connsiteX2" fmla="*/ 3967343 w 12802074"/>
              <a:gd name="connsiteY2" fmla="*/ 714854 h 6957061"/>
              <a:gd name="connsiteX3" fmla="*/ 4711853 w 12802074"/>
              <a:gd name="connsiteY3" fmla="*/ 142625 h 6957061"/>
              <a:gd name="connsiteX4" fmla="*/ 5280469 w 12802074"/>
              <a:gd name="connsiteY4" fmla="*/ 620142 h 6957061"/>
              <a:gd name="connsiteX5" fmla="*/ 6385502 w 12802074"/>
              <a:gd name="connsiteY5" fmla="*/ 657168 h 6957061"/>
              <a:gd name="connsiteX6" fmla="*/ 8137741 w 12802074"/>
              <a:gd name="connsiteY6" fmla="*/ 36550 h 6957061"/>
              <a:gd name="connsiteX7" fmla="*/ 8127267 w 12802074"/>
              <a:gd name="connsiteY7" fmla="*/ 1894678 h 6957061"/>
              <a:gd name="connsiteX8" fmla="*/ 8431676 w 12802074"/>
              <a:gd name="connsiteY8" fmla="*/ 3643866 h 6957061"/>
              <a:gd name="connsiteX9" fmla="*/ 8572301 w 12802074"/>
              <a:gd name="connsiteY9" fmla="*/ 4417886 h 6957061"/>
              <a:gd name="connsiteX10" fmla="*/ 8246585 w 12802074"/>
              <a:gd name="connsiteY10" fmla="*/ 6511291 h 6957061"/>
              <a:gd name="connsiteX11" fmla="*/ 12802074 w 12802074"/>
              <a:gd name="connsiteY11" fmla="*/ 6547530 h 6957061"/>
              <a:gd name="connsiteX0" fmla="*/ 0 w 12802074"/>
              <a:gd name="connsiteY0" fmla="*/ 6510038 h 6957061"/>
              <a:gd name="connsiteX1" fmla="*/ 4136776 w 12802074"/>
              <a:gd name="connsiteY1" fmla="*/ 6535883 h 6957061"/>
              <a:gd name="connsiteX2" fmla="*/ 3967343 w 12802074"/>
              <a:gd name="connsiteY2" fmla="*/ 714854 h 6957061"/>
              <a:gd name="connsiteX3" fmla="*/ 4711853 w 12802074"/>
              <a:gd name="connsiteY3" fmla="*/ 142625 h 6957061"/>
              <a:gd name="connsiteX4" fmla="*/ 5280469 w 12802074"/>
              <a:gd name="connsiteY4" fmla="*/ 620142 h 6957061"/>
              <a:gd name="connsiteX5" fmla="*/ 6385502 w 12802074"/>
              <a:gd name="connsiteY5" fmla="*/ 657168 h 6957061"/>
              <a:gd name="connsiteX6" fmla="*/ 8137741 w 12802074"/>
              <a:gd name="connsiteY6" fmla="*/ 36550 h 6957061"/>
              <a:gd name="connsiteX7" fmla="*/ 8127267 w 12802074"/>
              <a:gd name="connsiteY7" fmla="*/ 1894678 h 6957061"/>
              <a:gd name="connsiteX8" fmla="*/ 8431676 w 12802074"/>
              <a:gd name="connsiteY8" fmla="*/ 3643866 h 6957061"/>
              <a:gd name="connsiteX9" fmla="*/ 8572301 w 12802074"/>
              <a:gd name="connsiteY9" fmla="*/ 4417886 h 6957061"/>
              <a:gd name="connsiteX10" fmla="*/ 9123939 w 12802074"/>
              <a:gd name="connsiteY10" fmla="*/ 6783063 h 6957061"/>
              <a:gd name="connsiteX11" fmla="*/ 12802074 w 12802074"/>
              <a:gd name="connsiteY11" fmla="*/ 6547530 h 6957061"/>
              <a:gd name="connsiteX0" fmla="*/ 0 w 12802074"/>
              <a:gd name="connsiteY0" fmla="*/ 6510038 h 6957061"/>
              <a:gd name="connsiteX1" fmla="*/ 4136776 w 12802074"/>
              <a:gd name="connsiteY1" fmla="*/ 6535883 h 6957061"/>
              <a:gd name="connsiteX2" fmla="*/ 3967343 w 12802074"/>
              <a:gd name="connsiteY2" fmla="*/ 714854 h 6957061"/>
              <a:gd name="connsiteX3" fmla="*/ 4711853 w 12802074"/>
              <a:gd name="connsiteY3" fmla="*/ 142625 h 6957061"/>
              <a:gd name="connsiteX4" fmla="*/ 5280469 w 12802074"/>
              <a:gd name="connsiteY4" fmla="*/ 620142 h 6957061"/>
              <a:gd name="connsiteX5" fmla="*/ 6385502 w 12802074"/>
              <a:gd name="connsiteY5" fmla="*/ 657168 h 6957061"/>
              <a:gd name="connsiteX6" fmla="*/ 8137741 w 12802074"/>
              <a:gd name="connsiteY6" fmla="*/ 36550 h 6957061"/>
              <a:gd name="connsiteX7" fmla="*/ 8127267 w 12802074"/>
              <a:gd name="connsiteY7" fmla="*/ 1894678 h 6957061"/>
              <a:gd name="connsiteX8" fmla="*/ 8431676 w 12802074"/>
              <a:gd name="connsiteY8" fmla="*/ 3643866 h 6957061"/>
              <a:gd name="connsiteX9" fmla="*/ 8251728 w 12802074"/>
              <a:gd name="connsiteY9" fmla="*/ 6302185 h 6957061"/>
              <a:gd name="connsiteX10" fmla="*/ 9123939 w 12802074"/>
              <a:gd name="connsiteY10" fmla="*/ 6783063 h 6957061"/>
              <a:gd name="connsiteX11" fmla="*/ 12802074 w 12802074"/>
              <a:gd name="connsiteY11" fmla="*/ 6547530 h 6957061"/>
              <a:gd name="connsiteX0" fmla="*/ 0 w 12802074"/>
              <a:gd name="connsiteY0" fmla="*/ 6510038 h 6957061"/>
              <a:gd name="connsiteX1" fmla="*/ 4136776 w 12802074"/>
              <a:gd name="connsiteY1" fmla="*/ 6535883 h 6957061"/>
              <a:gd name="connsiteX2" fmla="*/ 3967343 w 12802074"/>
              <a:gd name="connsiteY2" fmla="*/ 714854 h 6957061"/>
              <a:gd name="connsiteX3" fmla="*/ 4711853 w 12802074"/>
              <a:gd name="connsiteY3" fmla="*/ 142625 h 6957061"/>
              <a:gd name="connsiteX4" fmla="*/ 5280469 w 12802074"/>
              <a:gd name="connsiteY4" fmla="*/ 620142 h 6957061"/>
              <a:gd name="connsiteX5" fmla="*/ 6385502 w 12802074"/>
              <a:gd name="connsiteY5" fmla="*/ 657168 h 6957061"/>
              <a:gd name="connsiteX6" fmla="*/ 8137741 w 12802074"/>
              <a:gd name="connsiteY6" fmla="*/ 36550 h 6957061"/>
              <a:gd name="connsiteX7" fmla="*/ 8127267 w 12802074"/>
              <a:gd name="connsiteY7" fmla="*/ 1894678 h 6957061"/>
              <a:gd name="connsiteX8" fmla="*/ 8431676 w 12802074"/>
              <a:gd name="connsiteY8" fmla="*/ 3643866 h 6957061"/>
              <a:gd name="connsiteX9" fmla="*/ 8251728 w 12802074"/>
              <a:gd name="connsiteY9" fmla="*/ 6302185 h 6957061"/>
              <a:gd name="connsiteX10" fmla="*/ 9123939 w 12802074"/>
              <a:gd name="connsiteY10" fmla="*/ 6783063 h 6957061"/>
              <a:gd name="connsiteX11" fmla="*/ 12802074 w 12802074"/>
              <a:gd name="connsiteY11" fmla="*/ 6728713 h 6957061"/>
              <a:gd name="connsiteX0" fmla="*/ 0 w 12127187"/>
              <a:gd name="connsiteY0" fmla="*/ 7017349 h 7168699"/>
              <a:gd name="connsiteX1" fmla="*/ 3461889 w 12127187"/>
              <a:gd name="connsiteY1" fmla="*/ 6535883 h 7168699"/>
              <a:gd name="connsiteX2" fmla="*/ 3292456 w 12127187"/>
              <a:gd name="connsiteY2" fmla="*/ 714854 h 7168699"/>
              <a:gd name="connsiteX3" fmla="*/ 4036966 w 12127187"/>
              <a:gd name="connsiteY3" fmla="*/ 142625 h 7168699"/>
              <a:gd name="connsiteX4" fmla="*/ 4605582 w 12127187"/>
              <a:gd name="connsiteY4" fmla="*/ 620142 h 7168699"/>
              <a:gd name="connsiteX5" fmla="*/ 5710615 w 12127187"/>
              <a:gd name="connsiteY5" fmla="*/ 657168 h 7168699"/>
              <a:gd name="connsiteX6" fmla="*/ 7462854 w 12127187"/>
              <a:gd name="connsiteY6" fmla="*/ 36550 h 7168699"/>
              <a:gd name="connsiteX7" fmla="*/ 7452380 w 12127187"/>
              <a:gd name="connsiteY7" fmla="*/ 1894678 h 7168699"/>
              <a:gd name="connsiteX8" fmla="*/ 7756789 w 12127187"/>
              <a:gd name="connsiteY8" fmla="*/ 3643866 h 7168699"/>
              <a:gd name="connsiteX9" fmla="*/ 7576841 w 12127187"/>
              <a:gd name="connsiteY9" fmla="*/ 6302185 h 7168699"/>
              <a:gd name="connsiteX10" fmla="*/ 8449052 w 12127187"/>
              <a:gd name="connsiteY10" fmla="*/ 6783063 h 7168699"/>
              <a:gd name="connsiteX11" fmla="*/ 12127187 w 12127187"/>
              <a:gd name="connsiteY11" fmla="*/ 6728713 h 7168699"/>
              <a:gd name="connsiteX0" fmla="*/ 0 w 12464630"/>
              <a:gd name="connsiteY0" fmla="*/ 6944876 h 7131524"/>
              <a:gd name="connsiteX1" fmla="*/ 3799332 w 12464630"/>
              <a:gd name="connsiteY1" fmla="*/ 6535883 h 7131524"/>
              <a:gd name="connsiteX2" fmla="*/ 3629899 w 12464630"/>
              <a:gd name="connsiteY2" fmla="*/ 714854 h 7131524"/>
              <a:gd name="connsiteX3" fmla="*/ 4374409 w 12464630"/>
              <a:gd name="connsiteY3" fmla="*/ 142625 h 7131524"/>
              <a:gd name="connsiteX4" fmla="*/ 4943025 w 12464630"/>
              <a:gd name="connsiteY4" fmla="*/ 620142 h 7131524"/>
              <a:gd name="connsiteX5" fmla="*/ 6048058 w 12464630"/>
              <a:gd name="connsiteY5" fmla="*/ 657168 h 7131524"/>
              <a:gd name="connsiteX6" fmla="*/ 7800297 w 12464630"/>
              <a:gd name="connsiteY6" fmla="*/ 36550 h 7131524"/>
              <a:gd name="connsiteX7" fmla="*/ 7789823 w 12464630"/>
              <a:gd name="connsiteY7" fmla="*/ 1894678 h 7131524"/>
              <a:gd name="connsiteX8" fmla="*/ 8094232 w 12464630"/>
              <a:gd name="connsiteY8" fmla="*/ 3643866 h 7131524"/>
              <a:gd name="connsiteX9" fmla="*/ 7914284 w 12464630"/>
              <a:gd name="connsiteY9" fmla="*/ 6302185 h 7131524"/>
              <a:gd name="connsiteX10" fmla="*/ 8786495 w 12464630"/>
              <a:gd name="connsiteY10" fmla="*/ 6783063 h 7131524"/>
              <a:gd name="connsiteX11" fmla="*/ 12464630 w 12464630"/>
              <a:gd name="connsiteY11" fmla="*/ 6728713 h 7131524"/>
              <a:gd name="connsiteX0" fmla="*/ 0 w 12464630"/>
              <a:gd name="connsiteY0" fmla="*/ 7017934 h 7204582"/>
              <a:gd name="connsiteX1" fmla="*/ 3799332 w 12464630"/>
              <a:gd name="connsiteY1" fmla="*/ 6608941 h 7204582"/>
              <a:gd name="connsiteX2" fmla="*/ 3629899 w 12464630"/>
              <a:gd name="connsiteY2" fmla="*/ 787912 h 7204582"/>
              <a:gd name="connsiteX3" fmla="*/ 4374409 w 12464630"/>
              <a:gd name="connsiteY3" fmla="*/ 215683 h 7204582"/>
              <a:gd name="connsiteX4" fmla="*/ 4943025 w 12464630"/>
              <a:gd name="connsiteY4" fmla="*/ 693200 h 7204582"/>
              <a:gd name="connsiteX5" fmla="*/ 5811848 w 12464630"/>
              <a:gd name="connsiteY5" fmla="*/ 5404739 h 7204582"/>
              <a:gd name="connsiteX6" fmla="*/ 7800297 w 12464630"/>
              <a:gd name="connsiteY6" fmla="*/ 109608 h 7204582"/>
              <a:gd name="connsiteX7" fmla="*/ 7789823 w 12464630"/>
              <a:gd name="connsiteY7" fmla="*/ 1967736 h 7204582"/>
              <a:gd name="connsiteX8" fmla="*/ 8094232 w 12464630"/>
              <a:gd name="connsiteY8" fmla="*/ 3716924 h 7204582"/>
              <a:gd name="connsiteX9" fmla="*/ 7914284 w 12464630"/>
              <a:gd name="connsiteY9" fmla="*/ 6375243 h 7204582"/>
              <a:gd name="connsiteX10" fmla="*/ 8786495 w 12464630"/>
              <a:gd name="connsiteY10" fmla="*/ 6856121 h 7204582"/>
              <a:gd name="connsiteX11" fmla="*/ 12464630 w 12464630"/>
              <a:gd name="connsiteY11" fmla="*/ 6801771 h 7204582"/>
              <a:gd name="connsiteX0" fmla="*/ 0 w 12464630"/>
              <a:gd name="connsiteY0" fmla="*/ 6913797 h 7100445"/>
              <a:gd name="connsiteX1" fmla="*/ 3799332 w 12464630"/>
              <a:gd name="connsiteY1" fmla="*/ 6504804 h 7100445"/>
              <a:gd name="connsiteX2" fmla="*/ 3629899 w 12464630"/>
              <a:gd name="connsiteY2" fmla="*/ 683775 h 7100445"/>
              <a:gd name="connsiteX3" fmla="*/ 4374409 w 12464630"/>
              <a:gd name="connsiteY3" fmla="*/ 111546 h 7100445"/>
              <a:gd name="connsiteX4" fmla="*/ 4943025 w 12464630"/>
              <a:gd name="connsiteY4" fmla="*/ 589063 h 7100445"/>
              <a:gd name="connsiteX5" fmla="*/ 5811848 w 12464630"/>
              <a:gd name="connsiteY5" fmla="*/ 5300602 h 7100445"/>
              <a:gd name="connsiteX6" fmla="*/ 6973560 w 12464630"/>
              <a:gd name="connsiteY6" fmla="*/ 114181 h 7100445"/>
              <a:gd name="connsiteX7" fmla="*/ 7789823 w 12464630"/>
              <a:gd name="connsiteY7" fmla="*/ 1863599 h 7100445"/>
              <a:gd name="connsiteX8" fmla="*/ 8094232 w 12464630"/>
              <a:gd name="connsiteY8" fmla="*/ 3612787 h 7100445"/>
              <a:gd name="connsiteX9" fmla="*/ 7914284 w 12464630"/>
              <a:gd name="connsiteY9" fmla="*/ 6271106 h 7100445"/>
              <a:gd name="connsiteX10" fmla="*/ 8786495 w 12464630"/>
              <a:gd name="connsiteY10" fmla="*/ 6751984 h 7100445"/>
              <a:gd name="connsiteX11" fmla="*/ 12464630 w 12464630"/>
              <a:gd name="connsiteY11" fmla="*/ 6697634 h 7100445"/>
              <a:gd name="connsiteX0" fmla="*/ 0 w 12464630"/>
              <a:gd name="connsiteY0" fmla="*/ 7152657 h 7339305"/>
              <a:gd name="connsiteX1" fmla="*/ 3799332 w 12464630"/>
              <a:gd name="connsiteY1" fmla="*/ 6743664 h 7339305"/>
              <a:gd name="connsiteX2" fmla="*/ 3629899 w 12464630"/>
              <a:gd name="connsiteY2" fmla="*/ 922635 h 7339305"/>
              <a:gd name="connsiteX3" fmla="*/ 4374409 w 12464630"/>
              <a:gd name="connsiteY3" fmla="*/ 350406 h 7339305"/>
              <a:gd name="connsiteX4" fmla="*/ 5094875 w 12464630"/>
              <a:gd name="connsiteY4" fmla="*/ 4324748 h 7339305"/>
              <a:gd name="connsiteX5" fmla="*/ 5811848 w 12464630"/>
              <a:gd name="connsiteY5" fmla="*/ 5539462 h 7339305"/>
              <a:gd name="connsiteX6" fmla="*/ 6973560 w 12464630"/>
              <a:gd name="connsiteY6" fmla="*/ 353041 h 7339305"/>
              <a:gd name="connsiteX7" fmla="*/ 7789823 w 12464630"/>
              <a:gd name="connsiteY7" fmla="*/ 2102459 h 7339305"/>
              <a:gd name="connsiteX8" fmla="*/ 8094232 w 12464630"/>
              <a:gd name="connsiteY8" fmla="*/ 3851647 h 7339305"/>
              <a:gd name="connsiteX9" fmla="*/ 7914284 w 12464630"/>
              <a:gd name="connsiteY9" fmla="*/ 6509966 h 7339305"/>
              <a:gd name="connsiteX10" fmla="*/ 8786495 w 12464630"/>
              <a:gd name="connsiteY10" fmla="*/ 6990844 h 7339305"/>
              <a:gd name="connsiteX11" fmla="*/ 12464630 w 12464630"/>
              <a:gd name="connsiteY11" fmla="*/ 6936494 h 7339305"/>
              <a:gd name="connsiteX0" fmla="*/ 0 w 12464630"/>
              <a:gd name="connsiteY0" fmla="*/ 6913795 h 7100443"/>
              <a:gd name="connsiteX1" fmla="*/ 3799332 w 12464630"/>
              <a:gd name="connsiteY1" fmla="*/ 6504802 h 7100443"/>
              <a:gd name="connsiteX2" fmla="*/ 3629899 w 12464630"/>
              <a:gd name="connsiteY2" fmla="*/ 683773 h 7100443"/>
              <a:gd name="connsiteX3" fmla="*/ 4948064 w 12464630"/>
              <a:gd name="connsiteY3" fmla="*/ 800039 h 7100443"/>
              <a:gd name="connsiteX4" fmla="*/ 5094875 w 12464630"/>
              <a:gd name="connsiteY4" fmla="*/ 4085886 h 7100443"/>
              <a:gd name="connsiteX5" fmla="*/ 5811848 w 12464630"/>
              <a:gd name="connsiteY5" fmla="*/ 5300600 h 7100443"/>
              <a:gd name="connsiteX6" fmla="*/ 6973560 w 12464630"/>
              <a:gd name="connsiteY6" fmla="*/ 114179 h 7100443"/>
              <a:gd name="connsiteX7" fmla="*/ 7789823 w 12464630"/>
              <a:gd name="connsiteY7" fmla="*/ 1863597 h 7100443"/>
              <a:gd name="connsiteX8" fmla="*/ 8094232 w 12464630"/>
              <a:gd name="connsiteY8" fmla="*/ 3612785 h 7100443"/>
              <a:gd name="connsiteX9" fmla="*/ 7914284 w 12464630"/>
              <a:gd name="connsiteY9" fmla="*/ 6271104 h 7100443"/>
              <a:gd name="connsiteX10" fmla="*/ 8786495 w 12464630"/>
              <a:gd name="connsiteY10" fmla="*/ 6751982 h 7100443"/>
              <a:gd name="connsiteX11" fmla="*/ 12464630 w 12464630"/>
              <a:gd name="connsiteY11" fmla="*/ 6697632 h 7100443"/>
              <a:gd name="connsiteX0" fmla="*/ 0 w 12464630"/>
              <a:gd name="connsiteY0" fmla="*/ 7014084 h 7200732"/>
              <a:gd name="connsiteX1" fmla="*/ 3799332 w 12464630"/>
              <a:gd name="connsiteY1" fmla="*/ 6605091 h 7200732"/>
              <a:gd name="connsiteX2" fmla="*/ 3629899 w 12464630"/>
              <a:gd name="connsiteY2" fmla="*/ 784062 h 7200732"/>
              <a:gd name="connsiteX3" fmla="*/ 4502394 w 12464630"/>
              <a:gd name="connsiteY3" fmla="*/ 71056 h 7200732"/>
              <a:gd name="connsiteX4" fmla="*/ 4948064 w 12464630"/>
              <a:gd name="connsiteY4" fmla="*/ 900328 h 7200732"/>
              <a:gd name="connsiteX5" fmla="*/ 5094875 w 12464630"/>
              <a:gd name="connsiteY5" fmla="*/ 4186175 h 7200732"/>
              <a:gd name="connsiteX6" fmla="*/ 5811848 w 12464630"/>
              <a:gd name="connsiteY6" fmla="*/ 5400889 h 7200732"/>
              <a:gd name="connsiteX7" fmla="*/ 6973560 w 12464630"/>
              <a:gd name="connsiteY7" fmla="*/ 214468 h 7200732"/>
              <a:gd name="connsiteX8" fmla="*/ 7789823 w 12464630"/>
              <a:gd name="connsiteY8" fmla="*/ 1963886 h 7200732"/>
              <a:gd name="connsiteX9" fmla="*/ 8094232 w 12464630"/>
              <a:gd name="connsiteY9" fmla="*/ 3713074 h 7200732"/>
              <a:gd name="connsiteX10" fmla="*/ 7914284 w 12464630"/>
              <a:gd name="connsiteY10" fmla="*/ 6371393 h 7200732"/>
              <a:gd name="connsiteX11" fmla="*/ 8786495 w 12464630"/>
              <a:gd name="connsiteY11" fmla="*/ 6852271 h 7200732"/>
              <a:gd name="connsiteX12" fmla="*/ 12464630 w 12464630"/>
              <a:gd name="connsiteY12" fmla="*/ 6797921 h 7200732"/>
              <a:gd name="connsiteX0" fmla="*/ 0 w 12464630"/>
              <a:gd name="connsiteY0" fmla="*/ 7014084 h 7200732"/>
              <a:gd name="connsiteX1" fmla="*/ 3799332 w 12464630"/>
              <a:gd name="connsiteY1" fmla="*/ 6605091 h 7200732"/>
              <a:gd name="connsiteX2" fmla="*/ 3629899 w 12464630"/>
              <a:gd name="connsiteY2" fmla="*/ 784062 h 7200732"/>
              <a:gd name="connsiteX3" fmla="*/ 4502394 w 12464630"/>
              <a:gd name="connsiteY3" fmla="*/ 71056 h 7200732"/>
              <a:gd name="connsiteX4" fmla="*/ 4948064 w 12464630"/>
              <a:gd name="connsiteY4" fmla="*/ 900328 h 7200732"/>
              <a:gd name="connsiteX5" fmla="*/ 5094875 w 12464630"/>
              <a:gd name="connsiteY5" fmla="*/ 4186175 h 7200732"/>
              <a:gd name="connsiteX6" fmla="*/ 6166164 w 12464630"/>
              <a:gd name="connsiteY6" fmla="*/ 5328416 h 7200732"/>
              <a:gd name="connsiteX7" fmla="*/ 6973560 w 12464630"/>
              <a:gd name="connsiteY7" fmla="*/ 214468 h 7200732"/>
              <a:gd name="connsiteX8" fmla="*/ 7789823 w 12464630"/>
              <a:gd name="connsiteY8" fmla="*/ 1963886 h 7200732"/>
              <a:gd name="connsiteX9" fmla="*/ 8094232 w 12464630"/>
              <a:gd name="connsiteY9" fmla="*/ 3713074 h 7200732"/>
              <a:gd name="connsiteX10" fmla="*/ 7914284 w 12464630"/>
              <a:gd name="connsiteY10" fmla="*/ 6371393 h 7200732"/>
              <a:gd name="connsiteX11" fmla="*/ 8786495 w 12464630"/>
              <a:gd name="connsiteY11" fmla="*/ 6852271 h 7200732"/>
              <a:gd name="connsiteX12" fmla="*/ 12464630 w 12464630"/>
              <a:gd name="connsiteY12" fmla="*/ 6797921 h 7200732"/>
              <a:gd name="connsiteX0" fmla="*/ 0 w 12464630"/>
              <a:gd name="connsiteY0" fmla="*/ 7014084 h 7200732"/>
              <a:gd name="connsiteX1" fmla="*/ 3799332 w 12464630"/>
              <a:gd name="connsiteY1" fmla="*/ 6605091 h 7200732"/>
              <a:gd name="connsiteX2" fmla="*/ 3629899 w 12464630"/>
              <a:gd name="connsiteY2" fmla="*/ 784062 h 7200732"/>
              <a:gd name="connsiteX3" fmla="*/ 4502394 w 12464630"/>
              <a:gd name="connsiteY3" fmla="*/ 71056 h 7200732"/>
              <a:gd name="connsiteX4" fmla="*/ 4948064 w 12464630"/>
              <a:gd name="connsiteY4" fmla="*/ 900328 h 7200732"/>
              <a:gd name="connsiteX5" fmla="*/ 5044258 w 12464630"/>
              <a:gd name="connsiteY5" fmla="*/ 4186175 h 7200732"/>
              <a:gd name="connsiteX6" fmla="*/ 6166164 w 12464630"/>
              <a:gd name="connsiteY6" fmla="*/ 5328416 h 7200732"/>
              <a:gd name="connsiteX7" fmla="*/ 6973560 w 12464630"/>
              <a:gd name="connsiteY7" fmla="*/ 214468 h 7200732"/>
              <a:gd name="connsiteX8" fmla="*/ 7789823 w 12464630"/>
              <a:gd name="connsiteY8" fmla="*/ 1963886 h 7200732"/>
              <a:gd name="connsiteX9" fmla="*/ 8094232 w 12464630"/>
              <a:gd name="connsiteY9" fmla="*/ 3713074 h 7200732"/>
              <a:gd name="connsiteX10" fmla="*/ 7914284 w 12464630"/>
              <a:gd name="connsiteY10" fmla="*/ 6371393 h 7200732"/>
              <a:gd name="connsiteX11" fmla="*/ 8786495 w 12464630"/>
              <a:gd name="connsiteY11" fmla="*/ 6852271 h 7200732"/>
              <a:gd name="connsiteX12" fmla="*/ 12464630 w 12464630"/>
              <a:gd name="connsiteY12" fmla="*/ 6797921 h 7200732"/>
              <a:gd name="connsiteX0" fmla="*/ 0 w 12464630"/>
              <a:gd name="connsiteY0" fmla="*/ 7080559 h 7267207"/>
              <a:gd name="connsiteX1" fmla="*/ 3799332 w 12464630"/>
              <a:gd name="connsiteY1" fmla="*/ 6671566 h 7267207"/>
              <a:gd name="connsiteX2" fmla="*/ 3629899 w 12464630"/>
              <a:gd name="connsiteY2" fmla="*/ 850537 h 7267207"/>
              <a:gd name="connsiteX3" fmla="*/ 4502394 w 12464630"/>
              <a:gd name="connsiteY3" fmla="*/ 137531 h 7267207"/>
              <a:gd name="connsiteX4" fmla="*/ 4948064 w 12464630"/>
              <a:gd name="connsiteY4" fmla="*/ 966803 h 7267207"/>
              <a:gd name="connsiteX5" fmla="*/ 5044258 w 12464630"/>
              <a:gd name="connsiteY5" fmla="*/ 4252650 h 7267207"/>
              <a:gd name="connsiteX6" fmla="*/ 6166164 w 12464630"/>
              <a:gd name="connsiteY6" fmla="*/ 5394891 h 7267207"/>
              <a:gd name="connsiteX7" fmla="*/ 6973560 w 12464630"/>
              <a:gd name="connsiteY7" fmla="*/ 280943 h 7267207"/>
              <a:gd name="connsiteX8" fmla="*/ 8110396 w 12464630"/>
              <a:gd name="connsiteY8" fmla="*/ 997621 h 7267207"/>
              <a:gd name="connsiteX9" fmla="*/ 8094232 w 12464630"/>
              <a:gd name="connsiteY9" fmla="*/ 3779549 h 7267207"/>
              <a:gd name="connsiteX10" fmla="*/ 7914284 w 12464630"/>
              <a:gd name="connsiteY10" fmla="*/ 6437868 h 7267207"/>
              <a:gd name="connsiteX11" fmla="*/ 8786495 w 12464630"/>
              <a:gd name="connsiteY11" fmla="*/ 6918746 h 7267207"/>
              <a:gd name="connsiteX12" fmla="*/ 12464630 w 12464630"/>
              <a:gd name="connsiteY12" fmla="*/ 6864396 h 7267207"/>
              <a:gd name="connsiteX0" fmla="*/ 0 w 12430886"/>
              <a:gd name="connsiteY0" fmla="*/ 7189271 h 7324060"/>
              <a:gd name="connsiteX1" fmla="*/ 3765588 w 12430886"/>
              <a:gd name="connsiteY1" fmla="*/ 6671566 h 7324060"/>
              <a:gd name="connsiteX2" fmla="*/ 3596155 w 12430886"/>
              <a:gd name="connsiteY2" fmla="*/ 850537 h 7324060"/>
              <a:gd name="connsiteX3" fmla="*/ 4468650 w 12430886"/>
              <a:gd name="connsiteY3" fmla="*/ 137531 h 7324060"/>
              <a:gd name="connsiteX4" fmla="*/ 4914320 w 12430886"/>
              <a:gd name="connsiteY4" fmla="*/ 966803 h 7324060"/>
              <a:gd name="connsiteX5" fmla="*/ 5010514 w 12430886"/>
              <a:gd name="connsiteY5" fmla="*/ 4252650 h 7324060"/>
              <a:gd name="connsiteX6" fmla="*/ 6132420 w 12430886"/>
              <a:gd name="connsiteY6" fmla="*/ 5394891 h 7324060"/>
              <a:gd name="connsiteX7" fmla="*/ 6939816 w 12430886"/>
              <a:gd name="connsiteY7" fmla="*/ 280943 h 7324060"/>
              <a:gd name="connsiteX8" fmla="*/ 8076652 w 12430886"/>
              <a:gd name="connsiteY8" fmla="*/ 997621 h 7324060"/>
              <a:gd name="connsiteX9" fmla="*/ 8060488 w 12430886"/>
              <a:gd name="connsiteY9" fmla="*/ 3779549 h 7324060"/>
              <a:gd name="connsiteX10" fmla="*/ 7880540 w 12430886"/>
              <a:gd name="connsiteY10" fmla="*/ 6437868 h 7324060"/>
              <a:gd name="connsiteX11" fmla="*/ 8752751 w 12430886"/>
              <a:gd name="connsiteY11" fmla="*/ 6918746 h 7324060"/>
              <a:gd name="connsiteX12" fmla="*/ 12430886 w 12430886"/>
              <a:gd name="connsiteY12" fmla="*/ 6864396 h 7324060"/>
              <a:gd name="connsiteX0" fmla="*/ 0 w 12430886"/>
              <a:gd name="connsiteY0" fmla="*/ 7189271 h 7383328"/>
              <a:gd name="connsiteX1" fmla="*/ 3849949 w 12430886"/>
              <a:gd name="connsiteY1" fmla="*/ 6780278 h 7383328"/>
              <a:gd name="connsiteX2" fmla="*/ 3596155 w 12430886"/>
              <a:gd name="connsiteY2" fmla="*/ 850537 h 7383328"/>
              <a:gd name="connsiteX3" fmla="*/ 4468650 w 12430886"/>
              <a:gd name="connsiteY3" fmla="*/ 137531 h 7383328"/>
              <a:gd name="connsiteX4" fmla="*/ 4914320 w 12430886"/>
              <a:gd name="connsiteY4" fmla="*/ 966803 h 7383328"/>
              <a:gd name="connsiteX5" fmla="*/ 5010514 w 12430886"/>
              <a:gd name="connsiteY5" fmla="*/ 4252650 h 7383328"/>
              <a:gd name="connsiteX6" fmla="*/ 6132420 w 12430886"/>
              <a:gd name="connsiteY6" fmla="*/ 5394891 h 7383328"/>
              <a:gd name="connsiteX7" fmla="*/ 6939816 w 12430886"/>
              <a:gd name="connsiteY7" fmla="*/ 280943 h 7383328"/>
              <a:gd name="connsiteX8" fmla="*/ 8076652 w 12430886"/>
              <a:gd name="connsiteY8" fmla="*/ 997621 h 7383328"/>
              <a:gd name="connsiteX9" fmla="*/ 8060488 w 12430886"/>
              <a:gd name="connsiteY9" fmla="*/ 3779549 h 7383328"/>
              <a:gd name="connsiteX10" fmla="*/ 7880540 w 12430886"/>
              <a:gd name="connsiteY10" fmla="*/ 6437868 h 7383328"/>
              <a:gd name="connsiteX11" fmla="*/ 8752751 w 12430886"/>
              <a:gd name="connsiteY11" fmla="*/ 6918746 h 7383328"/>
              <a:gd name="connsiteX12" fmla="*/ 12430886 w 12430886"/>
              <a:gd name="connsiteY12" fmla="*/ 6864396 h 7383328"/>
              <a:gd name="connsiteX0" fmla="*/ 0 w 12430886"/>
              <a:gd name="connsiteY0" fmla="*/ 7189271 h 7306055"/>
              <a:gd name="connsiteX1" fmla="*/ 3681227 w 12430886"/>
              <a:gd name="connsiteY1" fmla="*/ 6635333 h 7306055"/>
              <a:gd name="connsiteX2" fmla="*/ 3596155 w 12430886"/>
              <a:gd name="connsiteY2" fmla="*/ 850537 h 7306055"/>
              <a:gd name="connsiteX3" fmla="*/ 4468650 w 12430886"/>
              <a:gd name="connsiteY3" fmla="*/ 137531 h 7306055"/>
              <a:gd name="connsiteX4" fmla="*/ 4914320 w 12430886"/>
              <a:gd name="connsiteY4" fmla="*/ 966803 h 7306055"/>
              <a:gd name="connsiteX5" fmla="*/ 5010514 w 12430886"/>
              <a:gd name="connsiteY5" fmla="*/ 4252650 h 7306055"/>
              <a:gd name="connsiteX6" fmla="*/ 6132420 w 12430886"/>
              <a:gd name="connsiteY6" fmla="*/ 5394891 h 7306055"/>
              <a:gd name="connsiteX7" fmla="*/ 6939816 w 12430886"/>
              <a:gd name="connsiteY7" fmla="*/ 280943 h 7306055"/>
              <a:gd name="connsiteX8" fmla="*/ 8076652 w 12430886"/>
              <a:gd name="connsiteY8" fmla="*/ 997621 h 7306055"/>
              <a:gd name="connsiteX9" fmla="*/ 8060488 w 12430886"/>
              <a:gd name="connsiteY9" fmla="*/ 3779549 h 7306055"/>
              <a:gd name="connsiteX10" fmla="*/ 7880540 w 12430886"/>
              <a:gd name="connsiteY10" fmla="*/ 6437868 h 7306055"/>
              <a:gd name="connsiteX11" fmla="*/ 8752751 w 12430886"/>
              <a:gd name="connsiteY11" fmla="*/ 6918746 h 7306055"/>
              <a:gd name="connsiteX12" fmla="*/ 12430886 w 12430886"/>
              <a:gd name="connsiteY12" fmla="*/ 6864396 h 7306055"/>
              <a:gd name="connsiteX0" fmla="*/ 0 w 12430886"/>
              <a:gd name="connsiteY0" fmla="*/ 7189271 h 7304947"/>
              <a:gd name="connsiteX1" fmla="*/ 3681227 w 12430886"/>
              <a:gd name="connsiteY1" fmla="*/ 6635333 h 7304947"/>
              <a:gd name="connsiteX2" fmla="*/ 3815494 w 12430886"/>
              <a:gd name="connsiteY2" fmla="*/ 868657 h 7304947"/>
              <a:gd name="connsiteX3" fmla="*/ 4468650 w 12430886"/>
              <a:gd name="connsiteY3" fmla="*/ 137531 h 7304947"/>
              <a:gd name="connsiteX4" fmla="*/ 4914320 w 12430886"/>
              <a:gd name="connsiteY4" fmla="*/ 966803 h 7304947"/>
              <a:gd name="connsiteX5" fmla="*/ 5010514 w 12430886"/>
              <a:gd name="connsiteY5" fmla="*/ 4252650 h 7304947"/>
              <a:gd name="connsiteX6" fmla="*/ 6132420 w 12430886"/>
              <a:gd name="connsiteY6" fmla="*/ 5394891 h 7304947"/>
              <a:gd name="connsiteX7" fmla="*/ 6939816 w 12430886"/>
              <a:gd name="connsiteY7" fmla="*/ 280943 h 7304947"/>
              <a:gd name="connsiteX8" fmla="*/ 8076652 w 12430886"/>
              <a:gd name="connsiteY8" fmla="*/ 997621 h 7304947"/>
              <a:gd name="connsiteX9" fmla="*/ 8060488 w 12430886"/>
              <a:gd name="connsiteY9" fmla="*/ 3779549 h 7304947"/>
              <a:gd name="connsiteX10" fmla="*/ 7880540 w 12430886"/>
              <a:gd name="connsiteY10" fmla="*/ 6437868 h 7304947"/>
              <a:gd name="connsiteX11" fmla="*/ 8752751 w 12430886"/>
              <a:gd name="connsiteY11" fmla="*/ 6918746 h 7304947"/>
              <a:gd name="connsiteX12" fmla="*/ 12430886 w 12430886"/>
              <a:gd name="connsiteY12" fmla="*/ 6864396 h 7304947"/>
              <a:gd name="connsiteX0" fmla="*/ 0 w 12430886"/>
              <a:gd name="connsiteY0" fmla="*/ 7189271 h 7304947"/>
              <a:gd name="connsiteX1" fmla="*/ 3681227 w 12430886"/>
              <a:gd name="connsiteY1" fmla="*/ 6635333 h 7304947"/>
              <a:gd name="connsiteX2" fmla="*/ 3815494 w 12430886"/>
              <a:gd name="connsiteY2" fmla="*/ 868657 h 7304947"/>
              <a:gd name="connsiteX3" fmla="*/ 4687988 w 12430886"/>
              <a:gd name="connsiteY3" fmla="*/ 191886 h 7304947"/>
              <a:gd name="connsiteX4" fmla="*/ 4914320 w 12430886"/>
              <a:gd name="connsiteY4" fmla="*/ 966803 h 7304947"/>
              <a:gd name="connsiteX5" fmla="*/ 5010514 w 12430886"/>
              <a:gd name="connsiteY5" fmla="*/ 4252650 h 7304947"/>
              <a:gd name="connsiteX6" fmla="*/ 6132420 w 12430886"/>
              <a:gd name="connsiteY6" fmla="*/ 5394891 h 7304947"/>
              <a:gd name="connsiteX7" fmla="*/ 6939816 w 12430886"/>
              <a:gd name="connsiteY7" fmla="*/ 280943 h 7304947"/>
              <a:gd name="connsiteX8" fmla="*/ 8076652 w 12430886"/>
              <a:gd name="connsiteY8" fmla="*/ 997621 h 7304947"/>
              <a:gd name="connsiteX9" fmla="*/ 8060488 w 12430886"/>
              <a:gd name="connsiteY9" fmla="*/ 3779549 h 7304947"/>
              <a:gd name="connsiteX10" fmla="*/ 7880540 w 12430886"/>
              <a:gd name="connsiteY10" fmla="*/ 6437868 h 7304947"/>
              <a:gd name="connsiteX11" fmla="*/ 8752751 w 12430886"/>
              <a:gd name="connsiteY11" fmla="*/ 6918746 h 7304947"/>
              <a:gd name="connsiteX12" fmla="*/ 12430886 w 12430886"/>
              <a:gd name="connsiteY12" fmla="*/ 6864396 h 7304947"/>
              <a:gd name="connsiteX0" fmla="*/ 0 w 12430886"/>
              <a:gd name="connsiteY0" fmla="*/ 7189271 h 7304947"/>
              <a:gd name="connsiteX1" fmla="*/ 3681227 w 12430886"/>
              <a:gd name="connsiteY1" fmla="*/ 6635333 h 7304947"/>
              <a:gd name="connsiteX2" fmla="*/ 3815494 w 12430886"/>
              <a:gd name="connsiteY2" fmla="*/ 868657 h 7304947"/>
              <a:gd name="connsiteX3" fmla="*/ 4687988 w 12430886"/>
              <a:gd name="connsiteY3" fmla="*/ 191886 h 7304947"/>
              <a:gd name="connsiteX4" fmla="*/ 4914320 w 12430886"/>
              <a:gd name="connsiteY4" fmla="*/ 966803 h 7304947"/>
              <a:gd name="connsiteX5" fmla="*/ 4943025 w 12430886"/>
              <a:gd name="connsiteY5" fmla="*/ 4433833 h 7304947"/>
              <a:gd name="connsiteX6" fmla="*/ 6132420 w 12430886"/>
              <a:gd name="connsiteY6" fmla="*/ 5394891 h 7304947"/>
              <a:gd name="connsiteX7" fmla="*/ 6939816 w 12430886"/>
              <a:gd name="connsiteY7" fmla="*/ 280943 h 7304947"/>
              <a:gd name="connsiteX8" fmla="*/ 8076652 w 12430886"/>
              <a:gd name="connsiteY8" fmla="*/ 997621 h 7304947"/>
              <a:gd name="connsiteX9" fmla="*/ 8060488 w 12430886"/>
              <a:gd name="connsiteY9" fmla="*/ 3779549 h 7304947"/>
              <a:gd name="connsiteX10" fmla="*/ 7880540 w 12430886"/>
              <a:gd name="connsiteY10" fmla="*/ 6437868 h 7304947"/>
              <a:gd name="connsiteX11" fmla="*/ 8752751 w 12430886"/>
              <a:gd name="connsiteY11" fmla="*/ 6918746 h 7304947"/>
              <a:gd name="connsiteX12" fmla="*/ 12430886 w 12430886"/>
              <a:gd name="connsiteY12" fmla="*/ 6864396 h 7304947"/>
              <a:gd name="connsiteX0" fmla="*/ 0 w 12430886"/>
              <a:gd name="connsiteY0" fmla="*/ 7137188 h 7252864"/>
              <a:gd name="connsiteX1" fmla="*/ 3681227 w 12430886"/>
              <a:gd name="connsiteY1" fmla="*/ 6583250 h 7252864"/>
              <a:gd name="connsiteX2" fmla="*/ 3815494 w 12430886"/>
              <a:gd name="connsiteY2" fmla="*/ 816574 h 7252864"/>
              <a:gd name="connsiteX3" fmla="*/ 4687988 w 12430886"/>
              <a:gd name="connsiteY3" fmla="*/ 139803 h 7252864"/>
              <a:gd name="connsiteX4" fmla="*/ 4914320 w 12430886"/>
              <a:gd name="connsiteY4" fmla="*/ 914720 h 7252864"/>
              <a:gd name="connsiteX5" fmla="*/ 4943025 w 12430886"/>
              <a:gd name="connsiteY5" fmla="*/ 4381750 h 7252864"/>
              <a:gd name="connsiteX6" fmla="*/ 6301142 w 12430886"/>
              <a:gd name="connsiteY6" fmla="*/ 4618078 h 7252864"/>
              <a:gd name="connsiteX7" fmla="*/ 6939816 w 12430886"/>
              <a:gd name="connsiteY7" fmla="*/ 228860 h 7252864"/>
              <a:gd name="connsiteX8" fmla="*/ 8076652 w 12430886"/>
              <a:gd name="connsiteY8" fmla="*/ 945538 h 7252864"/>
              <a:gd name="connsiteX9" fmla="*/ 8060488 w 12430886"/>
              <a:gd name="connsiteY9" fmla="*/ 3727466 h 7252864"/>
              <a:gd name="connsiteX10" fmla="*/ 7880540 w 12430886"/>
              <a:gd name="connsiteY10" fmla="*/ 6385785 h 7252864"/>
              <a:gd name="connsiteX11" fmla="*/ 8752751 w 12430886"/>
              <a:gd name="connsiteY11" fmla="*/ 6866663 h 7252864"/>
              <a:gd name="connsiteX12" fmla="*/ 12430886 w 12430886"/>
              <a:gd name="connsiteY12" fmla="*/ 6812313 h 7252864"/>
              <a:gd name="connsiteX0" fmla="*/ 0 w 12430886"/>
              <a:gd name="connsiteY0" fmla="*/ 7137188 h 7252864"/>
              <a:gd name="connsiteX1" fmla="*/ 3681227 w 12430886"/>
              <a:gd name="connsiteY1" fmla="*/ 6583250 h 7252864"/>
              <a:gd name="connsiteX2" fmla="*/ 3815494 w 12430886"/>
              <a:gd name="connsiteY2" fmla="*/ 816574 h 7252864"/>
              <a:gd name="connsiteX3" fmla="*/ 4687988 w 12430886"/>
              <a:gd name="connsiteY3" fmla="*/ 139803 h 7252864"/>
              <a:gd name="connsiteX4" fmla="*/ 4914320 w 12430886"/>
              <a:gd name="connsiteY4" fmla="*/ 914720 h 7252864"/>
              <a:gd name="connsiteX5" fmla="*/ 5263598 w 12430886"/>
              <a:gd name="connsiteY5" fmla="*/ 4852825 h 7252864"/>
              <a:gd name="connsiteX6" fmla="*/ 6301142 w 12430886"/>
              <a:gd name="connsiteY6" fmla="*/ 4618078 h 7252864"/>
              <a:gd name="connsiteX7" fmla="*/ 6939816 w 12430886"/>
              <a:gd name="connsiteY7" fmla="*/ 228860 h 7252864"/>
              <a:gd name="connsiteX8" fmla="*/ 8076652 w 12430886"/>
              <a:gd name="connsiteY8" fmla="*/ 945538 h 7252864"/>
              <a:gd name="connsiteX9" fmla="*/ 8060488 w 12430886"/>
              <a:gd name="connsiteY9" fmla="*/ 3727466 h 7252864"/>
              <a:gd name="connsiteX10" fmla="*/ 7880540 w 12430886"/>
              <a:gd name="connsiteY10" fmla="*/ 6385785 h 7252864"/>
              <a:gd name="connsiteX11" fmla="*/ 8752751 w 12430886"/>
              <a:gd name="connsiteY11" fmla="*/ 6866663 h 7252864"/>
              <a:gd name="connsiteX12" fmla="*/ 12430886 w 12430886"/>
              <a:gd name="connsiteY12" fmla="*/ 6812313 h 7252864"/>
              <a:gd name="connsiteX0" fmla="*/ 0 w 12430886"/>
              <a:gd name="connsiteY0" fmla="*/ 7137188 h 7252864"/>
              <a:gd name="connsiteX1" fmla="*/ 3681227 w 12430886"/>
              <a:gd name="connsiteY1" fmla="*/ 6583250 h 7252864"/>
              <a:gd name="connsiteX2" fmla="*/ 3815494 w 12430886"/>
              <a:gd name="connsiteY2" fmla="*/ 816574 h 7252864"/>
              <a:gd name="connsiteX3" fmla="*/ 4671116 w 12430886"/>
              <a:gd name="connsiteY3" fmla="*/ 139803 h 7252864"/>
              <a:gd name="connsiteX4" fmla="*/ 4914320 w 12430886"/>
              <a:gd name="connsiteY4" fmla="*/ 914720 h 7252864"/>
              <a:gd name="connsiteX5" fmla="*/ 5263598 w 12430886"/>
              <a:gd name="connsiteY5" fmla="*/ 4852825 h 7252864"/>
              <a:gd name="connsiteX6" fmla="*/ 6301142 w 12430886"/>
              <a:gd name="connsiteY6" fmla="*/ 4618078 h 7252864"/>
              <a:gd name="connsiteX7" fmla="*/ 6939816 w 12430886"/>
              <a:gd name="connsiteY7" fmla="*/ 228860 h 7252864"/>
              <a:gd name="connsiteX8" fmla="*/ 8076652 w 12430886"/>
              <a:gd name="connsiteY8" fmla="*/ 945538 h 7252864"/>
              <a:gd name="connsiteX9" fmla="*/ 8060488 w 12430886"/>
              <a:gd name="connsiteY9" fmla="*/ 3727466 h 7252864"/>
              <a:gd name="connsiteX10" fmla="*/ 7880540 w 12430886"/>
              <a:gd name="connsiteY10" fmla="*/ 6385785 h 7252864"/>
              <a:gd name="connsiteX11" fmla="*/ 8752751 w 12430886"/>
              <a:gd name="connsiteY11" fmla="*/ 6866663 h 7252864"/>
              <a:gd name="connsiteX12" fmla="*/ 12430886 w 12430886"/>
              <a:gd name="connsiteY12" fmla="*/ 6812313 h 7252864"/>
              <a:gd name="connsiteX0" fmla="*/ 0 w 12430886"/>
              <a:gd name="connsiteY0" fmla="*/ 7197305 h 7312981"/>
              <a:gd name="connsiteX1" fmla="*/ 3681227 w 12430886"/>
              <a:gd name="connsiteY1" fmla="*/ 6643367 h 7312981"/>
              <a:gd name="connsiteX2" fmla="*/ 3815494 w 12430886"/>
              <a:gd name="connsiteY2" fmla="*/ 876691 h 7312981"/>
              <a:gd name="connsiteX3" fmla="*/ 4671116 w 12430886"/>
              <a:gd name="connsiteY3" fmla="*/ 199920 h 7312981"/>
              <a:gd name="connsiteX4" fmla="*/ 4914320 w 12430886"/>
              <a:gd name="connsiteY4" fmla="*/ 974837 h 7312981"/>
              <a:gd name="connsiteX5" fmla="*/ 5263598 w 12430886"/>
              <a:gd name="connsiteY5" fmla="*/ 4912942 h 7312981"/>
              <a:gd name="connsiteX6" fmla="*/ 6301142 w 12430886"/>
              <a:gd name="connsiteY6" fmla="*/ 4678195 h 7312981"/>
              <a:gd name="connsiteX7" fmla="*/ 6939816 w 12430886"/>
              <a:gd name="connsiteY7" fmla="*/ 288977 h 7312981"/>
              <a:gd name="connsiteX8" fmla="*/ 8042909 w 12430886"/>
              <a:gd name="connsiteY8" fmla="*/ 788235 h 7312981"/>
              <a:gd name="connsiteX9" fmla="*/ 8060488 w 12430886"/>
              <a:gd name="connsiteY9" fmla="*/ 3787583 h 7312981"/>
              <a:gd name="connsiteX10" fmla="*/ 7880540 w 12430886"/>
              <a:gd name="connsiteY10" fmla="*/ 6445902 h 7312981"/>
              <a:gd name="connsiteX11" fmla="*/ 8752751 w 12430886"/>
              <a:gd name="connsiteY11" fmla="*/ 6926780 h 7312981"/>
              <a:gd name="connsiteX12" fmla="*/ 12430886 w 12430886"/>
              <a:gd name="connsiteY12" fmla="*/ 6872430 h 7312981"/>
              <a:gd name="connsiteX0" fmla="*/ 0 w 12430886"/>
              <a:gd name="connsiteY0" fmla="*/ 7077357 h 7193033"/>
              <a:gd name="connsiteX1" fmla="*/ 3681227 w 12430886"/>
              <a:gd name="connsiteY1" fmla="*/ 6523419 h 7193033"/>
              <a:gd name="connsiteX2" fmla="*/ 3815494 w 12430886"/>
              <a:gd name="connsiteY2" fmla="*/ 756743 h 7193033"/>
              <a:gd name="connsiteX3" fmla="*/ 4671116 w 12430886"/>
              <a:gd name="connsiteY3" fmla="*/ 79972 h 7193033"/>
              <a:gd name="connsiteX4" fmla="*/ 4914320 w 12430886"/>
              <a:gd name="connsiteY4" fmla="*/ 854889 h 7193033"/>
              <a:gd name="connsiteX5" fmla="*/ 5263598 w 12430886"/>
              <a:gd name="connsiteY5" fmla="*/ 4792994 h 7193033"/>
              <a:gd name="connsiteX6" fmla="*/ 6301142 w 12430886"/>
              <a:gd name="connsiteY6" fmla="*/ 4558247 h 7193033"/>
              <a:gd name="connsiteX7" fmla="*/ 6939816 w 12430886"/>
              <a:gd name="connsiteY7" fmla="*/ 350211 h 7193033"/>
              <a:gd name="connsiteX8" fmla="*/ 8042909 w 12430886"/>
              <a:gd name="connsiteY8" fmla="*/ 668287 h 7193033"/>
              <a:gd name="connsiteX9" fmla="*/ 8060488 w 12430886"/>
              <a:gd name="connsiteY9" fmla="*/ 3667635 h 7193033"/>
              <a:gd name="connsiteX10" fmla="*/ 7880540 w 12430886"/>
              <a:gd name="connsiteY10" fmla="*/ 6325954 h 7193033"/>
              <a:gd name="connsiteX11" fmla="*/ 8752751 w 12430886"/>
              <a:gd name="connsiteY11" fmla="*/ 6806832 h 7193033"/>
              <a:gd name="connsiteX12" fmla="*/ 12430886 w 12430886"/>
              <a:gd name="connsiteY12" fmla="*/ 6752482 h 7193033"/>
              <a:gd name="connsiteX0" fmla="*/ 0 w 12430886"/>
              <a:gd name="connsiteY0" fmla="*/ 7078422 h 7194098"/>
              <a:gd name="connsiteX1" fmla="*/ 3681227 w 12430886"/>
              <a:gd name="connsiteY1" fmla="*/ 6524484 h 7194098"/>
              <a:gd name="connsiteX2" fmla="*/ 3815494 w 12430886"/>
              <a:gd name="connsiteY2" fmla="*/ 757808 h 7194098"/>
              <a:gd name="connsiteX3" fmla="*/ 4671116 w 12430886"/>
              <a:gd name="connsiteY3" fmla="*/ 81037 h 7194098"/>
              <a:gd name="connsiteX4" fmla="*/ 4914320 w 12430886"/>
              <a:gd name="connsiteY4" fmla="*/ 855954 h 7194098"/>
              <a:gd name="connsiteX5" fmla="*/ 5263598 w 12430886"/>
              <a:gd name="connsiteY5" fmla="*/ 4794059 h 7194098"/>
              <a:gd name="connsiteX6" fmla="*/ 6301142 w 12430886"/>
              <a:gd name="connsiteY6" fmla="*/ 4559312 h 7194098"/>
              <a:gd name="connsiteX7" fmla="*/ 6939816 w 12430886"/>
              <a:gd name="connsiteY7" fmla="*/ 351276 h 7194098"/>
              <a:gd name="connsiteX8" fmla="*/ 7823569 w 12430886"/>
              <a:gd name="connsiteY8" fmla="*/ 614997 h 7194098"/>
              <a:gd name="connsiteX9" fmla="*/ 8060488 w 12430886"/>
              <a:gd name="connsiteY9" fmla="*/ 3668700 h 7194098"/>
              <a:gd name="connsiteX10" fmla="*/ 7880540 w 12430886"/>
              <a:gd name="connsiteY10" fmla="*/ 6327019 h 7194098"/>
              <a:gd name="connsiteX11" fmla="*/ 8752751 w 12430886"/>
              <a:gd name="connsiteY11" fmla="*/ 6807897 h 7194098"/>
              <a:gd name="connsiteX12" fmla="*/ 12430886 w 12430886"/>
              <a:gd name="connsiteY12" fmla="*/ 6753547 h 7194098"/>
              <a:gd name="connsiteX0" fmla="*/ 0 w 12430886"/>
              <a:gd name="connsiteY0" fmla="*/ 7077357 h 7193033"/>
              <a:gd name="connsiteX1" fmla="*/ 3681227 w 12430886"/>
              <a:gd name="connsiteY1" fmla="*/ 6523419 h 7193033"/>
              <a:gd name="connsiteX2" fmla="*/ 3815494 w 12430886"/>
              <a:gd name="connsiteY2" fmla="*/ 756743 h 7193033"/>
              <a:gd name="connsiteX3" fmla="*/ 4671116 w 12430886"/>
              <a:gd name="connsiteY3" fmla="*/ 79972 h 7193033"/>
              <a:gd name="connsiteX4" fmla="*/ 4914320 w 12430886"/>
              <a:gd name="connsiteY4" fmla="*/ 854889 h 7193033"/>
              <a:gd name="connsiteX5" fmla="*/ 5263598 w 12430886"/>
              <a:gd name="connsiteY5" fmla="*/ 4792994 h 7193033"/>
              <a:gd name="connsiteX6" fmla="*/ 6301142 w 12430886"/>
              <a:gd name="connsiteY6" fmla="*/ 4558247 h 7193033"/>
              <a:gd name="connsiteX7" fmla="*/ 6939816 w 12430886"/>
              <a:gd name="connsiteY7" fmla="*/ 350211 h 7193033"/>
              <a:gd name="connsiteX8" fmla="*/ 7823569 w 12430886"/>
              <a:gd name="connsiteY8" fmla="*/ 613932 h 7193033"/>
              <a:gd name="connsiteX9" fmla="*/ 7874895 w 12430886"/>
              <a:gd name="connsiteY9" fmla="*/ 3631399 h 7193033"/>
              <a:gd name="connsiteX10" fmla="*/ 7880540 w 12430886"/>
              <a:gd name="connsiteY10" fmla="*/ 6325954 h 7193033"/>
              <a:gd name="connsiteX11" fmla="*/ 8752751 w 12430886"/>
              <a:gd name="connsiteY11" fmla="*/ 6806832 h 7193033"/>
              <a:gd name="connsiteX12" fmla="*/ 12430886 w 12430886"/>
              <a:gd name="connsiteY12" fmla="*/ 6752482 h 7193033"/>
              <a:gd name="connsiteX0" fmla="*/ 0 w 12430886"/>
              <a:gd name="connsiteY0" fmla="*/ 7076807 h 7192483"/>
              <a:gd name="connsiteX1" fmla="*/ 3681227 w 12430886"/>
              <a:gd name="connsiteY1" fmla="*/ 6522869 h 7192483"/>
              <a:gd name="connsiteX2" fmla="*/ 3815494 w 12430886"/>
              <a:gd name="connsiteY2" fmla="*/ 756193 h 7192483"/>
              <a:gd name="connsiteX3" fmla="*/ 4914320 w 12430886"/>
              <a:gd name="connsiteY3" fmla="*/ 854339 h 7192483"/>
              <a:gd name="connsiteX4" fmla="*/ 5263598 w 12430886"/>
              <a:gd name="connsiteY4" fmla="*/ 4792444 h 7192483"/>
              <a:gd name="connsiteX5" fmla="*/ 6301142 w 12430886"/>
              <a:gd name="connsiteY5" fmla="*/ 4557697 h 7192483"/>
              <a:gd name="connsiteX6" fmla="*/ 6939816 w 12430886"/>
              <a:gd name="connsiteY6" fmla="*/ 349661 h 7192483"/>
              <a:gd name="connsiteX7" fmla="*/ 7823569 w 12430886"/>
              <a:gd name="connsiteY7" fmla="*/ 613382 h 7192483"/>
              <a:gd name="connsiteX8" fmla="*/ 7874895 w 12430886"/>
              <a:gd name="connsiteY8" fmla="*/ 3630849 h 7192483"/>
              <a:gd name="connsiteX9" fmla="*/ 7880540 w 12430886"/>
              <a:gd name="connsiteY9" fmla="*/ 6325404 h 7192483"/>
              <a:gd name="connsiteX10" fmla="*/ 8752751 w 12430886"/>
              <a:gd name="connsiteY10" fmla="*/ 6806282 h 7192483"/>
              <a:gd name="connsiteX11" fmla="*/ 12430886 w 12430886"/>
              <a:gd name="connsiteY11" fmla="*/ 6751932 h 7192483"/>
              <a:gd name="connsiteX0" fmla="*/ 0 w 12430886"/>
              <a:gd name="connsiteY0" fmla="*/ 6913743 h 7105915"/>
              <a:gd name="connsiteX1" fmla="*/ 3681227 w 12430886"/>
              <a:gd name="connsiteY1" fmla="*/ 6522869 h 7105915"/>
              <a:gd name="connsiteX2" fmla="*/ 3815494 w 12430886"/>
              <a:gd name="connsiteY2" fmla="*/ 756193 h 7105915"/>
              <a:gd name="connsiteX3" fmla="*/ 4914320 w 12430886"/>
              <a:gd name="connsiteY3" fmla="*/ 854339 h 7105915"/>
              <a:gd name="connsiteX4" fmla="*/ 5263598 w 12430886"/>
              <a:gd name="connsiteY4" fmla="*/ 4792444 h 7105915"/>
              <a:gd name="connsiteX5" fmla="*/ 6301142 w 12430886"/>
              <a:gd name="connsiteY5" fmla="*/ 4557697 h 7105915"/>
              <a:gd name="connsiteX6" fmla="*/ 6939816 w 12430886"/>
              <a:gd name="connsiteY6" fmla="*/ 349661 h 7105915"/>
              <a:gd name="connsiteX7" fmla="*/ 7823569 w 12430886"/>
              <a:gd name="connsiteY7" fmla="*/ 613382 h 7105915"/>
              <a:gd name="connsiteX8" fmla="*/ 7874895 w 12430886"/>
              <a:gd name="connsiteY8" fmla="*/ 3630849 h 7105915"/>
              <a:gd name="connsiteX9" fmla="*/ 7880540 w 12430886"/>
              <a:gd name="connsiteY9" fmla="*/ 6325404 h 7105915"/>
              <a:gd name="connsiteX10" fmla="*/ 8752751 w 12430886"/>
              <a:gd name="connsiteY10" fmla="*/ 6806282 h 7105915"/>
              <a:gd name="connsiteX11" fmla="*/ 12430886 w 12430886"/>
              <a:gd name="connsiteY11" fmla="*/ 6751932 h 7105915"/>
              <a:gd name="connsiteX0" fmla="*/ 0 w 12430886"/>
              <a:gd name="connsiteY0" fmla="*/ 6913743 h 7019549"/>
              <a:gd name="connsiteX1" fmla="*/ 3883693 w 12430886"/>
              <a:gd name="connsiteY1" fmla="*/ 6359806 h 7019549"/>
              <a:gd name="connsiteX2" fmla="*/ 3815494 w 12430886"/>
              <a:gd name="connsiteY2" fmla="*/ 756193 h 7019549"/>
              <a:gd name="connsiteX3" fmla="*/ 4914320 w 12430886"/>
              <a:gd name="connsiteY3" fmla="*/ 854339 h 7019549"/>
              <a:gd name="connsiteX4" fmla="*/ 5263598 w 12430886"/>
              <a:gd name="connsiteY4" fmla="*/ 4792444 h 7019549"/>
              <a:gd name="connsiteX5" fmla="*/ 6301142 w 12430886"/>
              <a:gd name="connsiteY5" fmla="*/ 4557697 h 7019549"/>
              <a:gd name="connsiteX6" fmla="*/ 6939816 w 12430886"/>
              <a:gd name="connsiteY6" fmla="*/ 349661 h 7019549"/>
              <a:gd name="connsiteX7" fmla="*/ 7823569 w 12430886"/>
              <a:gd name="connsiteY7" fmla="*/ 613382 h 7019549"/>
              <a:gd name="connsiteX8" fmla="*/ 7874895 w 12430886"/>
              <a:gd name="connsiteY8" fmla="*/ 3630849 h 7019549"/>
              <a:gd name="connsiteX9" fmla="*/ 7880540 w 12430886"/>
              <a:gd name="connsiteY9" fmla="*/ 6325404 h 7019549"/>
              <a:gd name="connsiteX10" fmla="*/ 8752751 w 12430886"/>
              <a:gd name="connsiteY10" fmla="*/ 6806282 h 7019549"/>
              <a:gd name="connsiteX11" fmla="*/ 12430886 w 12430886"/>
              <a:gd name="connsiteY11" fmla="*/ 6751932 h 7019549"/>
              <a:gd name="connsiteX0" fmla="*/ 0 w 12430886"/>
              <a:gd name="connsiteY0" fmla="*/ 6913743 h 6995116"/>
              <a:gd name="connsiteX1" fmla="*/ 2916410 w 12430886"/>
              <a:gd name="connsiteY1" fmla="*/ 6928130 h 6995116"/>
              <a:gd name="connsiteX2" fmla="*/ 3883693 w 12430886"/>
              <a:gd name="connsiteY2" fmla="*/ 6359806 h 6995116"/>
              <a:gd name="connsiteX3" fmla="*/ 3815494 w 12430886"/>
              <a:gd name="connsiteY3" fmla="*/ 756193 h 6995116"/>
              <a:gd name="connsiteX4" fmla="*/ 4914320 w 12430886"/>
              <a:gd name="connsiteY4" fmla="*/ 854339 h 6995116"/>
              <a:gd name="connsiteX5" fmla="*/ 5263598 w 12430886"/>
              <a:gd name="connsiteY5" fmla="*/ 4792444 h 6995116"/>
              <a:gd name="connsiteX6" fmla="*/ 6301142 w 12430886"/>
              <a:gd name="connsiteY6" fmla="*/ 4557697 h 6995116"/>
              <a:gd name="connsiteX7" fmla="*/ 6939816 w 12430886"/>
              <a:gd name="connsiteY7" fmla="*/ 349661 h 6995116"/>
              <a:gd name="connsiteX8" fmla="*/ 7823569 w 12430886"/>
              <a:gd name="connsiteY8" fmla="*/ 613382 h 6995116"/>
              <a:gd name="connsiteX9" fmla="*/ 7874895 w 12430886"/>
              <a:gd name="connsiteY9" fmla="*/ 3630849 h 6995116"/>
              <a:gd name="connsiteX10" fmla="*/ 7880540 w 12430886"/>
              <a:gd name="connsiteY10" fmla="*/ 6325404 h 6995116"/>
              <a:gd name="connsiteX11" fmla="*/ 8752751 w 12430886"/>
              <a:gd name="connsiteY11" fmla="*/ 6806282 h 6995116"/>
              <a:gd name="connsiteX12" fmla="*/ 12430886 w 12430886"/>
              <a:gd name="connsiteY12" fmla="*/ 6751932 h 6995116"/>
              <a:gd name="connsiteX0" fmla="*/ 0 w 12430886"/>
              <a:gd name="connsiteY0" fmla="*/ 6913743 h 6937134"/>
              <a:gd name="connsiteX1" fmla="*/ 3591297 w 12430886"/>
              <a:gd name="connsiteY1" fmla="*/ 6819421 h 6937134"/>
              <a:gd name="connsiteX2" fmla="*/ 3883693 w 12430886"/>
              <a:gd name="connsiteY2" fmla="*/ 6359806 h 6937134"/>
              <a:gd name="connsiteX3" fmla="*/ 3815494 w 12430886"/>
              <a:gd name="connsiteY3" fmla="*/ 756193 h 6937134"/>
              <a:gd name="connsiteX4" fmla="*/ 4914320 w 12430886"/>
              <a:gd name="connsiteY4" fmla="*/ 854339 h 6937134"/>
              <a:gd name="connsiteX5" fmla="*/ 5263598 w 12430886"/>
              <a:gd name="connsiteY5" fmla="*/ 4792444 h 6937134"/>
              <a:gd name="connsiteX6" fmla="*/ 6301142 w 12430886"/>
              <a:gd name="connsiteY6" fmla="*/ 4557697 h 6937134"/>
              <a:gd name="connsiteX7" fmla="*/ 6939816 w 12430886"/>
              <a:gd name="connsiteY7" fmla="*/ 349661 h 6937134"/>
              <a:gd name="connsiteX8" fmla="*/ 7823569 w 12430886"/>
              <a:gd name="connsiteY8" fmla="*/ 613382 h 6937134"/>
              <a:gd name="connsiteX9" fmla="*/ 7874895 w 12430886"/>
              <a:gd name="connsiteY9" fmla="*/ 3630849 h 6937134"/>
              <a:gd name="connsiteX10" fmla="*/ 7880540 w 12430886"/>
              <a:gd name="connsiteY10" fmla="*/ 6325404 h 6937134"/>
              <a:gd name="connsiteX11" fmla="*/ 8752751 w 12430886"/>
              <a:gd name="connsiteY11" fmla="*/ 6806282 h 6937134"/>
              <a:gd name="connsiteX12" fmla="*/ 12430886 w 12430886"/>
              <a:gd name="connsiteY12" fmla="*/ 6751932 h 6937134"/>
              <a:gd name="connsiteX0" fmla="*/ 0 w 12430886"/>
              <a:gd name="connsiteY0" fmla="*/ 6913743 h 6914179"/>
              <a:gd name="connsiteX1" fmla="*/ 3591297 w 12430886"/>
              <a:gd name="connsiteY1" fmla="*/ 6819421 h 6914179"/>
              <a:gd name="connsiteX2" fmla="*/ 3799333 w 12430886"/>
              <a:gd name="connsiteY2" fmla="*/ 5544485 h 6914179"/>
              <a:gd name="connsiteX3" fmla="*/ 3815494 w 12430886"/>
              <a:gd name="connsiteY3" fmla="*/ 756193 h 6914179"/>
              <a:gd name="connsiteX4" fmla="*/ 4914320 w 12430886"/>
              <a:gd name="connsiteY4" fmla="*/ 854339 h 6914179"/>
              <a:gd name="connsiteX5" fmla="*/ 5263598 w 12430886"/>
              <a:gd name="connsiteY5" fmla="*/ 4792444 h 6914179"/>
              <a:gd name="connsiteX6" fmla="*/ 6301142 w 12430886"/>
              <a:gd name="connsiteY6" fmla="*/ 4557697 h 6914179"/>
              <a:gd name="connsiteX7" fmla="*/ 6939816 w 12430886"/>
              <a:gd name="connsiteY7" fmla="*/ 349661 h 6914179"/>
              <a:gd name="connsiteX8" fmla="*/ 7823569 w 12430886"/>
              <a:gd name="connsiteY8" fmla="*/ 613382 h 6914179"/>
              <a:gd name="connsiteX9" fmla="*/ 7874895 w 12430886"/>
              <a:gd name="connsiteY9" fmla="*/ 3630849 h 6914179"/>
              <a:gd name="connsiteX10" fmla="*/ 7880540 w 12430886"/>
              <a:gd name="connsiteY10" fmla="*/ 6325404 h 6914179"/>
              <a:gd name="connsiteX11" fmla="*/ 8752751 w 12430886"/>
              <a:gd name="connsiteY11" fmla="*/ 6806282 h 6914179"/>
              <a:gd name="connsiteX12" fmla="*/ 12430886 w 12430886"/>
              <a:gd name="connsiteY12" fmla="*/ 6751932 h 6914179"/>
              <a:gd name="connsiteX0" fmla="*/ 0 w 12447757"/>
              <a:gd name="connsiteY0" fmla="*/ 6786914 h 6853828"/>
              <a:gd name="connsiteX1" fmla="*/ 3608168 w 12447757"/>
              <a:gd name="connsiteY1" fmla="*/ 6819421 h 6853828"/>
              <a:gd name="connsiteX2" fmla="*/ 3816204 w 12447757"/>
              <a:gd name="connsiteY2" fmla="*/ 5544485 h 6853828"/>
              <a:gd name="connsiteX3" fmla="*/ 3832365 w 12447757"/>
              <a:gd name="connsiteY3" fmla="*/ 756193 h 6853828"/>
              <a:gd name="connsiteX4" fmla="*/ 4931191 w 12447757"/>
              <a:gd name="connsiteY4" fmla="*/ 854339 h 6853828"/>
              <a:gd name="connsiteX5" fmla="*/ 5280469 w 12447757"/>
              <a:gd name="connsiteY5" fmla="*/ 4792444 h 6853828"/>
              <a:gd name="connsiteX6" fmla="*/ 6318013 w 12447757"/>
              <a:gd name="connsiteY6" fmla="*/ 4557697 h 6853828"/>
              <a:gd name="connsiteX7" fmla="*/ 6956687 w 12447757"/>
              <a:gd name="connsiteY7" fmla="*/ 349661 h 6853828"/>
              <a:gd name="connsiteX8" fmla="*/ 7840440 w 12447757"/>
              <a:gd name="connsiteY8" fmla="*/ 613382 h 6853828"/>
              <a:gd name="connsiteX9" fmla="*/ 7891766 w 12447757"/>
              <a:gd name="connsiteY9" fmla="*/ 3630849 h 6853828"/>
              <a:gd name="connsiteX10" fmla="*/ 7897411 w 12447757"/>
              <a:gd name="connsiteY10" fmla="*/ 6325404 h 6853828"/>
              <a:gd name="connsiteX11" fmla="*/ 8769622 w 12447757"/>
              <a:gd name="connsiteY11" fmla="*/ 6806282 h 6853828"/>
              <a:gd name="connsiteX12" fmla="*/ 12447757 w 12447757"/>
              <a:gd name="connsiteY12" fmla="*/ 6751932 h 6853828"/>
              <a:gd name="connsiteX0" fmla="*/ 0 w 12447757"/>
              <a:gd name="connsiteY0" fmla="*/ 6786914 h 6853828"/>
              <a:gd name="connsiteX1" fmla="*/ 3270724 w 12447757"/>
              <a:gd name="connsiteY1" fmla="*/ 6819421 h 6853828"/>
              <a:gd name="connsiteX2" fmla="*/ 3816204 w 12447757"/>
              <a:gd name="connsiteY2" fmla="*/ 5544485 h 6853828"/>
              <a:gd name="connsiteX3" fmla="*/ 3832365 w 12447757"/>
              <a:gd name="connsiteY3" fmla="*/ 756193 h 6853828"/>
              <a:gd name="connsiteX4" fmla="*/ 4931191 w 12447757"/>
              <a:gd name="connsiteY4" fmla="*/ 854339 h 6853828"/>
              <a:gd name="connsiteX5" fmla="*/ 5280469 w 12447757"/>
              <a:gd name="connsiteY5" fmla="*/ 4792444 h 6853828"/>
              <a:gd name="connsiteX6" fmla="*/ 6318013 w 12447757"/>
              <a:gd name="connsiteY6" fmla="*/ 4557697 h 6853828"/>
              <a:gd name="connsiteX7" fmla="*/ 6956687 w 12447757"/>
              <a:gd name="connsiteY7" fmla="*/ 349661 h 6853828"/>
              <a:gd name="connsiteX8" fmla="*/ 7840440 w 12447757"/>
              <a:gd name="connsiteY8" fmla="*/ 613382 h 6853828"/>
              <a:gd name="connsiteX9" fmla="*/ 7891766 w 12447757"/>
              <a:gd name="connsiteY9" fmla="*/ 3630849 h 6853828"/>
              <a:gd name="connsiteX10" fmla="*/ 7897411 w 12447757"/>
              <a:gd name="connsiteY10" fmla="*/ 6325404 h 6853828"/>
              <a:gd name="connsiteX11" fmla="*/ 8769622 w 12447757"/>
              <a:gd name="connsiteY11" fmla="*/ 6806282 h 6853828"/>
              <a:gd name="connsiteX12" fmla="*/ 12447757 w 12447757"/>
              <a:gd name="connsiteY12" fmla="*/ 6751932 h 6853828"/>
              <a:gd name="connsiteX0" fmla="*/ 0 w 12447757"/>
              <a:gd name="connsiteY0" fmla="*/ 6786914 h 6958099"/>
              <a:gd name="connsiteX1" fmla="*/ 3270724 w 12447757"/>
              <a:gd name="connsiteY1" fmla="*/ 6819421 h 6958099"/>
              <a:gd name="connsiteX2" fmla="*/ 3816204 w 12447757"/>
              <a:gd name="connsiteY2" fmla="*/ 6396046 h 6958099"/>
              <a:gd name="connsiteX3" fmla="*/ 3832365 w 12447757"/>
              <a:gd name="connsiteY3" fmla="*/ 756193 h 6958099"/>
              <a:gd name="connsiteX4" fmla="*/ 4931191 w 12447757"/>
              <a:gd name="connsiteY4" fmla="*/ 854339 h 6958099"/>
              <a:gd name="connsiteX5" fmla="*/ 5280469 w 12447757"/>
              <a:gd name="connsiteY5" fmla="*/ 4792444 h 6958099"/>
              <a:gd name="connsiteX6" fmla="*/ 6318013 w 12447757"/>
              <a:gd name="connsiteY6" fmla="*/ 4557697 h 6958099"/>
              <a:gd name="connsiteX7" fmla="*/ 6956687 w 12447757"/>
              <a:gd name="connsiteY7" fmla="*/ 349661 h 6958099"/>
              <a:gd name="connsiteX8" fmla="*/ 7840440 w 12447757"/>
              <a:gd name="connsiteY8" fmla="*/ 613382 h 6958099"/>
              <a:gd name="connsiteX9" fmla="*/ 7891766 w 12447757"/>
              <a:gd name="connsiteY9" fmla="*/ 3630849 h 6958099"/>
              <a:gd name="connsiteX10" fmla="*/ 7897411 w 12447757"/>
              <a:gd name="connsiteY10" fmla="*/ 6325404 h 6958099"/>
              <a:gd name="connsiteX11" fmla="*/ 8769622 w 12447757"/>
              <a:gd name="connsiteY11" fmla="*/ 6806282 h 6958099"/>
              <a:gd name="connsiteX12" fmla="*/ 12447757 w 12447757"/>
              <a:gd name="connsiteY12" fmla="*/ 6751932 h 6958099"/>
              <a:gd name="connsiteX0" fmla="*/ 0 w 12447757"/>
              <a:gd name="connsiteY0" fmla="*/ 6786914 h 6966872"/>
              <a:gd name="connsiteX1" fmla="*/ 1516018 w 12447757"/>
              <a:gd name="connsiteY1" fmla="*/ 6837540 h 6966872"/>
              <a:gd name="connsiteX2" fmla="*/ 3816204 w 12447757"/>
              <a:gd name="connsiteY2" fmla="*/ 6396046 h 6966872"/>
              <a:gd name="connsiteX3" fmla="*/ 3832365 w 12447757"/>
              <a:gd name="connsiteY3" fmla="*/ 756193 h 6966872"/>
              <a:gd name="connsiteX4" fmla="*/ 4931191 w 12447757"/>
              <a:gd name="connsiteY4" fmla="*/ 854339 h 6966872"/>
              <a:gd name="connsiteX5" fmla="*/ 5280469 w 12447757"/>
              <a:gd name="connsiteY5" fmla="*/ 4792444 h 6966872"/>
              <a:gd name="connsiteX6" fmla="*/ 6318013 w 12447757"/>
              <a:gd name="connsiteY6" fmla="*/ 4557697 h 6966872"/>
              <a:gd name="connsiteX7" fmla="*/ 6956687 w 12447757"/>
              <a:gd name="connsiteY7" fmla="*/ 349661 h 6966872"/>
              <a:gd name="connsiteX8" fmla="*/ 7840440 w 12447757"/>
              <a:gd name="connsiteY8" fmla="*/ 613382 h 6966872"/>
              <a:gd name="connsiteX9" fmla="*/ 7891766 w 12447757"/>
              <a:gd name="connsiteY9" fmla="*/ 3630849 h 6966872"/>
              <a:gd name="connsiteX10" fmla="*/ 7897411 w 12447757"/>
              <a:gd name="connsiteY10" fmla="*/ 6325404 h 6966872"/>
              <a:gd name="connsiteX11" fmla="*/ 8769622 w 12447757"/>
              <a:gd name="connsiteY11" fmla="*/ 6806282 h 6966872"/>
              <a:gd name="connsiteX12" fmla="*/ 12447757 w 12447757"/>
              <a:gd name="connsiteY12" fmla="*/ 6751932 h 6966872"/>
              <a:gd name="connsiteX0" fmla="*/ 0 w 12447757"/>
              <a:gd name="connsiteY0" fmla="*/ 6841269 h 6966872"/>
              <a:gd name="connsiteX1" fmla="*/ 1516018 w 12447757"/>
              <a:gd name="connsiteY1" fmla="*/ 6837540 h 6966872"/>
              <a:gd name="connsiteX2" fmla="*/ 3816204 w 12447757"/>
              <a:gd name="connsiteY2" fmla="*/ 6396046 h 6966872"/>
              <a:gd name="connsiteX3" fmla="*/ 3832365 w 12447757"/>
              <a:gd name="connsiteY3" fmla="*/ 756193 h 6966872"/>
              <a:gd name="connsiteX4" fmla="*/ 4931191 w 12447757"/>
              <a:gd name="connsiteY4" fmla="*/ 854339 h 6966872"/>
              <a:gd name="connsiteX5" fmla="*/ 5280469 w 12447757"/>
              <a:gd name="connsiteY5" fmla="*/ 4792444 h 6966872"/>
              <a:gd name="connsiteX6" fmla="*/ 6318013 w 12447757"/>
              <a:gd name="connsiteY6" fmla="*/ 4557697 h 6966872"/>
              <a:gd name="connsiteX7" fmla="*/ 6956687 w 12447757"/>
              <a:gd name="connsiteY7" fmla="*/ 349661 h 6966872"/>
              <a:gd name="connsiteX8" fmla="*/ 7840440 w 12447757"/>
              <a:gd name="connsiteY8" fmla="*/ 613382 h 6966872"/>
              <a:gd name="connsiteX9" fmla="*/ 7891766 w 12447757"/>
              <a:gd name="connsiteY9" fmla="*/ 3630849 h 6966872"/>
              <a:gd name="connsiteX10" fmla="*/ 7897411 w 12447757"/>
              <a:gd name="connsiteY10" fmla="*/ 6325404 h 6966872"/>
              <a:gd name="connsiteX11" fmla="*/ 8769622 w 12447757"/>
              <a:gd name="connsiteY11" fmla="*/ 6806282 h 6966872"/>
              <a:gd name="connsiteX12" fmla="*/ 12447757 w 12447757"/>
              <a:gd name="connsiteY12" fmla="*/ 6751932 h 6966872"/>
              <a:gd name="connsiteX0" fmla="*/ 0 w 12447757"/>
              <a:gd name="connsiteY0" fmla="*/ 6841269 h 6880122"/>
              <a:gd name="connsiteX1" fmla="*/ 1516018 w 12447757"/>
              <a:gd name="connsiteY1" fmla="*/ 6837540 h 6880122"/>
              <a:gd name="connsiteX2" fmla="*/ 3951182 w 12447757"/>
              <a:gd name="connsiteY2" fmla="*/ 6124271 h 6880122"/>
              <a:gd name="connsiteX3" fmla="*/ 3832365 w 12447757"/>
              <a:gd name="connsiteY3" fmla="*/ 756193 h 6880122"/>
              <a:gd name="connsiteX4" fmla="*/ 4931191 w 12447757"/>
              <a:gd name="connsiteY4" fmla="*/ 854339 h 6880122"/>
              <a:gd name="connsiteX5" fmla="*/ 5280469 w 12447757"/>
              <a:gd name="connsiteY5" fmla="*/ 4792444 h 6880122"/>
              <a:gd name="connsiteX6" fmla="*/ 6318013 w 12447757"/>
              <a:gd name="connsiteY6" fmla="*/ 4557697 h 6880122"/>
              <a:gd name="connsiteX7" fmla="*/ 6956687 w 12447757"/>
              <a:gd name="connsiteY7" fmla="*/ 349661 h 6880122"/>
              <a:gd name="connsiteX8" fmla="*/ 7840440 w 12447757"/>
              <a:gd name="connsiteY8" fmla="*/ 613382 h 6880122"/>
              <a:gd name="connsiteX9" fmla="*/ 7891766 w 12447757"/>
              <a:gd name="connsiteY9" fmla="*/ 3630849 h 6880122"/>
              <a:gd name="connsiteX10" fmla="*/ 7897411 w 12447757"/>
              <a:gd name="connsiteY10" fmla="*/ 6325404 h 6880122"/>
              <a:gd name="connsiteX11" fmla="*/ 8769622 w 12447757"/>
              <a:gd name="connsiteY11" fmla="*/ 6806282 h 6880122"/>
              <a:gd name="connsiteX12" fmla="*/ 12447757 w 12447757"/>
              <a:gd name="connsiteY12" fmla="*/ 6751932 h 6880122"/>
              <a:gd name="connsiteX0" fmla="*/ 0 w 12447757"/>
              <a:gd name="connsiteY0" fmla="*/ 6841269 h 6893728"/>
              <a:gd name="connsiteX1" fmla="*/ 2005312 w 12447757"/>
              <a:gd name="connsiteY1" fmla="*/ 6855659 h 6893728"/>
              <a:gd name="connsiteX2" fmla="*/ 3951182 w 12447757"/>
              <a:gd name="connsiteY2" fmla="*/ 6124271 h 6893728"/>
              <a:gd name="connsiteX3" fmla="*/ 3832365 w 12447757"/>
              <a:gd name="connsiteY3" fmla="*/ 756193 h 6893728"/>
              <a:gd name="connsiteX4" fmla="*/ 4931191 w 12447757"/>
              <a:gd name="connsiteY4" fmla="*/ 854339 h 6893728"/>
              <a:gd name="connsiteX5" fmla="*/ 5280469 w 12447757"/>
              <a:gd name="connsiteY5" fmla="*/ 4792444 h 6893728"/>
              <a:gd name="connsiteX6" fmla="*/ 6318013 w 12447757"/>
              <a:gd name="connsiteY6" fmla="*/ 4557697 h 6893728"/>
              <a:gd name="connsiteX7" fmla="*/ 6956687 w 12447757"/>
              <a:gd name="connsiteY7" fmla="*/ 349661 h 6893728"/>
              <a:gd name="connsiteX8" fmla="*/ 7840440 w 12447757"/>
              <a:gd name="connsiteY8" fmla="*/ 613382 h 6893728"/>
              <a:gd name="connsiteX9" fmla="*/ 7891766 w 12447757"/>
              <a:gd name="connsiteY9" fmla="*/ 3630849 h 6893728"/>
              <a:gd name="connsiteX10" fmla="*/ 7897411 w 12447757"/>
              <a:gd name="connsiteY10" fmla="*/ 6325404 h 6893728"/>
              <a:gd name="connsiteX11" fmla="*/ 8769622 w 12447757"/>
              <a:gd name="connsiteY11" fmla="*/ 6806282 h 6893728"/>
              <a:gd name="connsiteX12" fmla="*/ 12447757 w 12447757"/>
              <a:gd name="connsiteY12" fmla="*/ 6751932 h 6893728"/>
              <a:gd name="connsiteX0" fmla="*/ 0 w 12414012"/>
              <a:gd name="connsiteY0" fmla="*/ 6841269 h 6893728"/>
              <a:gd name="connsiteX1" fmla="*/ 1971567 w 12414012"/>
              <a:gd name="connsiteY1" fmla="*/ 6855659 h 6893728"/>
              <a:gd name="connsiteX2" fmla="*/ 3917437 w 12414012"/>
              <a:gd name="connsiteY2" fmla="*/ 6124271 h 6893728"/>
              <a:gd name="connsiteX3" fmla="*/ 3798620 w 12414012"/>
              <a:gd name="connsiteY3" fmla="*/ 756193 h 6893728"/>
              <a:gd name="connsiteX4" fmla="*/ 4897446 w 12414012"/>
              <a:gd name="connsiteY4" fmla="*/ 854339 h 6893728"/>
              <a:gd name="connsiteX5" fmla="*/ 5246724 w 12414012"/>
              <a:gd name="connsiteY5" fmla="*/ 4792444 h 6893728"/>
              <a:gd name="connsiteX6" fmla="*/ 6284268 w 12414012"/>
              <a:gd name="connsiteY6" fmla="*/ 4557697 h 6893728"/>
              <a:gd name="connsiteX7" fmla="*/ 6922942 w 12414012"/>
              <a:gd name="connsiteY7" fmla="*/ 349661 h 6893728"/>
              <a:gd name="connsiteX8" fmla="*/ 7806695 w 12414012"/>
              <a:gd name="connsiteY8" fmla="*/ 613382 h 6893728"/>
              <a:gd name="connsiteX9" fmla="*/ 7858021 w 12414012"/>
              <a:gd name="connsiteY9" fmla="*/ 3630849 h 6893728"/>
              <a:gd name="connsiteX10" fmla="*/ 7863666 w 12414012"/>
              <a:gd name="connsiteY10" fmla="*/ 6325404 h 6893728"/>
              <a:gd name="connsiteX11" fmla="*/ 8735877 w 12414012"/>
              <a:gd name="connsiteY11" fmla="*/ 6806282 h 6893728"/>
              <a:gd name="connsiteX12" fmla="*/ 12414012 w 12414012"/>
              <a:gd name="connsiteY12" fmla="*/ 6751932 h 6893728"/>
              <a:gd name="connsiteX0" fmla="*/ 0 w 12414012"/>
              <a:gd name="connsiteY0" fmla="*/ 6841269 h 6893728"/>
              <a:gd name="connsiteX1" fmla="*/ 1971567 w 12414012"/>
              <a:gd name="connsiteY1" fmla="*/ 6855659 h 6893728"/>
              <a:gd name="connsiteX2" fmla="*/ 3917437 w 12414012"/>
              <a:gd name="connsiteY2" fmla="*/ 6124271 h 6893728"/>
              <a:gd name="connsiteX3" fmla="*/ 4017958 w 12414012"/>
              <a:gd name="connsiteY3" fmla="*/ 575010 h 6893728"/>
              <a:gd name="connsiteX4" fmla="*/ 4897446 w 12414012"/>
              <a:gd name="connsiteY4" fmla="*/ 854339 h 6893728"/>
              <a:gd name="connsiteX5" fmla="*/ 5246724 w 12414012"/>
              <a:gd name="connsiteY5" fmla="*/ 4792444 h 6893728"/>
              <a:gd name="connsiteX6" fmla="*/ 6284268 w 12414012"/>
              <a:gd name="connsiteY6" fmla="*/ 4557697 h 6893728"/>
              <a:gd name="connsiteX7" fmla="*/ 6922942 w 12414012"/>
              <a:gd name="connsiteY7" fmla="*/ 349661 h 6893728"/>
              <a:gd name="connsiteX8" fmla="*/ 7806695 w 12414012"/>
              <a:gd name="connsiteY8" fmla="*/ 613382 h 6893728"/>
              <a:gd name="connsiteX9" fmla="*/ 7858021 w 12414012"/>
              <a:gd name="connsiteY9" fmla="*/ 3630849 h 6893728"/>
              <a:gd name="connsiteX10" fmla="*/ 7863666 w 12414012"/>
              <a:gd name="connsiteY10" fmla="*/ 6325404 h 6893728"/>
              <a:gd name="connsiteX11" fmla="*/ 8735877 w 12414012"/>
              <a:gd name="connsiteY11" fmla="*/ 6806282 h 6893728"/>
              <a:gd name="connsiteX12" fmla="*/ 12414012 w 12414012"/>
              <a:gd name="connsiteY12" fmla="*/ 6751932 h 6893728"/>
              <a:gd name="connsiteX0" fmla="*/ 0 w 12414012"/>
              <a:gd name="connsiteY0" fmla="*/ 6841269 h 6893728"/>
              <a:gd name="connsiteX1" fmla="*/ 1971567 w 12414012"/>
              <a:gd name="connsiteY1" fmla="*/ 6855659 h 6893728"/>
              <a:gd name="connsiteX2" fmla="*/ 3917437 w 12414012"/>
              <a:gd name="connsiteY2" fmla="*/ 6124271 h 6893728"/>
              <a:gd name="connsiteX3" fmla="*/ 4017958 w 12414012"/>
              <a:gd name="connsiteY3" fmla="*/ 575010 h 6893728"/>
              <a:gd name="connsiteX4" fmla="*/ 4796213 w 12414012"/>
              <a:gd name="connsiteY4" fmla="*/ 781866 h 6893728"/>
              <a:gd name="connsiteX5" fmla="*/ 5246724 w 12414012"/>
              <a:gd name="connsiteY5" fmla="*/ 4792444 h 6893728"/>
              <a:gd name="connsiteX6" fmla="*/ 6284268 w 12414012"/>
              <a:gd name="connsiteY6" fmla="*/ 4557697 h 6893728"/>
              <a:gd name="connsiteX7" fmla="*/ 6922942 w 12414012"/>
              <a:gd name="connsiteY7" fmla="*/ 349661 h 6893728"/>
              <a:gd name="connsiteX8" fmla="*/ 7806695 w 12414012"/>
              <a:gd name="connsiteY8" fmla="*/ 613382 h 6893728"/>
              <a:gd name="connsiteX9" fmla="*/ 7858021 w 12414012"/>
              <a:gd name="connsiteY9" fmla="*/ 3630849 h 6893728"/>
              <a:gd name="connsiteX10" fmla="*/ 7863666 w 12414012"/>
              <a:gd name="connsiteY10" fmla="*/ 6325404 h 6893728"/>
              <a:gd name="connsiteX11" fmla="*/ 8735877 w 12414012"/>
              <a:gd name="connsiteY11" fmla="*/ 6806282 h 6893728"/>
              <a:gd name="connsiteX12" fmla="*/ 12414012 w 12414012"/>
              <a:gd name="connsiteY12" fmla="*/ 6751932 h 6893728"/>
              <a:gd name="connsiteX0" fmla="*/ 0 w 12414012"/>
              <a:gd name="connsiteY0" fmla="*/ 6780833 h 6833292"/>
              <a:gd name="connsiteX1" fmla="*/ 1971567 w 12414012"/>
              <a:gd name="connsiteY1" fmla="*/ 6795223 h 6833292"/>
              <a:gd name="connsiteX2" fmla="*/ 3917437 w 12414012"/>
              <a:gd name="connsiteY2" fmla="*/ 6063835 h 6833292"/>
              <a:gd name="connsiteX3" fmla="*/ 4017958 w 12414012"/>
              <a:gd name="connsiteY3" fmla="*/ 514574 h 6833292"/>
              <a:gd name="connsiteX4" fmla="*/ 4796213 w 12414012"/>
              <a:gd name="connsiteY4" fmla="*/ 721430 h 6833292"/>
              <a:gd name="connsiteX5" fmla="*/ 5246724 w 12414012"/>
              <a:gd name="connsiteY5" fmla="*/ 4732008 h 6833292"/>
              <a:gd name="connsiteX6" fmla="*/ 6284268 w 12414012"/>
              <a:gd name="connsiteY6" fmla="*/ 4497261 h 6833292"/>
              <a:gd name="connsiteX7" fmla="*/ 6990431 w 12414012"/>
              <a:gd name="connsiteY7" fmla="*/ 452289 h 6833292"/>
              <a:gd name="connsiteX8" fmla="*/ 7806695 w 12414012"/>
              <a:gd name="connsiteY8" fmla="*/ 552946 h 6833292"/>
              <a:gd name="connsiteX9" fmla="*/ 7858021 w 12414012"/>
              <a:gd name="connsiteY9" fmla="*/ 3570413 h 6833292"/>
              <a:gd name="connsiteX10" fmla="*/ 7863666 w 12414012"/>
              <a:gd name="connsiteY10" fmla="*/ 6264968 h 6833292"/>
              <a:gd name="connsiteX11" fmla="*/ 8735877 w 12414012"/>
              <a:gd name="connsiteY11" fmla="*/ 6745846 h 6833292"/>
              <a:gd name="connsiteX12" fmla="*/ 12414012 w 12414012"/>
              <a:gd name="connsiteY12" fmla="*/ 6691496 h 6833292"/>
              <a:gd name="connsiteX0" fmla="*/ 0 w 12414012"/>
              <a:gd name="connsiteY0" fmla="*/ 6780833 h 6833292"/>
              <a:gd name="connsiteX1" fmla="*/ 1971567 w 12414012"/>
              <a:gd name="connsiteY1" fmla="*/ 6795223 h 6833292"/>
              <a:gd name="connsiteX2" fmla="*/ 3917437 w 12414012"/>
              <a:gd name="connsiteY2" fmla="*/ 6063835 h 6833292"/>
              <a:gd name="connsiteX3" fmla="*/ 4017958 w 12414012"/>
              <a:gd name="connsiteY3" fmla="*/ 514574 h 6833292"/>
              <a:gd name="connsiteX4" fmla="*/ 4796213 w 12414012"/>
              <a:gd name="connsiteY4" fmla="*/ 721430 h 6833292"/>
              <a:gd name="connsiteX5" fmla="*/ 5246724 w 12414012"/>
              <a:gd name="connsiteY5" fmla="*/ 4732008 h 6833292"/>
              <a:gd name="connsiteX6" fmla="*/ 6284268 w 12414012"/>
              <a:gd name="connsiteY6" fmla="*/ 4497261 h 6833292"/>
              <a:gd name="connsiteX7" fmla="*/ 6990431 w 12414012"/>
              <a:gd name="connsiteY7" fmla="*/ 452289 h 6833292"/>
              <a:gd name="connsiteX8" fmla="*/ 7756078 w 12414012"/>
              <a:gd name="connsiteY8" fmla="*/ 552946 h 6833292"/>
              <a:gd name="connsiteX9" fmla="*/ 7858021 w 12414012"/>
              <a:gd name="connsiteY9" fmla="*/ 3570413 h 6833292"/>
              <a:gd name="connsiteX10" fmla="*/ 7863666 w 12414012"/>
              <a:gd name="connsiteY10" fmla="*/ 6264968 h 6833292"/>
              <a:gd name="connsiteX11" fmla="*/ 8735877 w 12414012"/>
              <a:gd name="connsiteY11" fmla="*/ 6745846 h 6833292"/>
              <a:gd name="connsiteX12" fmla="*/ 12414012 w 12414012"/>
              <a:gd name="connsiteY12" fmla="*/ 6691496 h 6833292"/>
              <a:gd name="connsiteX0" fmla="*/ 0 w 12414012"/>
              <a:gd name="connsiteY0" fmla="*/ 6780833 h 6833292"/>
              <a:gd name="connsiteX1" fmla="*/ 1971567 w 12414012"/>
              <a:gd name="connsiteY1" fmla="*/ 6795223 h 6833292"/>
              <a:gd name="connsiteX2" fmla="*/ 3917437 w 12414012"/>
              <a:gd name="connsiteY2" fmla="*/ 6063835 h 6833292"/>
              <a:gd name="connsiteX3" fmla="*/ 4017958 w 12414012"/>
              <a:gd name="connsiteY3" fmla="*/ 514574 h 6833292"/>
              <a:gd name="connsiteX4" fmla="*/ 4796213 w 12414012"/>
              <a:gd name="connsiteY4" fmla="*/ 721430 h 6833292"/>
              <a:gd name="connsiteX5" fmla="*/ 5246724 w 12414012"/>
              <a:gd name="connsiteY5" fmla="*/ 4732008 h 6833292"/>
              <a:gd name="connsiteX6" fmla="*/ 6284268 w 12414012"/>
              <a:gd name="connsiteY6" fmla="*/ 4497261 h 6833292"/>
              <a:gd name="connsiteX7" fmla="*/ 6990431 w 12414012"/>
              <a:gd name="connsiteY7" fmla="*/ 452289 h 6833292"/>
              <a:gd name="connsiteX8" fmla="*/ 7756078 w 12414012"/>
              <a:gd name="connsiteY8" fmla="*/ 552946 h 6833292"/>
              <a:gd name="connsiteX9" fmla="*/ 7790531 w 12414012"/>
              <a:gd name="connsiteY9" fmla="*/ 3570414 h 6833292"/>
              <a:gd name="connsiteX10" fmla="*/ 7863666 w 12414012"/>
              <a:gd name="connsiteY10" fmla="*/ 6264968 h 6833292"/>
              <a:gd name="connsiteX11" fmla="*/ 8735877 w 12414012"/>
              <a:gd name="connsiteY11" fmla="*/ 6745846 h 6833292"/>
              <a:gd name="connsiteX12" fmla="*/ 12414012 w 12414012"/>
              <a:gd name="connsiteY12" fmla="*/ 6691496 h 6833292"/>
              <a:gd name="connsiteX0" fmla="*/ 0 w 12414012"/>
              <a:gd name="connsiteY0" fmla="*/ 6780833 h 6862840"/>
              <a:gd name="connsiteX1" fmla="*/ 1988440 w 12414012"/>
              <a:gd name="connsiteY1" fmla="*/ 6831459 h 6862840"/>
              <a:gd name="connsiteX2" fmla="*/ 3917437 w 12414012"/>
              <a:gd name="connsiteY2" fmla="*/ 6063835 h 6862840"/>
              <a:gd name="connsiteX3" fmla="*/ 4017958 w 12414012"/>
              <a:gd name="connsiteY3" fmla="*/ 514574 h 6862840"/>
              <a:gd name="connsiteX4" fmla="*/ 4796213 w 12414012"/>
              <a:gd name="connsiteY4" fmla="*/ 721430 h 6862840"/>
              <a:gd name="connsiteX5" fmla="*/ 5246724 w 12414012"/>
              <a:gd name="connsiteY5" fmla="*/ 4732008 h 6862840"/>
              <a:gd name="connsiteX6" fmla="*/ 6284268 w 12414012"/>
              <a:gd name="connsiteY6" fmla="*/ 4497261 h 6862840"/>
              <a:gd name="connsiteX7" fmla="*/ 6990431 w 12414012"/>
              <a:gd name="connsiteY7" fmla="*/ 452289 h 6862840"/>
              <a:gd name="connsiteX8" fmla="*/ 7756078 w 12414012"/>
              <a:gd name="connsiteY8" fmla="*/ 552946 h 6862840"/>
              <a:gd name="connsiteX9" fmla="*/ 7790531 w 12414012"/>
              <a:gd name="connsiteY9" fmla="*/ 3570414 h 6862840"/>
              <a:gd name="connsiteX10" fmla="*/ 7863666 w 12414012"/>
              <a:gd name="connsiteY10" fmla="*/ 6264968 h 6862840"/>
              <a:gd name="connsiteX11" fmla="*/ 8735877 w 12414012"/>
              <a:gd name="connsiteY11" fmla="*/ 6745846 h 6862840"/>
              <a:gd name="connsiteX12" fmla="*/ 12414012 w 12414012"/>
              <a:gd name="connsiteY12" fmla="*/ 6691496 h 6862840"/>
              <a:gd name="connsiteX0" fmla="*/ 0 w 12363396"/>
              <a:gd name="connsiteY0" fmla="*/ 6817069 h 6869528"/>
              <a:gd name="connsiteX1" fmla="*/ 1937824 w 12363396"/>
              <a:gd name="connsiteY1" fmla="*/ 6831459 h 6869528"/>
              <a:gd name="connsiteX2" fmla="*/ 3866821 w 12363396"/>
              <a:gd name="connsiteY2" fmla="*/ 6063835 h 6869528"/>
              <a:gd name="connsiteX3" fmla="*/ 3967342 w 12363396"/>
              <a:gd name="connsiteY3" fmla="*/ 514574 h 6869528"/>
              <a:gd name="connsiteX4" fmla="*/ 4745597 w 12363396"/>
              <a:gd name="connsiteY4" fmla="*/ 721430 h 6869528"/>
              <a:gd name="connsiteX5" fmla="*/ 5196108 w 12363396"/>
              <a:gd name="connsiteY5" fmla="*/ 4732008 h 6869528"/>
              <a:gd name="connsiteX6" fmla="*/ 6233652 w 12363396"/>
              <a:gd name="connsiteY6" fmla="*/ 4497261 h 6869528"/>
              <a:gd name="connsiteX7" fmla="*/ 6939815 w 12363396"/>
              <a:gd name="connsiteY7" fmla="*/ 452289 h 6869528"/>
              <a:gd name="connsiteX8" fmla="*/ 7705462 w 12363396"/>
              <a:gd name="connsiteY8" fmla="*/ 552946 h 6869528"/>
              <a:gd name="connsiteX9" fmla="*/ 7739915 w 12363396"/>
              <a:gd name="connsiteY9" fmla="*/ 3570414 h 6869528"/>
              <a:gd name="connsiteX10" fmla="*/ 7813050 w 12363396"/>
              <a:gd name="connsiteY10" fmla="*/ 6264968 h 6869528"/>
              <a:gd name="connsiteX11" fmla="*/ 8685261 w 12363396"/>
              <a:gd name="connsiteY11" fmla="*/ 6745846 h 6869528"/>
              <a:gd name="connsiteX12" fmla="*/ 12363396 w 12363396"/>
              <a:gd name="connsiteY12" fmla="*/ 6691496 h 6869528"/>
              <a:gd name="connsiteX0" fmla="*/ 0 w 12363396"/>
              <a:gd name="connsiteY0" fmla="*/ 6817069 h 6899076"/>
              <a:gd name="connsiteX1" fmla="*/ 1937824 w 12363396"/>
              <a:gd name="connsiteY1" fmla="*/ 6867697 h 6899076"/>
              <a:gd name="connsiteX2" fmla="*/ 3866821 w 12363396"/>
              <a:gd name="connsiteY2" fmla="*/ 6063835 h 6899076"/>
              <a:gd name="connsiteX3" fmla="*/ 3967342 w 12363396"/>
              <a:gd name="connsiteY3" fmla="*/ 514574 h 6899076"/>
              <a:gd name="connsiteX4" fmla="*/ 4745597 w 12363396"/>
              <a:gd name="connsiteY4" fmla="*/ 721430 h 6899076"/>
              <a:gd name="connsiteX5" fmla="*/ 5196108 w 12363396"/>
              <a:gd name="connsiteY5" fmla="*/ 4732008 h 6899076"/>
              <a:gd name="connsiteX6" fmla="*/ 6233652 w 12363396"/>
              <a:gd name="connsiteY6" fmla="*/ 4497261 h 6899076"/>
              <a:gd name="connsiteX7" fmla="*/ 6939815 w 12363396"/>
              <a:gd name="connsiteY7" fmla="*/ 452289 h 6899076"/>
              <a:gd name="connsiteX8" fmla="*/ 7705462 w 12363396"/>
              <a:gd name="connsiteY8" fmla="*/ 552946 h 6899076"/>
              <a:gd name="connsiteX9" fmla="*/ 7739915 w 12363396"/>
              <a:gd name="connsiteY9" fmla="*/ 3570414 h 6899076"/>
              <a:gd name="connsiteX10" fmla="*/ 7813050 w 12363396"/>
              <a:gd name="connsiteY10" fmla="*/ 6264968 h 6899076"/>
              <a:gd name="connsiteX11" fmla="*/ 8685261 w 12363396"/>
              <a:gd name="connsiteY11" fmla="*/ 6745846 h 6899076"/>
              <a:gd name="connsiteX12" fmla="*/ 12363396 w 12363396"/>
              <a:gd name="connsiteY12" fmla="*/ 6691496 h 6899076"/>
              <a:gd name="connsiteX0" fmla="*/ 0 w 12464629"/>
              <a:gd name="connsiteY0" fmla="*/ 6255402 h 6876062"/>
              <a:gd name="connsiteX1" fmla="*/ 2039057 w 12464629"/>
              <a:gd name="connsiteY1" fmla="*/ 6867697 h 6876062"/>
              <a:gd name="connsiteX2" fmla="*/ 3968054 w 12464629"/>
              <a:gd name="connsiteY2" fmla="*/ 6063835 h 6876062"/>
              <a:gd name="connsiteX3" fmla="*/ 4068575 w 12464629"/>
              <a:gd name="connsiteY3" fmla="*/ 514574 h 6876062"/>
              <a:gd name="connsiteX4" fmla="*/ 4846830 w 12464629"/>
              <a:gd name="connsiteY4" fmla="*/ 721430 h 6876062"/>
              <a:gd name="connsiteX5" fmla="*/ 5297341 w 12464629"/>
              <a:gd name="connsiteY5" fmla="*/ 4732008 h 6876062"/>
              <a:gd name="connsiteX6" fmla="*/ 6334885 w 12464629"/>
              <a:gd name="connsiteY6" fmla="*/ 4497261 h 6876062"/>
              <a:gd name="connsiteX7" fmla="*/ 7041048 w 12464629"/>
              <a:gd name="connsiteY7" fmla="*/ 452289 h 6876062"/>
              <a:gd name="connsiteX8" fmla="*/ 7806695 w 12464629"/>
              <a:gd name="connsiteY8" fmla="*/ 552946 h 6876062"/>
              <a:gd name="connsiteX9" fmla="*/ 7841148 w 12464629"/>
              <a:gd name="connsiteY9" fmla="*/ 3570414 h 6876062"/>
              <a:gd name="connsiteX10" fmla="*/ 7914283 w 12464629"/>
              <a:gd name="connsiteY10" fmla="*/ 6264968 h 6876062"/>
              <a:gd name="connsiteX11" fmla="*/ 8786494 w 12464629"/>
              <a:gd name="connsiteY11" fmla="*/ 6745846 h 6876062"/>
              <a:gd name="connsiteX12" fmla="*/ 12464629 w 12464629"/>
              <a:gd name="connsiteY12" fmla="*/ 6691496 h 6876062"/>
              <a:gd name="connsiteX0" fmla="*/ 0 w 12464629"/>
              <a:gd name="connsiteY0" fmla="*/ 6255402 h 6747001"/>
              <a:gd name="connsiteX1" fmla="*/ 2410243 w 12464629"/>
              <a:gd name="connsiteY1" fmla="*/ 6233559 h 6747001"/>
              <a:gd name="connsiteX2" fmla="*/ 3968054 w 12464629"/>
              <a:gd name="connsiteY2" fmla="*/ 6063835 h 6747001"/>
              <a:gd name="connsiteX3" fmla="*/ 4068575 w 12464629"/>
              <a:gd name="connsiteY3" fmla="*/ 514574 h 6747001"/>
              <a:gd name="connsiteX4" fmla="*/ 4846830 w 12464629"/>
              <a:gd name="connsiteY4" fmla="*/ 721430 h 6747001"/>
              <a:gd name="connsiteX5" fmla="*/ 5297341 w 12464629"/>
              <a:gd name="connsiteY5" fmla="*/ 4732008 h 6747001"/>
              <a:gd name="connsiteX6" fmla="*/ 6334885 w 12464629"/>
              <a:gd name="connsiteY6" fmla="*/ 4497261 h 6747001"/>
              <a:gd name="connsiteX7" fmla="*/ 7041048 w 12464629"/>
              <a:gd name="connsiteY7" fmla="*/ 452289 h 6747001"/>
              <a:gd name="connsiteX8" fmla="*/ 7806695 w 12464629"/>
              <a:gd name="connsiteY8" fmla="*/ 552946 h 6747001"/>
              <a:gd name="connsiteX9" fmla="*/ 7841148 w 12464629"/>
              <a:gd name="connsiteY9" fmla="*/ 3570414 h 6747001"/>
              <a:gd name="connsiteX10" fmla="*/ 7914283 w 12464629"/>
              <a:gd name="connsiteY10" fmla="*/ 6264968 h 6747001"/>
              <a:gd name="connsiteX11" fmla="*/ 8786494 w 12464629"/>
              <a:gd name="connsiteY11" fmla="*/ 6745846 h 6747001"/>
              <a:gd name="connsiteX12" fmla="*/ 12464629 w 12464629"/>
              <a:gd name="connsiteY12" fmla="*/ 6691496 h 6747001"/>
              <a:gd name="connsiteX0" fmla="*/ 0 w 12464629"/>
              <a:gd name="connsiteY0" fmla="*/ 6203123 h 6694722"/>
              <a:gd name="connsiteX1" fmla="*/ 2410243 w 12464629"/>
              <a:gd name="connsiteY1" fmla="*/ 6181280 h 6694722"/>
              <a:gd name="connsiteX2" fmla="*/ 3461890 w 12464629"/>
              <a:gd name="connsiteY2" fmla="*/ 5141879 h 6694722"/>
              <a:gd name="connsiteX3" fmla="*/ 4068575 w 12464629"/>
              <a:gd name="connsiteY3" fmla="*/ 462295 h 6694722"/>
              <a:gd name="connsiteX4" fmla="*/ 4846830 w 12464629"/>
              <a:gd name="connsiteY4" fmla="*/ 669151 h 6694722"/>
              <a:gd name="connsiteX5" fmla="*/ 5297341 w 12464629"/>
              <a:gd name="connsiteY5" fmla="*/ 4679729 h 6694722"/>
              <a:gd name="connsiteX6" fmla="*/ 6334885 w 12464629"/>
              <a:gd name="connsiteY6" fmla="*/ 4444982 h 6694722"/>
              <a:gd name="connsiteX7" fmla="*/ 7041048 w 12464629"/>
              <a:gd name="connsiteY7" fmla="*/ 400010 h 6694722"/>
              <a:gd name="connsiteX8" fmla="*/ 7806695 w 12464629"/>
              <a:gd name="connsiteY8" fmla="*/ 500667 h 6694722"/>
              <a:gd name="connsiteX9" fmla="*/ 7841148 w 12464629"/>
              <a:gd name="connsiteY9" fmla="*/ 3518135 h 6694722"/>
              <a:gd name="connsiteX10" fmla="*/ 7914283 w 12464629"/>
              <a:gd name="connsiteY10" fmla="*/ 6212689 h 6694722"/>
              <a:gd name="connsiteX11" fmla="*/ 8786494 w 12464629"/>
              <a:gd name="connsiteY11" fmla="*/ 6693567 h 6694722"/>
              <a:gd name="connsiteX12" fmla="*/ 12464629 w 12464629"/>
              <a:gd name="connsiteY12" fmla="*/ 6639217 h 6694722"/>
              <a:gd name="connsiteX0" fmla="*/ 0 w 12464629"/>
              <a:gd name="connsiteY0" fmla="*/ 6293974 h 6785573"/>
              <a:gd name="connsiteX1" fmla="*/ 2410243 w 12464629"/>
              <a:gd name="connsiteY1" fmla="*/ 6272131 h 6785573"/>
              <a:gd name="connsiteX2" fmla="*/ 3461890 w 12464629"/>
              <a:gd name="connsiteY2" fmla="*/ 5232730 h 6785573"/>
              <a:gd name="connsiteX3" fmla="*/ 3832365 w 12464629"/>
              <a:gd name="connsiteY3" fmla="*/ 408201 h 6785573"/>
              <a:gd name="connsiteX4" fmla="*/ 4846830 w 12464629"/>
              <a:gd name="connsiteY4" fmla="*/ 760002 h 6785573"/>
              <a:gd name="connsiteX5" fmla="*/ 5297341 w 12464629"/>
              <a:gd name="connsiteY5" fmla="*/ 4770580 h 6785573"/>
              <a:gd name="connsiteX6" fmla="*/ 6334885 w 12464629"/>
              <a:gd name="connsiteY6" fmla="*/ 4535833 h 6785573"/>
              <a:gd name="connsiteX7" fmla="*/ 7041048 w 12464629"/>
              <a:gd name="connsiteY7" fmla="*/ 490861 h 6785573"/>
              <a:gd name="connsiteX8" fmla="*/ 7806695 w 12464629"/>
              <a:gd name="connsiteY8" fmla="*/ 591518 h 6785573"/>
              <a:gd name="connsiteX9" fmla="*/ 7841148 w 12464629"/>
              <a:gd name="connsiteY9" fmla="*/ 3608986 h 6785573"/>
              <a:gd name="connsiteX10" fmla="*/ 7914283 w 12464629"/>
              <a:gd name="connsiteY10" fmla="*/ 6303540 h 6785573"/>
              <a:gd name="connsiteX11" fmla="*/ 8786494 w 12464629"/>
              <a:gd name="connsiteY11" fmla="*/ 6784418 h 6785573"/>
              <a:gd name="connsiteX12" fmla="*/ 12464629 w 12464629"/>
              <a:gd name="connsiteY12" fmla="*/ 6730068 h 6785573"/>
              <a:gd name="connsiteX0" fmla="*/ 0 w 12464629"/>
              <a:gd name="connsiteY0" fmla="*/ 6373333 h 6864932"/>
              <a:gd name="connsiteX1" fmla="*/ 2410243 w 12464629"/>
              <a:gd name="connsiteY1" fmla="*/ 6351490 h 6864932"/>
              <a:gd name="connsiteX2" fmla="*/ 3461890 w 12464629"/>
              <a:gd name="connsiteY2" fmla="*/ 5312089 h 6864932"/>
              <a:gd name="connsiteX3" fmla="*/ 3832365 w 12464629"/>
              <a:gd name="connsiteY3" fmla="*/ 487560 h 6864932"/>
              <a:gd name="connsiteX4" fmla="*/ 4981808 w 12464629"/>
              <a:gd name="connsiteY4" fmla="*/ 658179 h 6864932"/>
              <a:gd name="connsiteX5" fmla="*/ 5297341 w 12464629"/>
              <a:gd name="connsiteY5" fmla="*/ 4849939 h 6864932"/>
              <a:gd name="connsiteX6" fmla="*/ 6334885 w 12464629"/>
              <a:gd name="connsiteY6" fmla="*/ 4615192 h 6864932"/>
              <a:gd name="connsiteX7" fmla="*/ 7041048 w 12464629"/>
              <a:gd name="connsiteY7" fmla="*/ 570220 h 6864932"/>
              <a:gd name="connsiteX8" fmla="*/ 7806695 w 12464629"/>
              <a:gd name="connsiteY8" fmla="*/ 670877 h 6864932"/>
              <a:gd name="connsiteX9" fmla="*/ 7841148 w 12464629"/>
              <a:gd name="connsiteY9" fmla="*/ 3688345 h 6864932"/>
              <a:gd name="connsiteX10" fmla="*/ 7914283 w 12464629"/>
              <a:gd name="connsiteY10" fmla="*/ 6382899 h 6864932"/>
              <a:gd name="connsiteX11" fmla="*/ 8786494 w 12464629"/>
              <a:gd name="connsiteY11" fmla="*/ 6863777 h 6864932"/>
              <a:gd name="connsiteX12" fmla="*/ 12464629 w 12464629"/>
              <a:gd name="connsiteY12" fmla="*/ 6809427 h 6864932"/>
              <a:gd name="connsiteX0" fmla="*/ 0 w 12464629"/>
              <a:gd name="connsiteY0" fmla="*/ 6385144 h 6876743"/>
              <a:gd name="connsiteX1" fmla="*/ 2410243 w 12464629"/>
              <a:gd name="connsiteY1" fmla="*/ 6363301 h 6876743"/>
              <a:gd name="connsiteX2" fmla="*/ 3461890 w 12464629"/>
              <a:gd name="connsiteY2" fmla="*/ 5323900 h 6876743"/>
              <a:gd name="connsiteX3" fmla="*/ 3545538 w 12464629"/>
              <a:gd name="connsiteY3" fmla="*/ 481252 h 6876743"/>
              <a:gd name="connsiteX4" fmla="*/ 4981808 w 12464629"/>
              <a:gd name="connsiteY4" fmla="*/ 669990 h 6876743"/>
              <a:gd name="connsiteX5" fmla="*/ 5297341 w 12464629"/>
              <a:gd name="connsiteY5" fmla="*/ 4861750 h 6876743"/>
              <a:gd name="connsiteX6" fmla="*/ 6334885 w 12464629"/>
              <a:gd name="connsiteY6" fmla="*/ 4627003 h 6876743"/>
              <a:gd name="connsiteX7" fmla="*/ 7041048 w 12464629"/>
              <a:gd name="connsiteY7" fmla="*/ 582031 h 6876743"/>
              <a:gd name="connsiteX8" fmla="*/ 7806695 w 12464629"/>
              <a:gd name="connsiteY8" fmla="*/ 682688 h 6876743"/>
              <a:gd name="connsiteX9" fmla="*/ 7841148 w 12464629"/>
              <a:gd name="connsiteY9" fmla="*/ 3700156 h 6876743"/>
              <a:gd name="connsiteX10" fmla="*/ 7914283 w 12464629"/>
              <a:gd name="connsiteY10" fmla="*/ 6394710 h 6876743"/>
              <a:gd name="connsiteX11" fmla="*/ 8786494 w 12464629"/>
              <a:gd name="connsiteY11" fmla="*/ 6875588 h 6876743"/>
              <a:gd name="connsiteX12" fmla="*/ 12464629 w 12464629"/>
              <a:gd name="connsiteY12" fmla="*/ 6821238 h 6876743"/>
              <a:gd name="connsiteX0" fmla="*/ 0 w 12464629"/>
              <a:gd name="connsiteY0" fmla="*/ 6409124 h 6900723"/>
              <a:gd name="connsiteX1" fmla="*/ 2410243 w 12464629"/>
              <a:gd name="connsiteY1" fmla="*/ 6387281 h 6900723"/>
              <a:gd name="connsiteX2" fmla="*/ 3461890 w 12464629"/>
              <a:gd name="connsiteY2" fmla="*/ 5347880 h 6900723"/>
              <a:gd name="connsiteX3" fmla="*/ 3748005 w 12464629"/>
              <a:gd name="connsiteY3" fmla="*/ 468997 h 6900723"/>
              <a:gd name="connsiteX4" fmla="*/ 4981808 w 12464629"/>
              <a:gd name="connsiteY4" fmla="*/ 693970 h 6900723"/>
              <a:gd name="connsiteX5" fmla="*/ 5297341 w 12464629"/>
              <a:gd name="connsiteY5" fmla="*/ 4885730 h 6900723"/>
              <a:gd name="connsiteX6" fmla="*/ 6334885 w 12464629"/>
              <a:gd name="connsiteY6" fmla="*/ 4650983 h 6900723"/>
              <a:gd name="connsiteX7" fmla="*/ 7041048 w 12464629"/>
              <a:gd name="connsiteY7" fmla="*/ 606011 h 6900723"/>
              <a:gd name="connsiteX8" fmla="*/ 7806695 w 12464629"/>
              <a:gd name="connsiteY8" fmla="*/ 706668 h 6900723"/>
              <a:gd name="connsiteX9" fmla="*/ 7841148 w 12464629"/>
              <a:gd name="connsiteY9" fmla="*/ 3724136 h 6900723"/>
              <a:gd name="connsiteX10" fmla="*/ 7914283 w 12464629"/>
              <a:gd name="connsiteY10" fmla="*/ 6418690 h 6900723"/>
              <a:gd name="connsiteX11" fmla="*/ 8786494 w 12464629"/>
              <a:gd name="connsiteY11" fmla="*/ 6899568 h 6900723"/>
              <a:gd name="connsiteX12" fmla="*/ 12464629 w 12464629"/>
              <a:gd name="connsiteY12" fmla="*/ 6845218 h 6900723"/>
              <a:gd name="connsiteX0" fmla="*/ 0 w 12464629"/>
              <a:gd name="connsiteY0" fmla="*/ 6409124 h 6900723"/>
              <a:gd name="connsiteX1" fmla="*/ 2410243 w 12464629"/>
              <a:gd name="connsiteY1" fmla="*/ 6387281 h 6900723"/>
              <a:gd name="connsiteX2" fmla="*/ 3461890 w 12464629"/>
              <a:gd name="connsiteY2" fmla="*/ 5347880 h 6900723"/>
              <a:gd name="connsiteX3" fmla="*/ 3748005 w 12464629"/>
              <a:gd name="connsiteY3" fmla="*/ 468997 h 6900723"/>
              <a:gd name="connsiteX4" fmla="*/ 4948062 w 12464629"/>
              <a:gd name="connsiteY4" fmla="*/ 693970 h 6900723"/>
              <a:gd name="connsiteX5" fmla="*/ 5297341 w 12464629"/>
              <a:gd name="connsiteY5" fmla="*/ 4885730 h 6900723"/>
              <a:gd name="connsiteX6" fmla="*/ 6334885 w 12464629"/>
              <a:gd name="connsiteY6" fmla="*/ 4650983 h 6900723"/>
              <a:gd name="connsiteX7" fmla="*/ 7041048 w 12464629"/>
              <a:gd name="connsiteY7" fmla="*/ 606011 h 6900723"/>
              <a:gd name="connsiteX8" fmla="*/ 7806695 w 12464629"/>
              <a:gd name="connsiteY8" fmla="*/ 706668 h 6900723"/>
              <a:gd name="connsiteX9" fmla="*/ 7841148 w 12464629"/>
              <a:gd name="connsiteY9" fmla="*/ 3724136 h 6900723"/>
              <a:gd name="connsiteX10" fmla="*/ 7914283 w 12464629"/>
              <a:gd name="connsiteY10" fmla="*/ 6418690 h 6900723"/>
              <a:gd name="connsiteX11" fmla="*/ 8786494 w 12464629"/>
              <a:gd name="connsiteY11" fmla="*/ 6899568 h 6900723"/>
              <a:gd name="connsiteX12" fmla="*/ 12464629 w 12464629"/>
              <a:gd name="connsiteY12" fmla="*/ 6845218 h 6900723"/>
              <a:gd name="connsiteX0" fmla="*/ 0 w 12464629"/>
              <a:gd name="connsiteY0" fmla="*/ 6385142 h 6876741"/>
              <a:gd name="connsiteX1" fmla="*/ 2410243 w 12464629"/>
              <a:gd name="connsiteY1" fmla="*/ 6363299 h 6876741"/>
              <a:gd name="connsiteX2" fmla="*/ 3461890 w 12464629"/>
              <a:gd name="connsiteY2" fmla="*/ 5323898 h 6876741"/>
              <a:gd name="connsiteX3" fmla="*/ 3781751 w 12464629"/>
              <a:gd name="connsiteY3" fmla="*/ 481253 h 6876741"/>
              <a:gd name="connsiteX4" fmla="*/ 4948062 w 12464629"/>
              <a:gd name="connsiteY4" fmla="*/ 669988 h 6876741"/>
              <a:gd name="connsiteX5" fmla="*/ 5297341 w 12464629"/>
              <a:gd name="connsiteY5" fmla="*/ 4861748 h 6876741"/>
              <a:gd name="connsiteX6" fmla="*/ 6334885 w 12464629"/>
              <a:gd name="connsiteY6" fmla="*/ 4627001 h 6876741"/>
              <a:gd name="connsiteX7" fmla="*/ 7041048 w 12464629"/>
              <a:gd name="connsiteY7" fmla="*/ 582029 h 6876741"/>
              <a:gd name="connsiteX8" fmla="*/ 7806695 w 12464629"/>
              <a:gd name="connsiteY8" fmla="*/ 682686 h 6876741"/>
              <a:gd name="connsiteX9" fmla="*/ 7841148 w 12464629"/>
              <a:gd name="connsiteY9" fmla="*/ 3700154 h 6876741"/>
              <a:gd name="connsiteX10" fmla="*/ 7914283 w 12464629"/>
              <a:gd name="connsiteY10" fmla="*/ 6394708 h 6876741"/>
              <a:gd name="connsiteX11" fmla="*/ 8786494 w 12464629"/>
              <a:gd name="connsiteY11" fmla="*/ 6875586 h 6876741"/>
              <a:gd name="connsiteX12" fmla="*/ 12464629 w 12464629"/>
              <a:gd name="connsiteY12" fmla="*/ 6821236 h 6876741"/>
              <a:gd name="connsiteX0" fmla="*/ 0 w 12464629"/>
              <a:gd name="connsiteY0" fmla="*/ 6385142 h 6876741"/>
              <a:gd name="connsiteX1" fmla="*/ 2309011 w 12464629"/>
              <a:gd name="connsiteY1" fmla="*/ 6272707 h 6876741"/>
              <a:gd name="connsiteX2" fmla="*/ 3461890 w 12464629"/>
              <a:gd name="connsiteY2" fmla="*/ 5323898 h 6876741"/>
              <a:gd name="connsiteX3" fmla="*/ 3781751 w 12464629"/>
              <a:gd name="connsiteY3" fmla="*/ 481253 h 6876741"/>
              <a:gd name="connsiteX4" fmla="*/ 4948062 w 12464629"/>
              <a:gd name="connsiteY4" fmla="*/ 669988 h 6876741"/>
              <a:gd name="connsiteX5" fmla="*/ 5297341 w 12464629"/>
              <a:gd name="connsiteY5" fmla="*/ 4861748 h 6876741"/>
              <a:gd name="connsiteX6" fmla="*/ 6334885 w 12464629"/>
              <a:gd name="connsiteY6" fmla="*/ 4627001 h 6876741"/>
              <a:gd name="connsiteX7" fmla="*/ 7041048 w 12464629"/>
              <a:gd name="connsiteY7" fmla="*/ 582029 h 6876741"/>
              <a:gd name="connsiteX8" fmla="*/ 7806695 w 12464629"/>
              <a:gd name="connsiteY8" fmla="*/ 682686 h 6876741"/>
              <a:gd name="connsiteX9" fmla="*/ 7841148 w 12464629"/>
              <a:gd name="connsiteY9" fmla="*/ 3700154 h 6876741"/>
              <a:gd name="connsiteX10" fmla="*/ 7914283 w 12464629"/>
              <a:gd name="connsiteY10" fmla="*/ 6394708 h 6876741"/>
              <a:gd name="connsiteX11" fmla="*/ 8786494 w 12464629"/>
              <a:gd name="connsiteY11" fmla="*/ 6875586 h 6876741"/>
              <a:gd name="connsiteX12" fmla="*/ 12464629 w 12464629"/>
              <a:gd name="connsiteY12" fmla="*/ 6821236 h 6876741"/>
              <a:gd name="connsiteX0" fmla="*/ 0 w 12481502"/>
              <a:gd name="connsiteY0" fmla="*/ 6222079 h 6876741"/>
              <a:gd name="connsiteX1" fmla="*/ 2325884 w 12481502"/>
              <a:gd name="connsiteY1" fmla="*/ 6272707 h 6876741"/>
              <a:gd name="connsiteX2" fmla="*/ 3478763 w 12481502"/>
              <a:gd name="connsiteY2" fmla="*/ 5323898 h 6876741"/>
              <a:gd name="connsiteX3" fmla="*/ 3798624 w 12481502"/>
              <a:gd name="connsiteY3" fmla="*/ 481253 h 6876741"/>
              <a:gd name="connsiteX4" fmla="*/ 4964935 w 12481502"/>
              <a:gd name="connsiteY4" fmla="*/ 669988 h 6876741"/>
              <a:gd name="connsiteX5" fmla="*/ 5314214 w 12481502"/>
              <a:gd name="connsiteY5" fmla="*/ 4861748 h 6876741"/>
              <a:gd name="connsiteX6" fmla="*/ 6351758 w 12481502"/>
              <a:gd name="connsiteY6" fmla="*/ 4627001 h 6876741"/>
              <a:gd name="connsiteX7" fmla="*/ 7057921 w 12481502"/>
              <a:gd name="connsiteY7" fmla="*/ 582029 h 6876741"/>
              <a:gd name="connsiteX8" fmla="*/ 7823568 w 12481502"/>
              <a:gd name="connsiteY8" fmla="*/ 682686 h 6876741"/>
              <a:gd name="connsiteX9" fmla="*/ 7858021 w 12481502"/>
              <a:gd name="connsiteY9" fmla="*/ 3700154 h 6876741"/>
              <a:gd name="connsiteX10" fmla="*/ 7931156 w 12481502"/>
              <a:gd name="connsiteY10" fmla="*/ 6394708 h 6876741"/>
              <a:gd name="connsiteX11" fmla="*/ 8803367 w 12481502"/>
              <a:gd name="connsiteY11" fmla="*/ 6875586 h 6876741"/>
              <a:gd name="connsiteX12" fmla="*/ 12481502 w 12481502"/>
              <a:gd name="connsiteY12" fmla="*/ 6821236 h 6876741"/>
              <a:gd name="connsiteX0" fmla="*/ 0 w 12481502"/>
              <a:gd name="connsiteY0" fmla="*/ 6222079 h 6876741"/>
              <a:gd name="connsiteX1" fmla="*/ 2629583 w 12481502"/>
              <a:gd name="connsiteY1" fmla="*/ 6236469 h 6876741"/>
              <a:gd name="connsiteX2" fmla="*/ 3478763 w 12481502"/>
              <a:gd name="connsiteY2" fmla="*/ 5323898 h 6876741"/>
              <a:gd name="connsiteX3" fmla="*/ 3798624 w 12481502"/>
              <a:gd name="connsiteY3" fmla="*/ 481253 h 6876741"/>
              <a:gd name="connsiteX4" fmla="*/ 4964935 w 12481502"/>
              <a:gd name="connsiteY4" fmla="*/ 669988 h 6876741"/>
              <a:gd name="connsiteX5" fmla="*/ 5314214 w 12481502"/>
              <a:gd name="connsiteY5" fmla="*/ 4861748 h 6876741"/>
              <a:gd name="connsiteX6" fmla="*/ 6351758 w 12481502"/>
              <a:gd name="connsiteY6" fmla="*/ 4627001 h 6876741"/>
              <a:gd name="connsiteX7" fmla="*/ 7057921 w 12481502"/>
              <a:gd name="connsiteY7" fmla="*/ 582029 h 6876741"/>
              <a:gd name="connsiteX8" fmla="*/ 7823568 w 12481502"/>
              <a:gd name="connsiteY8" fmla="*/ 682686 h 6876741"/>
              <a:gd name="connsiteX9" fmla="*/ 7858021 w 12481502"/>
              <a:gd name="connsiteY9" fmla="*/ 3700154 h 6876741"/>
              <a:gd name="connsiteX10" fmla="*/ 7931156 w 12481502"/>
              <a:gd name="connsiteY10" fmla="*/ 6394708 h 6876741"/>
              <a:gd name="connsiteX11" fmla="*/ 8803367 w 12481502"/>
              <a:gd name="connsiteY11" fmla="*/ 6875586 h 6876741"/>
              <a:gd name="connsiteX12" fmla="*/ 12481502 w 12481502"/>
              <a:gd name="connsiteY12" fmla="*/ 6821236 h 6876741"/>
              <a:gd name="connsiteX0" fmla="*/ 0 w 12481502"/>
              <a:gd name="connsiteY0" fmla="*/ 6185841 h 6876741"/>
              <a:gd name="connsiteX1" fmla="*/ 2629583 w 12481502"/>
              <a:gd name="connsiteY1" fmla="*/ 6236469 h 6876741"/>
              <a:gd name="connsiteX2" fmla="*/ 3478763 w 12481502"/>
              <a:gd name="connsiteY2" fmla="*/ 5323898 h 6876741"/>
              <a:gd name="connsiteX3" fmla="*/ 3798624 w 12481502"/>
              <a:gd name="connsiteY3" fmla="*/ 481253 h 6876741"/>
              <a:gd name="connsiteX4" fmla="*/ 4964935 w 12481502"/>
              <a:gd name="connsiteY4" fmla="*/ 669988 h 6876741"/>
              <a:gd name="connsiteX5" fmla="*/ 5314214 w 12481502"/>
              <a:gd name="connsiteY5" fmla="*/ 4861748 h 6876741"/>
              <a:gd name="connsiteX6" fmla="*/ 6351758 w 12481502"/>
              <a:gd name="connsiteY6" fmla="*/ 4627001 h 6876741"/>
              <a:gd name="connsiteX7" fmla="*/ 7057921 w 12481502"/>
              <a:gd name="connsiteY7" fmla="*/ 582029 h 6876741"/>
              <a:gd name="connsiteX8" fmla="*/ 7823568 w 12481502"/>
              <a:gd name="connsiteY8" fmla="*/ 682686 h 6876741"/>
              <a:gd name="connsiteX9" fmla="*/ 7858021 w 12481502"/>
              <a:gd name="connsiteY9" fmla="*/ 3700154 h 6876741"/>
              <a:gd name="connsiteX10" fmla="*/ 7931156 w 12481502"/>
              <a:gd name="connsiteY10" fmla="*/ 6394708 h 6876741"/>
              <a:gd name="connsiteX11" fmla="*/ 8803367 w 12481502"/>
              <a:gd name="connsiteY11" fmla="*/ 6875586 h 6876741"/>
              <a:gd name="connsiteX12" fmla="*/ 12481502 w 12481502"/>
              <a:gd name="connsiteY12" fmla="*/ 6821236 h 6876741"/>
              <a:gd name="connsiteX0" fmla="*/ 0 w 12481502"/>
              <a:gd name="connsiteY0" fmla="*/ 6185841 h 6876741"/>
              <a:gd name="connsiteX1" fmla="*/ 2663329 w 12481502"/>
              <a:gd name="connsiteY1" fmla="*/ 6145876 h 6876741"/>
              <a:gd name="connsiteX2" fmla="*/ 3478763 w 12481502"/>
              <a:gd name="connsiteY2" fmla="*/ 5323898 h 6876741"/>
              <a:gd name="connsiteX3" fmla="*/ 3798624 w 12481502"/>
              <a:gd name="connsiteY3" fmla="*/ 481253 h 6876741"/>
              <a:gd name="connsiteX4" fmla="*/ 4964935 w 12481502"/>
              <a:gd name="connsiteY4" fmla="*/ 669988 h 6876741"/>
              <a:gd name="connsiteX5" fmla="*/ 5314214 w 12481502"/>
              <a:gd name="connsiteY5" fmla="*/ 4861748 h 6876741"/>
              <a:gd name="connsiteX6" fmla="*/ 6351758 w 12481502"/>
              <a:gd name="connsiteY6" fmla="*/ 4627001 h 6876741"/>
              <a:gd name="connsiteX7" fmla="*/ 7057921 w 12481502"/>
              <a:gd name="connsiteY7" fmla="*/ 582029 h 6876741"/>
              <a:gd name="connsiteX8" fmla="*/ 7823568 w 12481502"/>
              <a:gd name="connsiteY8" fmla="*/ 682686 h 6876741"/>
              <a:gd name="connsiteX9" fmla="*/ 7858021 w 12481502"/>
              <a:gd name="connsiteY9" fmla="*/ 3700154 h 6876741"/>
              <a:gd name="connsiteX10" fmla="*/ 7931156 w 12481502"/>
              <a:gd name="connsiteY10" fmla="*/ 6394708 h 6876741"/>
              <a:gd name="connsiteX11" fmla="*/ 8803367 w 12481502"/>
              <a:gd name="connsiteY11" fmla="*/ 6875586 h 6876741"/>
              <a:gd name="connsiteX12" fmla="*/ 12481502 w 12481502"/>
              <a:gd name="connsiteY12" fmla="*/ 6821236 h 6876741"/>
              <a:gd name="connsiteX0" fmla="*/ 0 w 12481502"/>
              <a:gd name="connsiteY0" fmla="*/ 6149419 h 6840319"/>
              <a:gd name="connsiteX1" fmla="*/ 2663329 w 12481502"/>
              <a:gd name="connsiteY1" fmla="*/ 6109454 h 6840319"/>
              <a:gd name="connsiteX2" fmla="*/ 3512506 w 12481502"/>
              <a:gd name="connsiteY2" fmla="*/ 4762045 h 6840319"/>
              <a:gd name="connsiteX3" fmla="*/ 3798624 w 12481502"/>
              <a:gd name="connsiteY3" fmla="*/ 444831 h 6840319"/>
              <a:gd name="connsiteX4" fmla="*/ 4964935 w 12481502"/>
              <a:gd name="connsiteY4" fmla="*/ 633566 h 6840319"/>
              <a:gd name="connsiteX5" fmla="*/ 5314214 w 12481502"/>
              <a:gd name="connsiteY5" fmla="*/ 4825326 h 6840319"/>
              <a:gd name="connsiteX6" fmla="*/ 6351758 w 12481502"/>
              <a:gd name="connsiteY6" fmla="*/ 4590579 h 6840319"/>
              <a:gd name="connsiteX7" fmla="*/ 7057921 w 12481502"/>
              <a:gd name="connsiteY7" fmla="*/ 545607 h 6840319"/>
              <a:gd name="connsiteX8" fmla="*/ 7823568 w 12481502"/>
              <a:gd name="connsiteY8" fmla="*/ 646264 h 6840319"/>
              <a:gd name="connsiteX9" fmla="*/ 7858021 w 12481502"/>
              <a:gd name="connsiteY9" fmla="*/ 3663732 h 6840319"/>
              <a:gd name="connsiteX10" fmla="*/ 7931156 w 12481502"/>
              <a:gd name="connsiteY10" fmla="*/ 6358286 h 6840319"/>
              <a:gd name="connsiteX11" fmla="*/ 8803367 w 12481502"/>
              <a:gd name="connsiteY11" fmla="*/ 6839164 h 6840319"/>
              <a:gd name="connsiteX12" fmla="*/ 12481502 w 12481502"/>
              <a:gd name="connsiteY12" fmla="*/ 6784814 h 6840319"/>
              <a:gd name="connsiteX0" fmla="*/ 0 w 12481502"/>
              <a:gd name="connsiteY0" fmla="*/ 6149419 h 6840319"/>
              <a:gd name="connsiteX1" fmla="*/ 2663329 w 12481502"/>
              <a:gd name="connsiteY1" fmla="*/ 6109454 h 6840319"/>
              <a:gd name="connsiteX2" fmla="*/ 3428144 w 12481502"/>
              <a:gd name="connsiteY2" fmla="*/ 4762045 h 6840319"/>
              <a:gd name="connsiteX3" fmla="*/ 3798624 w 12481502"/>
              <a:gd name="connsiteY3" fmla="*/ 444831 h 6840319"/>
              <a:gd name="connsiteX4" fmla="*/ 4964935 w 12481502"/>
              <a:gd name="connsiteY4" fmla="*/ 633566 h 6840319"/>
              <a:gd name="connsiteX5" fmla="*/ 5314214 w 12481502"/>
              <a:gd name="connsiteY5" fmla="*/ 4825326 h 6840319"/>
              <a:gd name="connsiteX6" fmla="*/ 6351758 w 12481502"/>
              <a:gd name="connsiteY6" fmla="*/ 4590579 h 6840319"/>
              <a:gd name="connsiteX7" fmla="*/ 7057921 w 12481502"/>
              <a:gd name="connsiteY7" fmla="*/ 545607 h 6840319"/>
              <a:gd name="connsiteX8" fmla="*/ 7823568 w 12481502"/>
              <a:gd name="connsiteY8" fmla="*/ 646264 h 6840319"/>
              <a:gd name="connsiteX9" fmla="*/ 7858021 w 12481502"/>
              <a:gd name="connsiteY9" fmla="*/ 3663732 h 6840319"/>
              <a:gd name="connsiteX10" fmla="*/ 7931156 w 12481502"/>
              <a:gd name="connsiteY10" fmla="*/ 6358286 h 6840319"/>
              <a:gd name="connsiteX11" fmla="*/ 8803367 w 12481502"/>
              <a:gd name="connsiteY11" fmla="*/ 6839164 h 6840319"/>
              <a:gd name="connsiteX12" fmla="*/ 12481502 w 12481502"/>
              <a:gd name="connsiteY12" fmla="*/ 6784814 h 6840319"/>
              <a:gd name="connsiteX0" fmla="*/ 0 w 12481502"/>
              <a:gd name="connsiteY0" fmla="*/ 6149419 h 6840319"/>
              <a:gd name="connsiteX1" fmla="*/ 3270726 w 12481502"/>
              <a:gd name="connsiteY1" fmla="*/ 6689238 h 6840319"/>
              <a:gd name="connsiteX2" fmla="*/ 3428144 w 12481502"/>
              <a:gd name="connsiteY2" fmla="*/ 4762045 h 6840319"/>
              <a:gd name="connsiteX3" fmla="*/ 3798624 w 12481502"/>
              <a:gd name="connsiteY3" fmla="*/ 444831 h 6840319"/>
              <a:gd name="connsiteX4" fmla="*/ 4964935 w 12481502"/>
              <a:gd name="connsiteY4" fmla="*/ 633566 h 6840319"/>
              <a:gd name="connsiteX5" fmla="*/ 5314214 w 12481502"/>
              <a:gd name="connsiteY5" fmla="*/ 4825326 h 6840319"/>
              <a:gd name="connsiteX6" fmla="*/ 6351758 w 12481502"/>
              <a:gd name="connsiteY6" fmla="*/ 4590579 h 6840319"/>
              <a:gd name="connsiteX7" fmla="*/ 7057921 w 12481502"/>
              <a:gd name="connsiteY7" fmla="*/ 545607 h 6840319"/>
              <a:gd name="connsiteX8" fmla="*/ 7823568 w 12481502"/>
              <a:gd name="connsiteY8" fmla="*/ 646264 h 6840319"/>
              <a:gd name="connsiteX9" fmla="*/ 7858021 w 12481502"/>
              <a:gd name="connsiteY9" fmla="*/ 3663732 h 6840319"/>
              <a:gd name="connsiteX10" fmla="*/ 7931156 w 12481502"/>
              <a:gd name="connsiteY10" fmla="*/ 6358286 h 6840319"/>
              <a:gd name="connsiteX11" fmla="*/ 8803367 w 12481502"/>
              <a:gd name="connsiteY11" fmla="*/ 6839164 h 6840319"/>
              <a:gd name="connsiteX12" fmla="*/ 12481502 w 12481502"/>
              <a:gd name="connsiteY12" fmla="*/ 6784814 h 6840319"/>
              <a:gd name="connsiteX0" fmla="*/ 0 w 12481502"/>
              <a:gd name="connsiteY0" fmla="*/ 6149419 h 6840319"/>
              <a:gd name="connsiteX1" fmla="*/ 2983899 w 12481502"/>
              <a:gd name="connsiteY1" fmla="*/ 6634884 h 6840319"/>
              <a:gd name="connsiteX2" fmla="*/ 3428144 w 12481502"/>
              <a:gd name="connsiteY2" fmla="*/ 4762045 h 6840319"/>
              <a:gd name="connsiteX3" fmla="*/ 3798624 w 12481502"/>
              <a:gd name="connsiteY3" fmla="*/ 444831 h 6840319"/>
              <a:gd name="connsiteX4" fmla="*/ 4964935 w 12481502"/>
              <a:gd name="connsiteY4" fmla="*/ 633566 h 6840319"/>
              <a:gd name="connsiteX5" fmla="*/ 5314214 w 12481502"/>
              <a:gd name="connsiteY5" fmla="*/ 4825326 h 6840319"/>
              <a:gd name="connsiteX6" fmla="*/ 6351758 w 12481502"/>
              <a:gd name="connsiteY6" fmla="*/ 4590579 h 6840319"/>
              <a:gd name="connsiteX7" fmla="*/ 7057921 w 12481502"/>
              <a:gd name="connsiteY7" fmla="*/ 545607 h 6840319"/>
              <a:gd name="connsiteX8" fmla="*/ 7823568 w 12481502"/>
              <a:gd name="connsiteY8" fmla="*/ 646264 h 6840319"/>
              <a:gd name="connsiteX9" fmla="*/ 7858021 w 12481502"/>
              <a:gd name="connsiteY9" fmla="*/ 3663732 h 6840319"/>
              <a:gd name="connsiteX10" fmla="*/ 7931156 w 12481502"/>
              <a:gd name="connsiteY10" fmla="*/ 6358286 h 6840319"/>
              <a:gd name="connsiteX11" fmla="*/ 8803367 w 12481502"/>
              <a:gd name="connsiteY11" fmla="*/ 6839164 h 6840319"/>
              <a:gd name="connsiteX12" fmla="*/ 12481502 w 12481502"/>
              <a:gd name="connsiteY12" fmla="*/ 6784814 h 6840319"/>
              <a:gd name="connsiteX0" fmla="*/ 0 w 12481502"/>
              <a:gd name="connsiteY0" fmla="*/ 6174488 h 6865388"/>
              <a:gd name="connsiteX1" fmla="*/ 2983899 w 12481502"/>
              <a:gd name="connsiteY1" fmla="*/ 6659953 h 6865388"/>
              <a:gd name="connsiteX2" fmla="*/ 3546250 w 12481502"/>
              <a:gd name="connsiteY2" fmla="*/ 5149479 h 6865388"/>
              <a:gd name="connsiteX3" fmla="*/ 3798624 w 12481502"/>
              <a:gd name="connsiteY3" fmla="*/ 469900 h 6865388"/>
              <a:gd name="connsiteX4" fmla="*/ 4964935 w 12481502"/>
              <a:gd name="connsiteY4" fmla="*/ 658635 h 6865388"/>
              <a:gd name="connsiteX5" fmla="*/ 5314214 w 12481502"/>
              <a:gd name="connsiteY5" fmla="*/ 4850395 h 6865388"/>
              <a:gd name="connsiteX6" fmla="*/ 6351758 w 12481502"/>
              <a:gd name="connsiteY6" fmla="*/ 4615648 h 6865388"/>
              <a:gd name="connsiteX7" fmla="*/ 7057921 w 12481502"/>
              <a:gd name="connsiteY7" fmla="*/ 570676 h 6865388"/>
              <a:gd name="connsiteX8" fmla="*/ 7823568 w 12481502"/>
              <a:gd name="connsiteY8" fmla="*/ 671333 h 6865388"/>
              <a:gd name="connsiteX9" fmla="*/ 7858021 w 12481502"/>
              <a:gd name="connsiteY9" fmla="*/ 3688801 h 6865388"/>
              <a:gd name="connsiteX10" fmla="*/ 7931156 w 12481502"/>
              <a:gd name="connsiteY10" fmla="*/ 6383355 h 6865388"/>
              <a:gd name="connsiteX11" fmla="*/ 8803367 w 12481502"/>
              <a:gd name="connsiteY11" fmla="*/ 6864233 h 6865388"/>
              <a:gd name="connsiteX12" fmla="*/ 12481502 w 12481502"/>
              <a:gd name="connsiteY12" fmla="*/ 6809883 h 6865388"/>
              <a:gd name="connsiteX0" fmla="*/ 0 w 12447758"/>
              <a:gd name="connsiteY0" fmla="*/ 6645563 h 6865388"/>
              <a:gd name="connsiteX1" fmla="*/ 2950155 w 12447758"/>
              <a:gd name="connsiteY1" fmla="*/ 6659953 h 6865388"/>
              <a:gd name="connsiteX2" fmla="*/ 3512506 w 12447758"/>
              <a:gd name="connsiteY2" fmla="*/ 5149479 h 6865388"/>
              <a:gd name="connsiteX3" fmla="*/ 3764880 w 12447758"/>
              <a:gd name="connsiteY3" fmla="*/ 469900 h 6865388"/>
              <a:gd name="connsiteX4" fmla="*/ 4931191 w 12447758"/>
              <a:gd name="connsiteY4" fmla="*/ 658635 h 6865388"/>
              <a:gd name="connsiteX5" fmla="*/ 5280470 w 12447758"/>
              <a:gd name="connsiteY5" fmla="*/ 4850395 h 6865388"/>
              <a:gd name="connsiteX6" fmla="*/ 6318014 w 12447758"/>
              <a:gd name="connsiteY6" fmla="*/ 4615648 h 6865388"/>
              <a:gd name="connsiteX7" fmla="*/ 7024177 w 12447758"/>
              <a:gd name="connsiteY7" fmla="*/ 570676 h 6865388"/>
              <a:gd name="connsiteX8" fmla="*/ 7789824 w 12447758"/>
              <a:gd name="connsiteY8" fmla="*/ 671333 h 6865388"/>
              <a:gd name="connsiteX9" fmla="*/ 7824277 w 12447758"/>
              <a:gd name="connsiteY9" fmla="*/ 3688801 h 6865388"/>
              <a:gd name="connsiteX10" fmla="*/ 7897412 w 12447758"/>
              <a:gd name="connsiteY10" fmla="*/ 6383355 h 6865388"/>
              <a:gd name="connsiteX11" fmla="*/ 8769623 w 12447758"/>
              <a:gd name="connsiteY11" fmla="*/ 6864233 h 6865388"/>
              <a:gd name="connsiteX12" fmla="*/ 12447758 w 12447758"/>
              <a:gd name="connsiteY12" fmla="*/ 6809883 h 6865388"/>
              <a:gd name="connsiteX0" fmla="*/ 0 w 12464629"/>
              <a:gd name="connsiteY0" fmla="*/ 6645563 h 6900476"/>
              <a:gd name="connsiteX1" fmla="*/ 2950155 w 12464629"/>
              <a:gd name="connsiteY1" fmla="*/ 6659953 h 6900476"/>
              <a:gd name="connsiteX2" fmla="*/ 3512506 w 12464629"/>
              <a:gd name="connsiteY2" fmla="*/ 5149479 h 6900476"/>
              <a:gd name="connsiteX3" fmla="*/ 3764880 w 12464629"/>
              <a:gd name="connsiteY3" fmla="*/ 469900 h 6900476"/>
              <a:gd name="connsiteX4" fmla="*/ 4931191 w 12464629"/>
              <a:gd name="connsiteY4" fmla="*/ 658635 h 6900476"/>
              <a:gd name="connsiteX5" fmla="*/ 5280470 w 12464629"/>
              <a:gd name="connsiteY5" fmla="*/ 4850395 h 6900476"/>
              <a:gd name="connsiteX6" fmla="*/ 6318014 w 12464629"/>
              <a:gd name="connsiteY6" fmla="*/ 4615648 h 6900476"/>
              <a:gd name="connsiteX7" fmla="*/ 7024177 w 12464629"/>
              <a:gd name="connsiteY7" fmla="*/ 570676 h 6900476"/>
              <a:gd name="connsiteX8" fmla="*/ 7789824 w 12464629"/>
              <a:gd name="connsiteY8" fmla="*/ 671333 h 6900476"/>
              <a:gd name="connsiteX9" fmla="*/ 7824277 w 12464629"/>
              <a:gd name="connsiteY9" fmla="*/ 3688801 h 6900476"/>
              <a:gd name="connsiteX10" fmla="*/ 7897412 w 12464629"/>
              <a:gd name="connsiteY10" fmla="*/ 6383355 h 6900476"/>
              <a:gd name="connsiteX11" fmla="*/ 8769623 w 12464629"/>
              <a:gd name="connsiteY11" fmla="*/ 6864233 h 6900476"/>
              <a:gd name="connsiteX12" fmla="*/ 12464629 w 12464629"/>
              <a:gd name="connsiteY12" fmla="*/ 6900476 h 6900476"/>
              <a:gd name="connsiteX0" fmla="*/ 0 w 12582734"/>
              <a:gd name="connsiteY0" fmla="*/ 6645563 h 6900476"/>
              <a:gd name="connsiteX1" fmla="*/ 3068260 w 12582734"/>
              <a:gd name="connsiteY1" fmla="*/ 6659953 h 6900476"/>
              <a:gd name="connsiteX2" fmla="*/ 3630611 w 12582734"/>
              <a:gd name="connsiteY2" fmla="*/ 5149479 h 6900476"/>
              <a:gd name="connsiteX3" fmla="*/ 3882985 w 12582734"/>
              <a:gd name="connsiteY3" fmla="*/ 469900 h 6900476"/>
              <a:gd name="connsiteX4" fmla="*/ 5049296 w 12582734"/>
              <a:gd name="connsiteY4" fmla="*/ 658635 h 6900476"/>
              <a:gd name="connsiteX5" fmla="*/ 5398575 w 12582734"/>
              <a:gd name="connsiteY5" fmla="*/ 4850395 h 6900476"/>
              <a:gd name="connsiteX6" fmla="*/ 6436119 w 12582734"/>
              <a:gd name="connsiteY6" fmla="*/ 4615648 h 6900476"/>
              <a:gd name="connsiteX7" fmla="*/ 7142282 w 12582734"/>
              <a:gd name="connsiteY7" fmla="*/ 570676 h 6900476"/>
              <a:gd name="connsiteX8" fmla="*/ 7907929 w 12582734"/>
              <a:gd name="connsiteY8" fmla="*/ 671333 h 6900476"/>
              <a:gd name="connsiteX9" fmla="*/ 7942382 w 12582734"/>
              <a:gd name="connsiteY9" fmla="*/ 3688801 h 6900476"/>
              <a:gd name="connsiteX10" fmla="*/ 8015517 w 12582734"/>
              <a:gd name="connsiteY10" fmla="*/ 6383355 h 6900476"/>
              <a:gd name="connsiteX11" fmla="*/ 8887728 w 12582734"/>
              <a:gd name="connsiteY11" fmla="*/ 6864233 h 6900476"/>
              <a:gd name="connsiteX12" fmla="*/ 12582734 w 12582734"/>
              <a:gd name="connsiteY12" fmla="*/ 6900476 h 6900476"/>
              <a:gd name="connsiteX0" fmla="*/ 0 w 12582734"/>
              <a:gd name="connsiteY0" fmla="*/ 6645563 h 6865386"/>
              <a:gd name="connsiteX1" fmla="*/ 3068260 w 12582734"/>
              <a:gd name="connsiteY1" fmla="*/ 6659953 h 6865386"/>
              <a:gd name="connsiteX2" fmla="*/ 3630611 w 12582734"/>
              <a:gd name="connsiteY2" fmla="*/ 5149479 h 6865386"/>
              <a:gd name="connsiteX3" fmla="*/ 3882985 w 12582734"/>
              <a:gd name="connsiteY3" fmla="*/ 469900 h 6865386"/>
              <a:gd name="connsiteX4" fmla="*/ 5049296 w 12582734"/>
              <a:gd name="connsiteY4" fmla="*/ 658635 h 6865386"/>
              <a:gd name="connsiteX5" fmla="*/ 5398575 w 12582734"/>
              <a:gd name="connsiteY5" fmla="*/ 4850395 h 6865386"/>
              <a:gd name="connsiteX6" fmla="*/ 6436119 w 12582734"/>
              <a:gd name="connsiteY6" fmla="*/ 4615648 h 6865386"/>
              <a:gd name="connsiteX7" fmla="*/ 7142282 w 12582734"/>
              <a:gd name="connsiteY7" fmla="*/ 570676 h 6865386"/>
              <a:gd name="connsiteX8" fmla="*/ 7907929 w 12582734"/>
              <a:gd name="connsiteY8" fmla="*/ 671333 h 6865386"/>
              <a:gd name="connsiteX9" fmla="*/ 7942382 w 12582734"/>
              <a:gd name="connsiteY9" fmla="*/ 3688801 h 6865386"/>
              <a:gd name="connsiteX10" fmla="*/ 8015517 w 12582734"/>
              <a:gd name="connsiteY10" fmla="*/ 6383355 h 6865386"/>
              <a:gd name="connsiteX11" fmla="*/ 8887728 w 12582734"/>
              <a:gd name="connsiteY11" fmla="*/ 6864233 h 6865386"/>
              <a:gd name="connsiteX12" fmla="*/ 12582734 w 12582734"/>
              <a:gd name="connsiteY12" fmla="*/ 6791767 h 6865386"/>
              <a:gd name="connsiteX0" fmla="*/ 0 w 12582734"/>
              <a:gd name="connsiteY0" fmla="*/ 6645563 h 6816444"/>
              <a:gd name="connsiteX1" fmla="*/ 3068260 w 12582734"/>
              <a:gd name="connsiteY1" fmla="*/ 6659953 h 6816444"/>
              <a:gd name="connsiteX2" fmla="*/ 3630611 w 12582734"/>
              <a:gd name="connsiteY2" fmla="*/ 5149479 h 6816444"/>
              <a:gd name="connsiteX3" fmla="*/ 3882985 w 12582734"/>
              <a:gd name="connsiteY3" fmla="*/ 469900 h 6816444"/>
              <a:gd name="connsiteX4" fmla="*/ 5049296 w 12582734"/>
              <a:gd name="connsiteY4" fmla="*/ 658635 h 6816444"/>
              <a:gd name="connsiteX5" fmla="*/ 5398575 w 12582734"/>
              <a:gd name="connsiteY5" fmla="*/ 4850395 h 6816444"/>
              <a:gd name="connsiteX6" fmla="*/ 6436119 w 12582734"/>
              <a:gd name="connsiteY6" fmla="*/ 4615648 h 6816444"/>
              <a:gd name="connsiteX7" fmla="*/ 7142282 w 12582734"/>
              <a:gd name="connsiteY7" fmla="*/ 570676 h 6816444"/>
              <a:gd name="connsiteX8" fmla="*/ 7907929 w 12582734"/>
              <a:gd name="connsiteY8" fmla="*/ 671333 h 6816444"/>
              <a:gd name="connsiteX9" fmla="*/ 7942382 w 12582734"/>
              <a:gd name="connsiteY9" fmla="*/ 3688801 h 6816444"/>
              <a:gd name="connsiteX10" fmla="*/ 8015517 w 12582734"/>
              <a:gd name="connsiteY10" fmla="*/ 6383355 h 6816444"/>
              <a:gd name="connsiteX11" fmla="*/ 8567157 w 12582734"/>
              <a:gd name="connsiteY11" fmla="*/ 6809879 h 6816444"/>
              <a:gd name="connsiteX12" fmla="*/ 12582734 w 12582734"/>
              <a:gd name="connsiteY12" fmla="*/ 6791767 h 6816444"/>
              <a:gd name="connsiteX0" fmla="*/ 0 w 12582734"/>
              <a:gd name="connsiteY0" fmla="*/ 6645563 h 6816444"/>
              <a:gd name="connsiteX1" fmla="*/ 3068260 w 12582734"/>
              <a:gd name="connsiteY1" fmla="*/ 6659953 h 6816444"/>
              <a:gd name="connsiteX2" fmla="*/ 3630611 w 12582734"/>
              <a:gd name="connsiteY2" fmla="*/ 5149479 h 6816444"/>
              <a:gd name="connsiteX3" fmla="*/ 3882985 w 12582734"/>
              <a:gd name="connsiteY3" fmla="*/ 469900 h 6816444"/>
              <a:gd name="connsiteX4" fmla="*/ 5049296 w 12582734"/>
              <a:gd name="connsiteY4" fmla="*/ 658635 h 6816444"/>
              <a:gd name="connsiteX5" fmla="*/ 5398575 w 12582734"/>
              <a:gd name="connsiteY5" fmla="*/ 4850395 h 6816444"/>
              <a:gd name="connsiteX6" fmla="*/ 6436119 w 12582734"/>
              <a:gd name="connsiteY6" fmla="*/ 4615648 h 6816444"/>
              <a:gd name="connsiteX7" fmla="*/ 7142282 w 12582734"/>
              <a:gd name="connsiteY7" fmla="*/ 570676 h 6816444"/>
              <a:gd name="connsiteX8" fmla="*/ 7874186 w 12582734"/>
              <a:gd name="connsiteY8" fmla="*/ 508270 h 6816444"/>
              <a:gd name="connsiteX9" fmla="*/ 7942382 w 12582734"/>
              <a:gd name="connsiteY9" fmla="*/ 3688801 h 6816444"/>
              <a:gd name="connsiteX10" fmla="*/ 8015517 w 12582734"/>
              <a:gd name="connsiteY10" fmla="*/ 6383355 h 6816444"/>
              <a:gd name="connsiteX11" fmla="*/ 8567157 w 12582734"/>
              <a:gd name="connsiteY11" fmla="*/ 6809879 h 6816444"/>
              <a:gd name="connsiteX12" fmla="*/ 12582734 w 12582734"/>
              <a:gd name="connsiteY12" fmla="*/ 6791767 h 681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582734" h="6816444">
                <a:moveTo>
                  <a:pt x="0" y="6645563"/>
                </a:moveTo>
                <a:cubicBezTo>
                  <a:pt x="486068" y="6647961"/>
                  <a:pt x="2420978" y="6752276"/>
                  <a:pt x="3068260" y="6659953"/>
                </a:cubicBezTo>
                <a:cubicBezTo>
                  <a:pt x="3715542" y="6567630"/>
                  <a:pt x="3494824" y="6181155"/>
                  <a:pt x="3630611" y="5149479"/>
                </a:cubicBezTo>
                <a:cubicBezTo>
                  <a:pt x="3766399" y="4117804"/>
                  <a:pt x="3646538" y="1218374"/>
                  <a:pt x="3882985" y="469900"/>
                </a:cubicBezTo>
                <a:cubicBezTo>
                  <a:pt x="4119432" y="-278574"/>
                  <a:pt x="4796698" y="-71448"/>
                  <a:pt x="5049296" y="658635"/>
                </a:cubicBezTo>
                <a:cubicBezTo>
                  <a:pt x="5301894" y="1388718"/>
                  <a:pt x="5167438" y="4190893"/>
                  <a:pt x="5398575" y="4850395"/>
                </a:cubicBezTo>
                <a:cubicBezTo>
                  <a:pt x="5629712" y="5509897"/>
                  <a:pt x="6145501" y="5328934"/>
                  <a:pt x="6436119" y="4615648"/>
                </a:cubicBezTo>
                <a:cubicBezTo>
                  <a:pt x="6726737" y="3902362"/>
                  <a:pt x="6902604" y="1255239"/>
                  <a:pt x="7142282" y="570676"/>
                </a:cubicBezTo>
                <a:cubicBezTo>
                  <a:pt x="7381960" y="-113887"/>
                  <a:pt x="7740836" y="-11417"/>
                  <a:pt x="7874186" y="508270"/>
                </a:cubicBezTo>
                <a:cubicBezTo>
                  <a:pt x="8007536" y="1027958"/>
                  <a:pt x="7918827" y="2709620"/>
                  <a:pt x="7942382" y="3688801"/>
                </a:cubicBezTo>
                <a:cubicBezTo>
                  <a:pt x="7965937" y="4667982"/>
                  <a:pt x="7911388" y="5863175"/>
                  <a:pt x="8015517" y="6383355"/>
                </a:cubicBezTo>
                <a:cubicBezTo>
                  <a:pt x="8119646" y="6903535"/>
                  <a:pt x="8567157" y="6809879"/>
                  <a:pt x="8567157" y="6809879"/>
                </a:cubicBezTo>
                <a:lnTo>
                  <a:pt x="12582734" y="6791767"/>
                </a:lnTo>
              </a:path>
            </a:pathLst>
          </a:custGeom>
          <a:ln>
            <a:prstDash val="sysDash"/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4" name="Freeform 53"/>
          <p:cNvSpPr/>
          <p:nvPr/>
        </p:nvSpPr>
        <p:spPr>
          <a:xfrm>
            <a:off x="1060488" y="1347980"/>
            <a:ext cx="10528663" cy="4252615"/>
          </a:xfrm>
          <a:custGeom>
            <a:avLst/>
            <a:gdLst>
              <a:gd name="connsiteX0" fmla="*/ 1011859 w 2797802"/>
              <a:gd name="connsiteY0" fmla="*/ 3337063 h 5113908"/>
              <a:gd name="connsiteX1" fmla="*/ 1656095 w 2797802"/>
              <a:gd name="connsiteY1" fmla="*/ 3326672 h 5113908"/>
              <a:gd name="connsiteX2" fmla="*/ 2414632 w 2797802"/>
              <a:gd name="connsiteY2" fmla="*/ 3357845 h 5113908"/>
              <a:gd name="connsiteX3" fmla="*/ 139023 w 2797802"/>
              <a:gd name="connsiteY3" fmla="*/ 1154972 h 5113908"/>
              <a:gd name="connsiteX4" fmla="*/ 336450 w 2797802"/>
              <a:gd name="connsiteY4" fmla="*/ 74317 h 5113908"/>
              <a:gd name="connsiteX5" fmla="*/ 1053423 w 2797802"/>
              <a:gd name="connsiteY5" fmla="*/ 292526 h 5113908"/>
              <a:gd name="connsiteX6" fmla="*/ 1219677 w 2797802"/>
              <a:gd name="connsiteY6" fmla="*/ 1882336 h 5113908"/>
              <a:gd name="connsiteX7" fmla="*/ 2778314 w 2797802"/>
              <a:gd name="connsiteY7" fmla="*/ 3233154 h 5113908"/>
              <a:gd name="connsiteX8" fmla="*/ 2019777 w 2797802"/>
              <a:gd name="connsiteY8" fmla="*/ 3804654 h 5113908"/>
              <a:gd name="connsiteX9" fmla="*/ 928732 w 2797802"/>
              <a:gd name="connsiteY9" fmla="*/ 3835826 h 5113908"/>
              <a:gd name="connsiteX10" fmla="*/ 991077 w 2797802"/>
              <a:gd name="connsiteY10" fmla="*/ 5113908 h 5113908"/>
              <a:gd name="connsiteX11" fmla="*/ 991077 w 2797802"/>
              <a:gd name="connsiteY11" fmla="*/ 5113908 h 5113908"/>
              <a:gd name="connsiteX0" fmla="*/ 0 w 6122092"/>
              <a:gd name="connsiteY0" fmla="*/ 4242978 h 5113908"/>
              <a:gd name="connsiteX1" fmla="*/ 4980385 w 6122092"/>
              <a:gd name="connsiteY1" fmla="*/ 3326672 h 5113908"/>
              <a:gd name="connsiteX2" fmla="*/ 5738922 w 6122092"/>
              <a:gd name="connsiteY2" fmla="*/ 3357845 h 5113908"/>
              <a:gd name="connsiteX3" fmla="*/ 3463313 w 6122092"/>
              <a:gd name="connsiteY3" fmla="*/ 1154972 h 5113908"/>
              <a:gd name="connsiteX4" fmla="*/ 3660740 w 6122092"/>
              <a:gd name="connsiteY4" fmla="*/ 74317 h 5113908"/>
              <a:gd name="connsiteX5" fmla="*/ 4377713 w 6122092"/>
              <a:gd name="connsiteY5" fmla="*/ 292526 h 5113908"/>
              <a:gd name="connsiteX6" fmla="*/ 4543967 w 6122092"/>
              <a:gd name="connsiteY6" fmla="*/ 1882336 h 5113908"/>
              <a:gd name="connsiteX7" fmla="*/ 6102604 w 6122092"/>
              <a:gd name="connsiteY7" fmla="*/ 3233154 h 5113908"/>
              <a:gd name="connsiteX8" fmla="*/ 5344067 w 6122092"/>
              <a:gd name="connsiteY8" fmla="*/ 3804654 h 5113908"/>
              <a:gd name="connsiteX9" fmla="*/ 4253022 w 6122092"/>
              <a:gd name="connsiteY9" fmla="*/ 3835826 h 5113908"/>
              <a:gd name="connsiteX10" fmla="*/ 4315367 w 6122092"/>
              <a:gd name="connsiteY10" fmla="*/ 5113908 h 5113908"/>
              <a:gd name="connsiteX11" fmla="*/ 4315367 w 6122092"/>
              <a:gd name="connsiteY11" fmla="*/ 5113908 h 5113908"/>
              <a:gd name="connsiteX0" fmla="*/ 0 w 6122092"/>
              <a:gd name="connsiteY0" fmla="*/ 4242978 h 5113908"/>
              <a:gd name="connsiteX1" fmla="*/ 4136776 w 6122092"/>
              <a:gd name="connsiteY1" fmla="*/ 4395651 h 5113908"/>
              <a:gd name="connsiteX2" fmla="*/ 5738922 w 6122092"/>
              <a:gd name="connsiteY2" fmla="*/ 3357845 h 5113908"/>
              <a:gd name="connsiteX3" fmla="*/ 3463313 w 6122092"/>
              <a:gd name="connsiteY3" fmla="*/ 1154972 h 5113908"/>
              <a:gd name="connsiteX4" fmla="*/ 3660740 w 6122092"/>
              <a:gd name="connsiteY4" fmla="*/ 74317 h 5113908"/>
              <a:gd name="connsiteX5" fmla="*/ 4377713 w 6122092"/>
              <a:gd name="connsiteY5" fmla="*/ 292526 h 5113908"/>
              <a:gd name="connsiteX6" fmla="*/ 4543967 w 6122092"/>
              <a:gd name="connsiteY6" fmla="*/ 1882336 h 5113908"/>
              <a:gd name="connsiteX7" fmla="*/ 6102604 w 6122092"/>
              <a:gd name="connsiteY7" fmla="*/ 3233154 h 5113908"/>
              <a:gd name="connsiteX8" fmla="*/ 5344067 w 6122092"/>
              <a:gd name="connsiteY8" fmla="*/ 3804654 h 5113908"/>
              <a:gd name="connsiteX9" fmla="*/ 4253022 w 6122092"/>
              <a:gd name="connsiteY9" fmla="*/ 3835826 h 5113908"/>
              <a:gd name="connsiteX10" fmla="*/ 4315367 w 6122092"/>
              <a:gd name="connsiteY10" fmla="*/ 5113908 h 5113908"/>
              <a:gd name="connsiteX11" fmla="*/ 4315367 w 6122092"/>
              <a:gd name="connsiteY11" fmla="*/ 5113908 h 5113908"/>
              <a:gd name="connsiteX0" fmla="*/ 0 w 6122092"/>
              <a:gd name="connsiteY0" fmla="*/ 4369806 h 5113908"/>
              <a:gd name="connsiteX1" fmla="*/ 4136776 w 6122092"/>
              <a:gd name="connsiteY1" fmla="*/ 4395651 h 5113908"/>
              <a:gd name="connsiteX2" fmla="*/ 5738922 w 6122092"/>
              <a:gd name="connsiteY2" fmla="*/ 3357845 h 5113908"/>
              <a:gd name="connsiteX3" fmla="*/ 3463313 w 6122092"/>
              <a:gd name="connsiteY3" fmla="*/ 1154972 h 5113908"/>
              <a:gd name="connsiteX4" fmla="*/ 3660740 w 6122092"/>
              <a:gd name="connsiteY4" fmla="*/ 74317 h 5113908"/>
              <a:gd name="connsiteX5" fmla="*/ 4377713 w 6122092"/>
              <a:gd name="connsiteY5" fmla="*/ 292526 h 5113908"/>
              <a:gd name="connsiteX6" fmla="*/ 4543967 w 6122092"/>
              <a:gd name="connsiteY6" fmla="*/ 1882336 h 5113908"/>
              <a:gd name="connsiteX7" fmla="*/ 6102604 w 6122092"/>
              <a:gd name="connsiteY7" fmla="*/ 3233154 h 5113908"/>
              <a:gd name="connsiteX8" fmla="*/ 5344067 w 6122092"/>
              <a:gd name="connsiteY8" fmla="*/ 3804654 h 5113908"/>
              <a:gd name="connsiteX9" fmla="*/ 4253022 w 6122092"/>
              <a:gd name="connsiteY9" fmla="*/ 3835826 h 5113908"/>
              <a:gd name="connsiteX10" fmla="*/ 4315367 w 6122092"/>
              <a:gd name="connsiteY10" fmla="*/ 5113908 h 5113908"/>
              <a:gd name="connsiteX11" fmla="*/ 4315367 w 6122092"/>
              <a:gd name="connsiteY11" fmla="*/ 5113908 h 5113908"/>
              <a:gd name="connsiteX0" fmla="*/ 0 w 6122092"/>
              <a:gd name="connsiteY0" fmla="*/ 4759078 h 5503180"/>
              <a:gd name="connsiteX1" fmla="*/ 4136776 w 6122092"/>
              <a:gd name="connsiteY1" fmla="*/ 4784923 h 5503180"/>
              <a:gd name="connsiteX2" fmla="*/ 5738922 w 6122092"/>
              <a:gd name="connsiteY2" fmla="*/ 3747117 h 5503180"/>
              <a:gd name="connsiteX3" fmla="*/ 3463313 w 6122092"/>
              <a:gd name="connsiteY3" fmla="*/ 1544244 h 5503180"/>
              <a:gd name="connsiteX4" fmla="*/ 3694485 w 6122092"/>
              <a:gd name="connsiteY4" fmla="*/ 28750 h 5503180"/>
              <a:gd name="connsiteX5" fmla="*/ 4377713 w 6122092"/>
              <a:gd name="connsiteY5" fmla="*/ 681798 h 5503180"/>
              <a:gd name="connsiteX6" fmla="*/ 4543967 w 6122092"/>
              <a:gd name="connsiteY6" fmla="*/ 2271608 h 5503180"/>
              <a:gd name="connsiteX7" fmla="*/ 6102604 w 6122092"/>
              <a:gd name="connsiteY7" fmla="*/ 3622426 h 5503180"/>
              <a:gd name="connsiteX8" fmla="*/ 5344067 w 6122092"/>
              <a:gd name="connsiteY8" fmla="*/ 4193926 h 5503180"/>
              <a:gd name="connsiteX9" fmla="*/ 4253022 w 6122092"/>
              <a:gd name="connsiteY9" fmla="*/ 4225098 h 5503180"/>
              <a:gd name="connsiteX10" fmla="*/ 4315367 w 6122092"/>
              <a:gd name="connsiteY10" fmla="*/ 5503180 h 5503180"/>
              <a:gd name="connsiteX11" fmla="*/ 4315367 w 6122092"/>
              <a:gd name="connsiteY11" fmla="*/ 5503180 h 5503180"/>
              <a:gd name="connsiteX0" fmla="*/ 0 w 6122092"/>
              <a:gd name="connsiteY0" fmla="*/ 5861267 h 6605369"/>
              <a:gd name="connsiteX1" fmla="*/ 4136776 w 6122092"/>
              <a:gd name="connsiteY1" fmla="*/ 5887112 h 6605369"/>
              <a:gd name="connsiteX2" fmla="*/ 3967343 w 6122092"/>
              <a:gd name="connsiteY2" fmla="*/ 66083 h 6605369"/>
              <a:gd name="connsiteX3" fmla="*/ 3463313 w 6122092"/>
              <a:gd name="connsiteY3" fmla="*/ 2646433 h 6605369"/>
              <a:gd name="connsiteX4" fmla="*/ 3694485 w 6122092"/>
              <a:gd name="connsiteY4" fmla="*/ 1130939 h 6605369"/>
              <a:gd name="connsiteX5" fmla="*/ 4377713 w 6122092"/>
              <a:gd name="connsiteY5" fmla="*/ 1783987 h 6605369"/>
              <a:gd name="connsiteX6" fmla="*/ 4543967 w 6122092"/>
              <a:gd name="connsiteY6" fmla="*/ 3373797 h 6605369"/>
              <a:gd name="connsiteX7" fmla="*/ 6102604 w 6122092"/>
              <a:gd name="connsiteY7" fmla="*/ 4724615 h 6605369"/>
              <a:gd name="connsiteX8" fmla="*/ 5344067 w 6122092"/>
              <a:gd name="connsiteY8" fmla="*/ 5296115 h 6605369"/>
              <a:gd name="connsiteX9" fmla="*/ 4253022 w 6122092"/>
              <a:gd name="connsiteY9" fmla="*/ 5327287 h 6605369"/>
              <a:gd name="connsiteX10" fmla="*/ 4315367 w 6122092"/>
              <a:gd name="connsiteY10" fmla="*/ 6605369 h 6605369"/>
              <a:gd name="connsiteX11" fmla="*/ 4315367 w 6122092"/>
              <a:gd name="connsiteY11" fmla="*/ 6605369 h 6605369"/>
              <a:gd name="connsiteX0" fmla="*/ 0 w 12785201"/>
              <a:gd name="connsiteY0" fmla="*/ 5861267 h 6605369"/>
              <a:gd name="connsiteX1" fmla="*/ 4136776 w 12785201"/>
              <a:gd name="connsiteY1" fmla="*/ 5887112 h 6605369"/>
              <a:gd name="connsiteX2" fmla="*/ 3967343 w 12785201"/>
              <a:gd name="connsiteY2" fmla="*/ 66083 h 6605369"/>
              <a:gd name="connsiteX3" fmla="*/ 3463313 w 12785201"/>
              <a:gd name="connsiteY3" fmla="*/ 2646433 h 6605369"/>
              <a:gd name="connsiteX4" fmla="*/ 3694485 w 12785201"/>
              <a:gd name="connsiteY4" fmla="*/ 1130939 h 6605369"/>
              <a:gd name="connsiteX5" fmla="*/ 4377713 w 12785201"/>
              <a:gd name="connsiteY5" fmla="*/ 1783987 h 6605369"/>
              <a:gd name="connsiteX6" fmla="*/ 4543967 w 12785201"/>
              <a:gd name="connsiteY6" fmla="*/ 3373797 h 6605369"/>
              <a:gd name="connsiteX7" fmla="*/ 6102604 w 12785201"/>
              <a:gd name="connsiteY7" fmla="*/ 4724615 h 6605369"/>
              <a:gd name="connsiteX8" fmla="*/ 5344067 w 12785201"/>
              <a:gd name="connsiteY8" fmla="*/ 5296115 h 6605369"/>
              <a:gd name="connsiteX9" fmla="*/ 4253022 w 12785201"/>
              <a:gd name="connsiteY9" fmla="*/ 5327287 h 6605369"/>
              <a:gd name="connsiteX10" fmla="*/ 4315367 w 12785201"/>
              <a:gd name="connsiteY10" fmla="*/ 6605369 h 6605369"/>
              <a:gd name="connsiteX11" fmla="*/ 12785201 w 12785201"/>
              <a:gd name="connsiteY11" fmla="*/ 5536393 h 6605369"/>
              <a:gd name="connsiteX0" fmla="*/ 0 w 12785201"/>
              <a:gd name="connsiteY0" fmla="*/ 5861267 h 6308290"/>
              <a:gd name="connsiteX1" fmla="*/ 4136776 w 12785201"/>
              <a:gd name="connsiteY1" fmla="*/ 5887112 h 6308290"/>
              <a:gd name="connsiteX2" fmla="*/ 3967343 w 12785201"/>
              <a:gd name="connsiteY2" fmla="*/ 66083 h 6308290"/>
              <a:gd name="connsiteX3" fmla="*/ 3463313 w 12785201"/>
              <a:gd name="connsiteY3" fmla="*/ 2646433 h 6308290"/>
              <a:gd name="connsiteX4" fmla="*/ 3694485 w 12785201"/>
              <a:gd name="connsiteY4" fmla="*/ 1130939 h 6308290"/>
              <a:gd name="connsiteX5" fmla="*/ 4377713 w 12785201"/>
              <a:gd name="connsiteY5" fmla="*/ 1783987 h 6308290"/>
              <a:gd name="connsiteX6" fmla="*/ 4543967 w 12785201"/>
              <a:gd name="connsiteY6" fmla="*/ 3373797 h 6308290"/>
              <a:gd name="connsiteX7" fmla="*/ 6102604 w 12785201"/>
              <a:gd name="connsiteY7" fmla="*/ 4724615 h 6308290"/>
              <a:gd name="connsiteX8" fmla="*/ 5344067 w 12785201"/>
              <a:gd name="connsiteY8" fmla="*/ 5296115 h 6308290"/>
              <a:gd name="connsiteX9" fmla="*/ 4253022 w 12785201"/>
              <a:gd name="connsiteY9" fmla="*/ 5327287 h 6308290"/>
              <a:gd name="connsiteX10" fmla="*/ 8179095 w 12785201"/>
              <a:gd name="connsiteY10" fmla="*/ 5681337 h 6308290"/>
              <a:gd name="connsiteX11" fmla="*/ 12785201 w 12785201"/>
              <a:gd name="connsiteY11" fmla="*/ 5536393 h 6308290"/>
              <a:gd name="connsiteX0" fmla="*/ 0 w 12785201"/>
              <a:gd name="connsiteY0" fmla="*/ 5861267 h 6308290"/>
              <a:gd name="connsiteX1" fmla="*/ 4136776 w 12785201"/>
              <a:gd name="connsiteY1" fmla="*/ 5887112 h 6308290"/>
              <a:gd name="connsiteX2" fmla="*/ 3967343 w 12785201"/>
              <a:gd name="connsiteY2" fmla="*/ 66083 h 6308290"/>
              <a:gd name="connsiteX3" fmla="*/ 3463313 w 12785201"/>
              <a:gd name="connsiteY3" fmla="*/ 2646433 h 6308290"/>
              <a:gd name="connsiteX4" fmla="*/ 3694485 w 12785201"/>
              <a:gd name="connsiteY4" fmla="*/ 1130939 h 6308290"/>
              <a:gd name="connsiteX5" fmla="*/ 4377713 w 12785201"/>
              <a:gd name="connsiteY5" fmla="*/ 1783987 h 6308290"/>
              <a:gd name="connsiteX6" fmla="*/ 4543967 w 12785201"/>
              <a:gd name="connsiteY6" fmla="*/ 3373797 h 6308290"/>
              <a:gd name="connsiteX7" fmla="*/ 6102604 w 12785201"/>
              <a:gd name="connsiteY7" fmla="*/ 4724615 h 6308290"/>
              <a:gd name="connsiteX8" fmla="*/ 5344067 w 12785201"/>
              <a:gd name="connsiteY8" fmla="*/ 5296115 h 6308290"/>
              <a:gd name="connsiteX9" fmla="*/ 8572301 w 12785201"/>
              <a:gd name="connsiteY9" fmla="*/ 3769115 h 6308290"/>
              <a:gd name="connsiteX10" fmla="*/ 8179095 w 12785201"/>
              <a:gd name="connsiteY10" fmla="*/ 5681337 h 6308290"/>
              <a:gd name="connsiteX11" fmla="*/ 12785201 w 12785201"/>
              <a:gd name="connsiteY11" fmla="*/ 5536393 h 6308290"/>
              <a:gd name="connsiteX0" fmla="*/ 0 w 12785201"/>
              <a:gd name="connsiteY0" fmla="*/ 5861267 h 6308290"/>
              <a:gd name="connsiteX1" fmla="*/ 4136776 w 12785201"/>
              <a:gd name="connsiteY1" fmla="*/ 5887112 h 6308290"/>
              <a:gd name="connsiteX2" fmla="*/ 3967343 w 12785201"/>
              <a:gd name="connsiteY2" fmla="*/ 66083 h 6308290"/>
              <a:gd name="connsiteX3" fmla="*/ 3463313 w 12785201"/>
              <a:gd name="connsiteY3" fmla="*/ 2646433 h 6308290"/>
              <a:gd name="connsiteX4" fmla="*/ 3694485 w 12785201"/>
              <a:gd name="connsiteY4" fmla="*/ 1130939 h 6308290"/>
              <a:gd name="connsiteX5" fmla="*/ 4377713 w 12785201"/>
              <a:gd name="connsiteY5" fmla="*/ 1783987 h 6308290"/>
              <a:gd name="connsiteX6" fmla="*/ 4543967 w 12785201"/>
              <a:gd name="connsiteY6" fmla="*/ 3373797 h 6308290"/>
              <a:gd name="connsiteX7" fmla="*/ 8127267 w 12785201"/>
              <a:gd name="connsiteY7" fmla="*/ 1245907 h 6308290"/>
              <a:gd name="connsiteX8" fmla="*/ 5344067 w 12785201"/>
              <a:gd name="connsiteY8" fmla="*/ 5296115 h 6308290"/>
              <a:gd name="connsiteX9" fmla="*/ 8572301 w 12785201"/>
              <a:gd name="connsiteY9" fmla="*/ 3769115 h 6308290"/>
              <a:gd name="connsiteX10" fmla="*/ 8179095 w 12785201"/>
              <a:gd name="connsiteY10" fmla="*/ 5681337 h 6308290"/>
              <a:gd name="connsiteX11" fmla="*/ 12785201 w 12785201"/>
              <a:gd name="connsiteY11" fmla="*/ 5536393 h 6308290"/>
              <a:gd name="connsiteX0" fmla="*/ 0 w 12785201"/>
              <a:gd name="connsiteY0" fmla="*/ 5861267 h 6308290"/>
              <a:gd name="connsiteX1" fmla="*/ 4136776 w 12785201"/>
              <a:gd name="connsiteY1" fmla="*/ 5887112 h 6308290"/>
              <a:gd name="connsiteX2" fmla="*/ 3967343 w 12785201"/>
              <a:gd name="connsiteY2" fmla="*/ 66083 h 6308290"/>
              <a:gd name="connsiteX3" fmla="*/ 3463313 w 12785201"/>
              <a:gd name="connsiteY3" fmla="*/ 2646433 h 6308290"/>
              <a:gd name="connsiteX4" fmla="*/ 3694485 w 12785201"/>
              <a:gd name="connsiteY4" fmla="*/ 1130939 h 6308290"/>
              <a:gd name="connsiteX5" fmla="*/ 4377713 w 12785201"/>
              <a:gd name="connsiteY5" fmla="*/ 1783987 h 6308290"/>
              <a:gd name="connsiteX6" fmla="*/ 4543967 w 12785201"/>
              <a:gd name="connsiteY6" fmla="*/ 3373797 h 6308290"/>
              <a:gd name="connsiteX7" fmla="*/ 8127267 w 12785201"/>
              <a:gd name="connsiteY7" fmla="*/ 1245907 h 6308290"/>
              <a:gd name="connsiteX8" fmla="*/ 8431676 w 12785201"/>
              <a:gd name="connsiteY8" fmla="*/ 2995095 h 6308290"/>
              <a:gd name="connsiteX9" fmla="*/ 8572301 w 12785201"/>
              <a:gd name="connsiteY9" fmla="*/ 3769115 h 6308290"/>
              <a:gd name="connsiteX10" fmla="*/ 8179095 w 12785201"/>
              <a:gd name="connsiteY10" fmla="*/ 5681337 h 6308290"/>
              <a:gd name="connsiteX11" fmla="*/ 12785201 w 12785201"/>
              <a:gd name="connsiteY11" fmla="*/ 5536393 h 6308290"/>
              <a:gd name="connsiteX0" fmla="*/ 0 w 12785201"/>
              <a:gd name="connsiteY0" fmla="*/ 6477757 h 6924780"/>
              <a:gd name="connsiteX1" fmla="*/ 4136776 w 12785201"/>
              <a:gd name="connsiteY1" fmla="*/ 6503602 h 6924780"/>
              <a:gd name="connsiteX2" fmla="*/ 3967343 w 12785201"/>
              <a:gd name="connsiteY2" fmla="*/ 682573 h 6924780"/>
              <a:gd name="connsiteX3" fmla="*/ 3463313 w 12785201"/>
              <a:gd name="connsiteY3" fmla="*/ 3262923 h 6924780"/>
              <a:gd name="connsiteX4" fmla="*/ 3694485 w 12785201"/>
              <a:gd name="connsiteY4" fmla="*/ 1747429 h 6924780"/>
              <a:gd name="connsiteX5" fmla="*/ 4377713 w 12785201"/>
              <a:gd name="connsiteY5" fmla="*/ 2400477 h 6924780"/>
              <a:gd name="connsiteX6" fmla="*/ 8137741 w 12785201"/>
              <a:gd name="connsiteY6" fmla="*/ 4269 h 6924780"/>
              <a:gd name="connsiteX7" fmla="*/ 8127267 w 12785201"/>
              <a:gd name="connsiteY7" fmla="*/ 1862397 h 6924780"/>
              <a:gd name="connsiteX8" fmla="*/ 8431676 w 12785201"/>
              <a:gd name="connsiteY8" fmla="*/ 3611585 h 6924780"/>
              <a:gd name="connsiteX9" fmla="*/ 8572301 w 12785201"/>
              <a:gd name="connsiteY9" fmla="*/ 4385605 h 6924780"/>
              <a:gd name="connsiteX10" fmla="*/ 8179095 w 12785201"/>
              <a:gd name="connsiteY10" fmla="*/ 6297827 h 6924780"/>
              <a:gd name="connsiteX11" fmla="*/ 12785201 w 12785201"/>
              <a:gd name="connsiteY11" fmla="*/ 6152883 h 6924780"/>
              <a:gd name="connsiteX0" fmla="*/ 0 w 12785201"/>
              <a:gd name="connsiteY0" fmla="*/ 6519553 h 6966576"/>
              <a:gd name="connsiteX1" fmla="*/ 4136776 w 12785201"/>
              <a:gd name="connsiteY1" fmla="*/ 6545398 h 6966576"/>
              <a:gd name="connsiteX2" fmla="*/ 3967343 w 12785201"/>
              <a:gd name="connsiteY2" fmla="*/ 724369 h 6966576"/>
              <a:gd name="connsiteX3" fmla="*/ 3463313 w 12785201"/>
              <a:gd name="connsiteY3" fmla="*/ 3304719 h 6966576"/>
              <a:gd name="connsiteX4" fmla="*/ 3694485 w 12785201"/>
              <a:gd name="connsiteY4" fmla="*/ 1789225 h 6966576"/>
              <a:gd name="connsiteX5" fmla="*/ 6385502 w 12785201"/>
              <a:gd name="connsiteY5" fmla="*/ 666683 h 6966576"/>
              <a:gd name="connsiteX6" fmla="*/ 8137741 w 12785201"/>
              <a:gd name="connsiteY6" fmla="*/ 46065 h 6966576"/>
              <a:gd name="connsiteX7" fmla="*/ 8127267 w 12785201"/>
              <a:gd name="connsiteY7" fmla="*/ 1904193 h 6966576"/>
              <a:gd name="connsiteX8" fmla="*/ 8431676 w 12785201"/>
              <a:gd name="connsiteY8" fmla="*/ 3653381 h 6966576"/>
              <a:gd name="connsiteX9" fmla="*/ 8572301 w 12785201"/>
              <a:gd name="connsiteY9" fmla="*/ 4427401 h 6966576"/>
              <a:gd name="connsiteX10" fmla="*/ 8179095 w 12785201"/>
              <a:gd name="connsiteY10" fmla="*/ 6339623 h 6966576"/>
              <a:gd name="connsiteX11" fmla="*/ 12785201 w 12785201"/>
              <a:gd name="connsiteY11" fmla="*/ 6194679 h 6966576"/>
              <a:gd name="connsiteX0" fmla="*/ 0 w 12785201"/>
              <a:gd name="connsiteY0" fmla="*/ 6510038 h 6957061"/>
              <a:gd name="connsiteX1" fmla="*/ 4136776 w 12785201"/>
              <a:gd name="connsiteY1" fmla="*/ 6535883 h 6957061"/>
              <a:gd name="connsiteX2" fmla="*/ 3967343 w 12785201"/>
              <a:gd name="connsiteY2" fmla="*/ 714854 h 6957061"/>
              <a:gd name="connsiteX3" fmla="*/ 3463313 w 12785201"/>
              <a:gd name="connsiteY3" fmla="*/ 3295204 h 6957061"/>
              <a:gd name="connsiteX4" fmla="*/ 5280469 w 12785201"/>
              <a:gd name="connsiteY4" fmla="*/ 620142 h 6957061"/>
              <a:gd name="connsiteX5" fmla="*/ 6385502 w 12785201"/>
              <a:gd name="connsiteY5" fmla="*/ 657168 h 6957061"/>
              <a:gd name="connsiteX6" fmla="*/ 8137741 w 12785201"/>
              <a:gd name="connsiteY6" fmla="*/ 36550 h 6957061"/>
              <a:gd name="connsiteX7" fmla="*/ 8127267 w 12785201"/>
              <a:gd name="connsiteY7" fmla="*/ 1894678 h 6957061"/>
              <a:gd name="connsiteX8" fmla="*/ 8431676 w 12785201"/>
              <a:gd name="connsiteY8" fmla="*/ 3643866 h 6957061"/>
              <a:gd name="connsiteX9" fmla="*/ 8572301 w 12785201"/>
              <a:gd name="connsiteY9" fmla="*/ 4417886 h 6957061"/>
              <a:gd name="connsiteX10" fmla="*/ 8179095 w 12785201"/>
              <a:gd name="connsiteY10" fmla="*/ 6330108 h 6957061"/>
              <a:gd name="connsiteX11" fmla="*/ 12785201 w 12785201"/>
              <a:gd name="connsiteY11" fmla="*/ 6185164 h 6957061"/>
              <a:gd name="connsiteX0" fmla="*/ 0 w 12785201"/>
              <a:gd name="connsiteY0" fmla="*/ 6510038 h 6957061"/>
              <a:gd name="connsiteX1" fmla="*/ 4136776 w 12785201"/>
              <a:gd name="connsiteY1" fmla="*/ 6535883 h 6957061"/>
              <a:gd name="connsiteX2" fmla="*/ 3967343 w 12785201"/>
              <a:gd name="connsiteY2" fmla="*/ 714854 h 6957061"/>
              <a:gd name="connsiteX3" fmla="*/ 4711853 w 12785201"/>
              <a:gd name="connsiteY3" fmla="*/ 142625 h 6957061"/>
              <a:gd name="connsiteX4" fmla="*/ 5280469 w 12785201"/>
              <a:gd name="connsiteY4" fmla="*/ 620142 h 6957061"/>
              <a:gd name="connsiteX5" fmla="*/ 6385502 w 12785201"/>
              <a:gd name="connsiteY5" fmla="*/ 657168 h 6957061"/>
              <a:gd name="connsiteX6" fmla="*/ 8137741 w 12785201"/>
              <a:gd name="connsiteY6" fmla="*/ 36550 h 6957061"/>
              <a:gd name="connsiteX7" fmla="*/ 8127267 w 12785201"/>
              <a:gd name="connsiteY7" fmla="*/ 1894678 h 6957061"/>
              <a:gd name="connsiteX8" fmla="*/ 8431676 w 12785201"/>
              <a:gd name="connsiteY8" fmla="*/ 3643866 h 6957061"/>
              <a:gd name="connsiteX9" fmla="*/ 8572301 w 12785201"/>
              <a:gd name="connsiteY9" fmla="*/ 4417886 h 6957061"/>
              <a:gd name="connsiteX10" fmla="*/ 8179095 w 12785201"/>
              <a:gd name="connsiteY10" fmla="*/ 6330108 h 6957061"/>
              <a:gd name="connsiteX11" fmla="*/ 12785201 w 12785201"/>
              <a:gd name="connsiteY11" fmla="*/ 6185164 h 6957061"/>
              <a:gd name="connsiteX0" fmla="*/ 0 w 12802074"/>
              <a:gd name="connsiteY0" fmla="*/ 6510038 h 6957061"/>
              <a:gd name="connsiteX1" fmla="*/ 4136776 w 12802074"/>
              <a:gd name="connsiteY1" fmla="*/ 6535883 h 6957061"/>
              <a:gd name="connsiteX2" fmla="*/ 3967343 w 12802074"/>
              <a:gd name="connsiteY2" fmla="*/ 714854 h 6957061"/>
              <a:gd name="connsiteX3" fmla="*/ 4711853 w 12802074"/>
              <a:gd name="connsiteY3" fmla="*/ 142625 h 6957061"/>
              <a:gd name="connsiteX4" fmla="*/ 5280469 w 12802074"/>
              <a:gd name="connsiteY4" fmla="*/ 620142 h 6957061"/>
              <a:gd name="connsiteX5" fmla="*/ 6385502 w 12802074"/>
              <a:gd name="connsiteY5" fmla="*/ 657168 h 6957061"/>
              <a:gd name="connsiteX6" fmla="*/ 8137741 w 12802074"/>
              <a:gd name="connsiteY6" fmla="*/ 36550 h 6957061"/>
              <a:gd name="connsiteX7" fmla="*/ 8127267 w 12802074"/>
              <a:gd name="connsiteY7" fmla="*/ 1894678 h 6957061"/>
              <a:gd name="connsiteX8" fmla="*/ 8431676 w 12802074"/>
              <a:gd name="connsiteY8" fmla="*/ 3643866 h 6957061"/>
              <a:gd name="connsiteX9" fmla="*/ 8572301 w 12802074"/>
              <a:gd name="connsiteY9" fmla="*/ 4417886 h 6957061"/>
              <a:gd name="connsiteX10" fmla="*/ 8179095 w 12802074"/>
              <a:gd name="connsiteY10" fmla="*/ 6330108 h 6957061"/>
              <a:gd name="connsiteX11" fmla="*/ 12802074 w 12802074"/>
              <a:gd name="connsiteY11" fmla="*/ 6547530 h 6957061"/>
              <a:gd name="connsiteX0" fmla="*/ 0 w 12802074"/>
              <a:gd name="connsiteY0" fmla="*/ 6510038 h 6957061"/>
              <a:gd name="connsiteX1" fmla="*/ 4136776 w 12802074"/>
              <a:gd name="connsiteY1" fmla="*/ 6535883 h 6957061"/>
              <a:gd name="connsiteX2" fmla="*/ 3967343 w 12802074"/>
              <a:gd name="connsiteY2" fmla="*/ 714854 h 6957061"/>
              <a:gd name="connsiteX3" fmla="*/ 4711853 w 12802074"/>
              <a:gd name="connsiteY3" fmla="*/ 142625 h 6957061"/>
              <a:gd name="connsiteX4" fmla="*/ 5280469 w 12802074"/>
              <a:gd name="connsiteY4" fmla="*/ 620142 h 6957061"/>
              <a:gd name="connsiteX5" fmla="*/ 6385502 w 12802074"/>
              <a:gd name="connsiteY5" fmla="*/ 657168 h 6957061"/>
              <a:gd name="connsiteX6" fmla="*/ 8137741 w 12802074"/>
              <a:gd name="connsiteY6" fmla="*/ 36550 h 6957061"/>
              <a:gd name="connsiteX7" fmla="*/ 8127267 w 12802074"/>
              <a:gd name="connsiteY7" fmla="*/ 1894678 h 6957061"/>
              <a:gd name="connsiteX8" fmla="*/ 8431676 w 12802074"/>
              <a:gd name="connsiteY8" fmla="*/ 3643866 h 6957061"/>
              <a:gd name="connsiteX9" fmla="*/ 8572301 w 12802074"/>
              <a:gd name="connsiteY9" fmla="*/ 4417886 h 6957061"/>
              <a:gd name="connsiteX10" fmla="*/ 8229712 w 12802074"/>
              <a:gd name="connsiteY10" fmla="*/ 6710592 h 6957061"/>
              <a:gd name="connsiteX11" fmla="*/ 12802074 w 12802074"/>
              <a:gd name="connsiteY11" fmla="*/ 6547530 h 6957061"/>
              <a:gd name="connsiteX0" fmla="*/ 0 w 12802074"/>
              <a:gd name="connsiteY0" fmla="*/ 6510038 h 6957061"/>
              <a:gd name="connsiteX1" fmla="*/ 4136776 w 12802074"/>
              <a:gd name="connsiteY1" fmla="*/ 6535883 h 6957061"/>
              <a:gd name="connsiteX2" fmla="*/ 3967343 w 12802074"/>
              <a:gd name="connsiteY2" fmla="*/ 714854 h 6957061"/>
              <a:gd name="connsiteX3" fmla="*/ 4711853 w 12802074"/>
              <a:gd name="connsiteY3" fmla="*/ 142625 h 6957061"/>
              <a:gd name="connsiteX4" fmla="*/ 5280469 w 12802074"/>
              <a:gd name="connsiteY4" fmla="*/ 620142 h 6957061"/>
              <a:gd name="connsiteX5" fmla="*/ 6385502 w 12802074"/>
              <a:gd name="connsiteY5" fmla="*/ 657168 h 6957061"/>
              <a:gd name="connsiteX6" fmla="*/ 8137741 w 12802074"/>
              <a:gd name="connsiteY6" fmla="*/ 36550 h 6957061"/>
              <a:gd name="connsiteX7" fmla="*/ 8127267 w 12802074"/>
              <a:gd name="connsiteY7" fmla="*/ 1894678 h 6957061"/>
              <a:gd name="connsiteX8" fmla="*/ 8431676 w 12802074"/>
              <a:gd name="connsiteY8" fmla="*/ 3643866 h 6957061"/>
              <a:gd name="connsiteX9" fmla="*/ 8572301 w 12802074"/>
              <a:gd name="connsiteY9" fmla="*/ 4417886 h 6957061"/>
              <a:gd name="connsiteX10" fmla="*/ 8263456 w 12802074"/>
              <a:gd name="connsiteY10" fmla="*/ 6620000 h 6957061"/>
              <a:gd name="connsiteX11" fmla="*/ 12802074 w 12802074"/>
              <a:gd name="connsiteY11" fmla="*/ 6547530 h 6957061"/>
              <a:gd name="connsiteX0" fmla="*/ 0 w 12802074"/>
              <a:gd name="connsiteY0" fmla="*/ 6510038 h 6957061"/>
              <a:gd name="connsiteX1" fmla="*/ 4136776 w 12802074"/>
              <a:gd name="connsiteY1" fmla="*/ 6535883 h 6957061"/>
              <a:gd name="connsiteX2" fmla="*/ 3967343 w 12802074"/>
              <a:gd name="connsiteY2" fmla="*/ 714854 h 6957061"/>
              <a:gd name="connsiteX3" fmla="*/ 4711853 w 12802074"/>
              <a:gd name="connsiteY3" fmla="*/ 142625 h 6957061"/>
              <a:gd name="connsiteX4" fmla="*/ 5280469 w 12802074"/>
              <a:gd name="connsiteY4" fmla="*/ 620142 h 6957061"/>
              <a:gd name="connsiteX5" fmla="*/ 6385502 w 12802074"/>
              <a:gd name="connsiteY5" fmla="*/ 657168 h 6957061"/>
              <a:gd name="connsiteX6" fmla="*/ 8137741 w 12802074"/>
              <a:gd name="connsiteY6" fmla="*/ 36550 h 6957061"/>
              <a:gd name="connsiteX7" fmla="*/ 8127267 w 12802074"/>
              <a:gd name="connsiteY7" fmla="*/ 1894678 h 6957061"/>
              <a:gd name="connsiteX8" fmla="*/ 8431676 w 12802074"/>
              <a:gd name="connsiteY8" fmla="*/ 3643866 h 6957061"/>
              <a:gd name="connsiteX9" fmla="*/ 8572301 w 12802074"/>
              <a:gd name="connsiteY9" fmla="*/ 4417886 h 6957061"/>
              <a:gd name="connsiteX10" fmla="*/ 8246585 w 12802074"/>
              <a:gd name="connsiteY10" fmla="*/ 6511291 h 6957061"/>
              <a:gd name="connsiteX11" fmla="*/ 12802074 w 12802074"/>
              <a:gd name="connsiteY11" fmla="*/ 6547530 h 6957061"/>
              <a:gd name="connsiteX0" fmla="*/ 0 w 12802074"/>
              <a:gd name="connsiteY0" fmla="*/ 6510038 h 6957061"/>
              <a:gd name="connsiteX1" fmla="*/ 4136776 w 12802074"/>
              <a:gd name="connsiteY1" fmla="*/ 6535883 h 6957061"/>
              <a:gd name="connsiteX2" fmla="*/ 3967343 w 12802074"/>
              <a:gd name="connsiteY2" fmla="*/ 714854 h 6957061"/>
              <a:gd name="connsiteX3" fmla="*/ 4711853 w 12802074"/>
              <a:gd name="connsiteY3" fmla="*/ 142625 h 6957061"/>
              <a:gd name="connsiteX4" fmla="*/ 5280469 w 12802074"/>
              <a:gd name="connsiteY4" fmla="*/ 620142 h 6957061"/>
              <a:gd name="connsiteX5" fmla="*/ 6385502 w 12802074"/>
              <a:gd name="connsiteY5" fmla="*/ 657168 h 6957061"/>
              <a:gd name="connsiteX6" fmla="*/ 8137741 w 12802074"/>
              <a:gd name="connsiteY6" fmla="*/ 36550 h 6957061"/>
              <a:gd name="connsiteX7" fmla="*/ 8127267 w 12802074"/>
              <a:gd name="connsiteY7" fmla="*/ 1894678 h 6957061"/>
              <a:gd name="connsiteX8" fmla="*/ 8431676 w 12802074"/>
              <a:gd name="connsiteY8" fmla="*/ 3643866 h 6957061"/>
              <a:gd name="connsiteX9" fmla="*/ 8572301 w 12802074"/>
              <a:gd name="connsiteY9" fmla="*/ 4417886 h 6957061"/>
              <a:gd name="connsiteX10" fmla="*/ 9123939 w 12802074"/>
              <a:gd name="connsiteY10" fmla="*/ 6783063 h 6957061"/>
              <a:gd name="connsiteX11" fmla="*/ 12802074 w 12802074"/>
              <a:gd name="connsiteY11" fmla="*/ 6547530 h 6957061"/>
              <a:gd name="connsiteX0" fmla="*/ 0 w 12802074"/>
              <a:gd name="connsiteY0" fmla="*/ 6510038 h 6957061"/>
              <a:gd name="connsiteX1" fmla="*/ 4136776 w 12802074"/>
              <a:gd name="connsiteY1" fmla="*/ 6535883 h 6957061"/>
              <a:gd name="connsiteX2" fmla="*/ 3967343 w 12802074"/>
              <a:gd name="connsiteY2" fmla="*/ 714854 h 6957061"/>
              <a:gd name="connsiteX3" fmla="*/ 4711853 w 12802074"/>
              <a:gd name="connsiteY3" fmla="*/ 142625 h 6957061"/>
              <a:gd name="connsiteX4" fmla="*/ 5280469 w 12802074"/>
              <a:gd name="connsiteY4" fmla="*/ 620142 h 6957061"/>
              <a:gd name="connsiteX5" fmla="*/ 6385502 w 12802074"/>
              <a:gd name="connsiteY5" fmla="*/ 657168 h 6957061"/>
              <a:gd name="connsiteX6" fmla="*/ 8137741 w 12802074"/>
              <a:gd name="connsiteY6" fmla="*/ 36550 h 6957061"/>
              <a:gd name="connsiteX7" fmla="*/ 8127267 w 12802074"/>
              <a:gd name="connsiteY7" fmla="*/ 1894678 h 6957061"/>
              <a:gd name="connsiteX8" fmla="*/ 8431676 w 12802074"/>
              <a:gd name="connsiteY8" fmla="*/ 3643866 h 6957061"/>
              <a:gd name="connsiteX9" fmla="*/ 8251728 w 12802074"/>
              <a:gd name="connsiteY9" fmla="*/ 6302185 h 6957061"/>
              <a:gd name="connsiteX10" fmla="*/ 9123939 w 12802074"/>
              <a:gd name="connsiteY10" fmla="*/ 6783063 h 6957061"/>
              <a:gd name="connsiteX11" fmla="*/ 12802074 w 12802074"/>
              <a:gd name="connsiteY11" fmla="*/ 6547530 h 6957061"/>
              <a:gd name="connsiteX0" fmla="*/ 0 w 12802074"/>
              <a:gd name="connsiteY0" fmla="*/ 6510038 h 6957061"/>
              <a:gd name="connsiteX1" fmla="*/ 4136776 w 12802074"/>
              <a:gd name="connsiteY1" fmla="*/ 6535883 h 6957061"/>
              <a:gd name="connsiteX2" fmla="*/ 3967343 w 12802074"/>
              <a:gd name="connsiteY2" fmla="*/ 714854 h 6957061"/>
              <a:gd name="connsiteX3" fmla="*/ 4711853 w 12802074"/>
              <a:gd name="connsiteY3" fmla="*/ 142625 h 6957061"/>
              <a:gd name="connsiteX4" fmla="*/ 5280469 w 12802074"/>
              <a:gd name="connsiteY4" fmla="*/ 620142 h 6957061"/>
              <a:gd name="connsiteX5" fmla="*/ 6385502 w 12802074"/>
              <a:gd name="connsiteY5" fmla="*/ 657168 h 6957061"/>
              <a:gd name="connsiteX6" fmla="*/ 8137741 w 12802074"/>
              <a:gd name="connsiteY6" fmla="*/ 36550 h 6957061"/>
              <a:gd name="connsiteX7" fmla="*/ 8127267 w 12802074"/>
              <a:gd name="connsiteY7" fmla="*/ 1894678 h 6957061"/>
              <a:gd name="connsiteX8" fmla="*/ 8431676 w 12802074"/>
              <a:gd name="connsiteY8" fmla="*/ 3643866 h 6957061"/>
              <a:gd name="connsiteX9" fmla="*/ 8251728 w 12802074"/>
              <a:gd name="connsiteY9" fmla="*/ 6302185 h 6957061"/>
              <a:gd name="connsiteX10" fmla="*/ 9123939 w 12802074"/>
              <a:gd name="connsiteY10" fmla="*/ 6783063 h 6957061"/>
              <a:gd name="connsiteX11" fmla="*/ 12802074 w 12802074"/>
              <a:gd name="connsiteY11" fmla="*/ 6728713 h 6957061"/>
              <a:gd name="connsiteX0" fmla="*/ 0 w 12127187"/>
              <a:gd name="connsiteY0" fmla="*/ 7017349 h 7168699"/>
              <a:gd name="connsiteX1" fmla="*/ 3461889 w 12127187"/>
              <a:gd name="connsiteY1" fmla="*/ 6535883 h 7168699"/>
              <a:gd name="connsiteX2" fmla="*/ 3292456 w 12127187"/>
              <a:gd name="connsiteY2" fmla="*/ 714854 h 7168699"/>
              <a:gd name="connsiteX3" fmla="*/ 4036966 w 12127187"/>
              <a:gd name="connsiteY3" fmla="*/ 142625 h 7168699"/>
              <a:gd name="connsiteX4" fmla="*/ 4605582 w 12127187"/>
              <a:gd name="connsiteY4" fmla="*/ 620142 h 7168699"/>
              <a:gd name="connsiteX5" fmla="*/ 5710615 w 12127187"/>
              <a:gd name="connsiteY5" fmla="*/ 657168 h 7168699"/>
              <a:gd name="connsiteX6" fmla="*/ 7462854 w 12127187"/>
              <a:gd name="connsiteY6" fmla="*/ 36550 h 7168699"/>
              <a:gd name="connsiteX7" fmla="*/ 7452380 w 12127187"/>
              <a:gd name="connsiteY7" fmla="*/ 1894678 h 7168699"/>
              <a:gd name="connsiteX8" fmla="*/ 7756789 w 12127187"/>
              <a:gd name="connsiteY8" fmla="*/ 3643866 h 7168699"/>
              <a:gd name="connsiteX9" fmla="*/ 7576841 w 12127187"/>
              <a:gd name="connsiteY9" fmla="*/ 6302185 h 7168699"/>
              <a:gd name="connsiteX10" fmla="*/ 8449052 w 12127187"/>
              <a:gd name="connsiteY10" fmla="*/ 6783063 h 7168699"/>
              <a:gd name="connsiteX11" fmla="*/ 12127187 w 12127187"/>
              <a:gd name="connsiteY11" fmla="*/ 6728713 h 7168699"/>
              <a:gd name="connsiteX0" fmla="*/ 0 w 12464630"/>
              <a:gd name="connsiteY0" fmla="*/ 6944876 h 7131524"/>
              <a:gd name="connsiteX1" fmla="*/ 3799332 w 12464630"/>
              <a:gd name="connsiteY1" fmla="*/ 6535883 h 7131524"/>
              <a:gd name="connsiteX2" fmla="*/ 3629899 w 12464630"/>
              <a:gd name="connsiteY2" fmla="*/ 714854 h 7131524"/>
              <a:gd name="connsiteX3" fmla="*/ 4374409 w 12464630"/>
              <a:gd name="connsiteY3" fmla="*/ 142625 h 7131524"/>
              <a:gd name="connsiteX4" fmla="*/ 4943025 w 12464630"/>
              <a:gd name="connsiteY4" fmla="*/ 620142 h 7131524"/>
              <a:gd name="connsiteX5" fmla="*/ 6048058 w 12464630"/>
              <a:gd name="connsiteY5" fmla="*/ 657168 h 7131524"/>
              <a:gd name="connsiteX6" fmla="*/ 7800297 w 12464630"/>
              <a:gd name="connsiteY6" fmla="*/ 36550 h 7131524"/>
              <a:gd name="connsiteX7" fmla="*/ 7789823 w 12464630"/>
              <a:gd name="connsiteY7" fmla="*/ 1894678 h 7131524"/>
              <a:gd name="connsiteX8" fmla="*/ 8094232 w 12464630"/>
              <a:gd name="connsiteY8" fmla="*/ 3643866 h 7131524"/>
              <a:gd name="connsiteX9" fmla="*/ 7914284 w 12464630"/>
              <a:gd name="connsiteY9" fmla="*/ 6302185 h 7131524"/>
              <a:gd name="connsiteX10" fmla="*/ 8786495 w 12464630"/>
              <a:gd name="connsiteY10" fmla="*/ 6783063 h 7131524"/>
              <a:gd name="connsiteX11" fmla="*/ 12464630 w 12464630"/>
              <a:gd name="connsiteY11" fmla="*/ 6728713 h 7131524"/>
              <a:gd name="connsiteX0" fmla="*/ 0 w 12464630"/>
              <a:gd name="connsiteY0" fmla="*/ 7017934 h 7204582"/>
              <a:gd name="connsiteX1" fmla="*/ 3799332 w 12464630"/>
              <a:gd name="connsiteY1" fmla="*/ 6608941 h 7204582"/>
              <a:gd name="connsiteX2" fmla="*/ 3629899 w 12464630"/>
              <a:gd name="connsiteY2" fmla="*/ 787912 h 7204582"/>
              <a:gd name="connsiteX3" fmla="*/ 4374409 w 12464630"/>
              <a:gd name="connsiteY3" fmla="*/ 215683 h 7204582"/>
              <a:gd name="connsiteX4" fmla="*/ 4943025 w 12464630"/>
              <a:gd name="connsiteY4" fmla="*/ 693200 h 7204582"/>
              <a:gd name="connsiteX5" fmla="*/ 5811848 w 12464630"/>
              <a:gd name="connsiteY5" fmla="*/ 5404739 h 7204582"/>
              <a:gd name="connsiteX6" fmla="*/ 7800297 w 12464630"/>
              <a:gd name="connsiteY6" fmla="*/ 109608 h 7204582"/>
              <a:gd name="connsiteX7" fmla="*/ 7789823 w 12464630"/>
              <a:gd name="connsiteY7" fmla="*/ 1967736 h 7204582"/>
              <a:gd name="connsiteX8" fmla="*/ 8094232 w 12464630"/>
              <a:gd name="connsiteY8" fmla="*/ 3716924 h 7204582"/>
              <a:gd name="connsiteX9" fmla="*/ 7914284 w 12464630"/>
              <a:gd name="connsiteY9" fmla="*/ 6375243 h 7204582"/>
              <a:gd name="connsiteX10" fmla="*/ 8786495 w 12464630"/>
              <a:gd name="connsiteY10" fmla="*/ 6856121 h 7204582"/>
              <a:gd name="connsiteX11" fmla="*/ 12464630 w 12464630"/>
              <a:gd name="connsiteY11" fmla="*/ 6801771 h 7204582"/>
              <a:gd name="connsiteX0" fmla="*/ 0 w 12464630"/>
              <a:gd name="connsiteY0" fmla="*/ 6913797 h 7100445"/>
              <a:gd name="connsiteX1" fmla="*/ 3799332 w 12464630"/>
              <a:gd name="connsiteY1" fmla="*/ 6504804 h 7100445"/>
              <a:gd name="connsiteX2" fmla="*/ 3629899 w 12464630"/>
              <a:gd name="connsiteY2" fmla="*/ 683775 h 7100445"/>
              <a:gd name="connsiteX3" fmla="*/ 4374409 w 12464630"/>
              <a:gd name="connsiteY3" fmla="*/ 111546 h 7100445"/>
              <a:gd name="connsiteX4" fmla="*/ 4943025 w 12464630"/>
              <a:gd name="connsiteY4" fmla="*/ 589063 h 7100445"/>
              <a:gd name="connsiteX5" fmla="*/ 5811848 w 12464630"/>
              <a:gd name="connsiteY5" fmla="*/ 5300602 h 7100445"/>
              <a:gd name="connsiteX6" fmla="*/ 6973560 w 12464630"/>
              <a:gd name="connsiteY6" fmla="*/ 114181 h 7100445"/>
              <a:gd name="connsiteX7" fmla="*/ 7789823 w 12464630"/>
              <a:gd name="connsiteY7" fmla="*/ 1863599 h 7100445"/>
              <a:gd name="connsiteX8" fmla="*/ 8094232 w 12464630"/>
              <a:gd name="connsiteY8" fmla="*/ 3612787 h 7100445"/>
              <a:gd name="connsiteX9" fmla="*/ 7914284 w 12464630"/>
              <a:gd name="connsiteY9" fmla="*/ 6271106 h 7100445"/>
              <a:gd name="connsiteX10" fmla="*/ 8786495 w 12464630"/>
              <a:gd name="connsiteY10" fmla="*/ 6751984 h 7100445"/>
              <a:gd name="connsiteX11" fmla="*/ 12464630 w 12464630"/>
              <a:gd name="connsiteY11" fmla="*/ 6697634 h 7100445"/>
              <a:gd name="connsiteX0" fmla="*/ 0 w 12464630"/>
              <a:gd name="connsiteY0" fmla="*/ 7152657 h 7339305"/>
              <a:gd name="connsiteX1" fmla="*/ 3799332 w 12464630"/>
              <a:gd name="connsiteY1" fmla="*/ 6743664 h 7339305"/>
              <a:gd name="connsiteX2" fmla="*/ 3629899 w 12464630"/>
              <a:gd name="connsiteY2" fmla="*/ 922635 h 7339305"/>
              <a:gd name="connsiteX3" fmla="*/ 4374409 w 12464630"/>
              <a:gd name="connsiteY3" fmla="*/ 350406 h 7339305"/>
              <a:gd name="connsiteX4" fmla="*/ 5094875 w 12464630"/>
              <a:gd name="connsiteY4" fmla="*/ 4324748 h 7339305"/>
              <a:gd name="connsiteX5" fmla="*/ 5811848 w 12464630"/>
              <a:gd name="connsiteY5" fmla="*/ 5539462 h 7339305"/>
              <a:gd name="connsiteX6" fmla="*/ 6973560 w 12464630"/>
              <a:gd name="connsiteY6" fmla="*/ 353041 h 7339305"/>
              <a:gd name="connsiteX7" fmla="*/ 7789823 w 12464630"/>
              <a:gd name="connsiteY7" fmla="*/ 2102459 h 7339305"/>
              <a:gd name="connsiteX8" fmla="*/ 8094232 w 12464630"/>
              <a:gd name="connsiteY8" fmla="*/ 3851647 h 7339305"/>
              <a:gd name="connsiteX9" fmla="*/ 7914284 w 12464630"/>
              <a:gd name="connsiteY9" fmla="*/ 6509966 h 7339305"/>
              <a:gd name="connsiteX10" fmla="*/ 8786495 w 12464630"/>
              <a:gd name="connsiteY10" fmla="*/ 6990844 h 7339305"/>
              <a:gd name="connsiteX11" fmla="*/ 12464630 w 12464630"/>
              <a:gd name="connsiteY11" fmla="*/ 6936494 h 7339305"/>
              <a:gd name="connsiteX0" fmla="*/ 0 w 12464630"/>
              <a:gd name="connsiteY0" fmla="*/ 6913795 h 7100443"/>
              <a:gd name="connsiteX1" fmla="*/ 3799332 w 12464630"/>
              <a:gd name="connsiteY1" fmla="*/ 6504802 h 7100443"/>
              <a:gd name="connsiteX2" fmla="*/ 3629899 w 12464630"/>
              <a:gd name="connsiteY2" fmla="*/ 683773 h 7100443"/>
              <a:gd name="connsiteX3" fmla="*/ 4948064 w 12464630"/>
              <a:gd name="connsiteY3" fmla="*/ 800039 h 7100443"/>
              <a:gd name="connsiteX4" fmla="*/ 5094875 w 12464630"/>
              <a:gd name="connsiteY4" fmla="*/ 4085886 h 7100443"/>
              <a:gd name="connsiteX5" fmla="*/ 5811848 w 12464630"/>
              <a:gd name="connsiteY5" fmla="*/ 5300600 h 7100443"/>
              <a:gd name="connsiteX6" fmla="*/ 6973560 w 12464630"/>
              <a:gd name="connsiteY6" fmla="*/ 114179 h 7100443"/>
              <a:gd name="connsiteX7" fmla="*/ 7789823 w 12464630"/>
              <a:gd name="connsiteY7" fmla="*/ 1863597 h 7100443"/>
              <a:gd name="connsiteX8" fmla="*/ 8094232 w 12464630"/>
              <a:gd name="connsiteY8" fmla="*/ 3612785 h 7100443"/>
              <a:gd name="connsiteX9" fmla="*/ 7914284 w 12464630"/>
              <a:gd name="connsiteY9" fmla="*/ 6271104 h 7100443"/>
              <a:gd name="connsiteX10" fmla="*/ 8786495 w 12464630"/>
              <a:gd name="connsiteY10" fmla="*/ 6751982 h 7100443"/>
              <a:gd name="connsiteX11" fmla="*/ 12464630 w 12464630"/>
              <a:gd name="connsiteY11" fmla="*/ 6697632 h 7100443"/>
              <a:gd name="connsiteX0" fmla="*/ 0 w 12464630"/>
              <a:gd name="connsiteY0" fmla="*/ 7014084 h 7200732"/>
              <a:gd name="connsiteX1" fmla="*/ 3799332 w 12464630"/>
              <a:gd name="connsiteY1" fmla="*/ 6605091 h 7200732"/>
              <a:gd name="connsiteX2" fmla="*/ 3629899 w 12464630"/>
              <a:gd name="connsiteY2" fmla="*/ 784062 h 7200732"/>
              <a:gd name="connsiteX3" fmla="*/ 4502394 w 12464630"/>
              <a:gd name="connsiteY3" fmla="*/ 71056 h 7200732"/>
              <a:gd name="connsiteX4" fmla="*/ 4948064 w 12464630"/>
              <a:gd name="connsiteY4" fmla="*/ 900328 h 7200732"/>
              <a:gd name="connsiteX5" fmla="*/ 5094875 w 12464630"/>
              <a:gd name="connsiteY5" fmla="*/ 4186175 h 7200732"/>
              <a:gd name="connsiteX6" fmla="*/ 5811848 w 12464630"/>
              <a:gd name="connsiteY6" fmla="*/ 5400889 h 7200732"/>
              <a:gd name="connsiteX7" fmla="*/ 6973560 w 12464630"/>
              <a:gd name="connsiteY7" fmla="*/ 214468 h 7200732"/>
              <a:gd name="connsiteX8" fmla="*/ 7789823 w 12464630"/>
              <a:gd name="connsiteY8" fmla="*/ 1963886 h 7200732"/>
              <a:gd name="connsiteX9" fmla="*/ 8094232 w 12464630"/>
              <a:gd name="connsiteY9" fmla="*/ 3713074 h 7200732"/>
              <a:gd name="connsiteX10" fmla="*/ 7914284 w 12464630"/>
              <a:gd name="connsiteY10" fmla="*/ 6371393 h 7200732"/>
              <a:gd name="connsiteX11" fmla="*/ 8786495 w 12464630"/>
              <a:gd name="connsiteY11" fmla="*/ 6852271 h 7200732"/>
              <a:gd name="connsiteX12" fmla="*/ 12464630 w 12464630"/>
              <a:gd name="connsiteY12" fmla="*/ 6797921 h 7200732"/>
              <a:gd name="connsiteX0" fmla="*/ 0 w 12464630"/>
              <a:gd name="connsiteY0" fmla="*/ 7014084 h 7200732"/>
              <a:gd name="connsiteX1" fmla="*/ 3799332 w 12464630"/>
              <a:gd name="connsiteY1" fmla="*/ 6605091 h 7200732"/>
              <a:gd name="connsiteX2" fmla="*/ 3629899 w 12464630"/>
              <a:gd name="connsiteY2" fmla="*/ 784062 h 7200732"/>
              <a:gd name="connsiteX3" fmla="*/ 4502394 w 12464630"/>
              <a:gd name="connsiteY3" fmla="*/ 71056 h 7200732"/>
              <a:gd name="connsiteX4" fmla="*/ 4948064 w 12464630"/>
              <a:gd name="connsiteY4" fmla="*/ 900328 h 7200732"/>
              <a:gd name="connsiteX5" fmla="*/ 5094875 w 12464630"/>
              <a:gd name="connsiteY5" fmla="*/ 4186175 h 7200732"/>
              <a:gd name="connsiteX6" fmla="*/ 6166164 w 12464630"/>
              <a:gd name="connsiteY6" fmla="*/ 5328416 h 7200732"/>
              <a:gd name="connsiteX7" fmla="*/ 6973560 w 12464630"/>
              <a:gd name="connsiteY7" fmla="*/ 214468 h 7200732"/>
              <a:gd name="connsiteX8" fmla="*/ 7789823 w 12464630"/>
              <a:gd name="connsiteY8" fmla="*/ 1963886 h 7200732"/>
              <a:gd name="connsiteX9" fmla="*/ 8094232 w 12464630"/>
              <a:gd name="connsiteY9" fmla="*/ 3713074 h 7200732"/>
              <a:gd name="connsiteX10" fmla="*/ 7914284 w 12464630"/>
              <a:gd name="connsiteY10" fmla="*/ 6371393 h 7200732"/>
              <a:gd name="connsiteX11" fmla="*/ 8786495 w 12464630"/>
              <a:gd name="connsiteY11" fmla="*/ 6852271 h 7200732"/>
              <a:gd name="connsiteX12" fmla="*/ 12464630 w 12464630"/>
              <a:gd name="connsiteY12" fmla="*/ 6797921 h 7200732"/>
              <a:gd name="connsiteX0" fmla="*/ 0 w 12464630"/>
              <a:gd name="connsiteY0" fmla="*/ 7014084 h 7200732"/>
              <a:gd name="connsiteX1" fmla="*/ 3799332 w 12464630"/>
              <a:gd name="connsiteY1" fmla="*/ 6605091 h 7200732"/>
              <a:gd name="connsiteX2" fmla="*/ 3629899 w 12464630"/>
              <a:gd name="connsiteY2" fmla="*/ 784062 h 7200732"/>
              <a:gd name="connsiteX3" fmla="*/ 4502394 w 12464630"/>
              <a:gd name="connsiteY3" fmla="*/ 71056 h 7200732"/>
              <a:gd name="connsiteX4" fmla="*/ 4948064 w 12464630"/>
              <a:gd name="connsiteY4" fmla="*/ 900328 h 7200732"/>
              <a:gd name="connsiteX5" fmla="*/ 5044258 w 12464630"/>
              <a:gd name="connsiteY5" fmla="*/ 4186175 h 7200732"/>
              <a:gd name="connsiteX6" fmla="*/ 6166164 w 12464630"/>
              <a:gd name="connsiteY6" fmla="*/ 5328416 h 7200732"/>
              <a:gd name="connsiteX7" fmla="*/ 6973560 w 12464630"/>
              <a:gd name="connsiteY7" fmla="*/ 214468 h 7200732"/>
              <a:gd name="connsiteX8" fmla="*/ 7789823 w 12464630"/>
              <a:gd name="connsiteY8" fmla="*/ 1963886 h 7200732"/>
              <a:gd name="connsiteX9" fmla="*/ 8094232 w 12464630"/>
              <a:gd name="connsiteY9" fmla="*/ 3713074 h 7200732"/>
              <a:gd name="connsiteX10" fmla="*/ 7914284 w 12464630"/>
              <a:gd name="connsiteY10" fmla="*/ 6371393 h 7200732"/>
              <a:gd name="connsiteX11" fmla="*/ 8786495 w 12464630"/>
              <a:gd name="connsiteY11" fmla="*/ 6852271 h 7200732"/>
              <a:gd name="connsiteX12" fmla="*/ 12464630 w 12464630"/>
              <a:gd name="connsiteY12" fmla="*/ 6797921 h 7200732"/>
              <a:gd name="connsiteX0" fmla="*/ 0 w 12464630"/>
              <a:gd name="connsiteY0" fmla="*/ 7080559 h 7267207"/>
              <a:gd name="connsiteX1" fmla="*/ 3799332 w 12464630"/>
              <a:gd name="connsiteY1" fmla="*/ 6671566 h 7267207"/>
              <a:gd name="connsiteX2" fmla="*/ 3629899 w 12464630"/>
              <a:gd name="connsiteY2" fmla="*/ 850537 h 7267207"/>
              <a:gd name="connsiteX3" fmla="*/ 4502394 w 12464630"/>
              <a:gd name="connsiteY3" fmla="*/ 137531 h 7267207"/>
              <a:gd name="connsiteX4" fmla="*/ 4948064 w 12464630"/>
              <a:gd name="connsiteY4" fmla="*/ 966803 h 7267207"/>
              <a:gd name="connsiteX5" fmla="*/ 5044258 w 12464630"/>
              <a:gd name="connsiteY5" fmla="*/ 4252650 h 7267207"/>
              <a:gd name="connsiteX6" fmla="*/ 6166164 w 12464630"/>
              <a:gd name="connsiteY6" fmla="*/ 5394891 h 7267207"/>
              <a:gd name="connsiteX7" fmla="*/ 6973560 w 12464630"/>
              <a:gd name="connsiteY7" fmla="*/ 280943 h 7267207"/>
              <a:gd name="connsiteX8" fmla="*/ 8110396 w 12464630"/>
              <a:gd name="connsiteY8" fmla="*/ 997621 h 7267207"/>
              <a:gd name="connsiteX9" fmla="*/ 8094232 w 12464630"/>
              <a:gd name="connsiteY9" fmla="*/ 3779549 h 7267207"/>
              <a:gd name="connsiteX10" fmla="*/ 7914284 w 12464630"/>
              <a:gd name="connsiteY10" fmla="*/ 6437868 h 7267207"/>
              <a:gd name="connsiteX11" fmla="*/ 8786495 w 12464630"/>
              <a:gd name="connsiteY11" fmla="*/ 6918746 h 7267207"/>
              <a:gd name="connsiteX12" fmla="*/ 12464630 w 12464630"/>
              <a:gd name="connsiteY12" fmla="*/ 6864396 h 7267207"/>
              <a:gd name="connsiteX0" fmla="*/ 0 w 12430886"/>
              <a:gd name="connsiteY0" fmla="*/ 7189271 h 7324060"/>
              <a:gd name="connsiteX1" fmla="*/ 3765588 w 12430886"/>
              <a:gd name="connsiteY1" fmla="*/ 6671566 h 7324060"/>
              <a:gd name="connsiteX2" fmla="*/ 3596155 w 12430886"/>
              <a:gd name="connsiteY2" fmla="*/ 850537 h 7324060"/>
              <a:gd name="connsiteX3" fmla="*/ 4468650 w 12430886"/>
              <a:gd name="connsiteY3" fmla="*/ 137531 h 7324060"/>
              <a:gd name="connsiteX4" fmla="*/ 4914320 w 12430886"/>
              <a:gd name="connsiteY4" fmla="*/ 966803 h 7324060"/>
              <a:gd name="connsiteX5" fmla="*/ 5010514 w 12430886"/>
              <a:gd name="connsiteY5" fmla="*/ 4252650 h 7324060"/>
              <a:gd name="connsiteX6" fmla="*/ 6132420 w 12430886"/>
              <a:gd name="connsiteY6" fmla="*/ 5394891 h 7324060"/>
              <a:gd name="connsiteX7" fmla="*/ 6939816 w 12430886"/>
              <a:gd name="connsiteY7" fmla="*/ 280943 h 7324060"/>
              <a:gd name="connsiteX8" fmla="*/ 8076652 w 12430886"/>
              <a:gd name="connsiteY8" fmla="*/ 997621 h 7324060"/>
              <a:gd name="connsiteX9" fmla="*/ 8060488 w 12430886"/>
              <a:gd name="connsiteY9" fmla="*/ 3779549 h 7324060"/>
              <a:gd name="connsiteX10" fmla="*/ 7880540 w 12430886"/>
              <a:gd name="connsiteY10" fmla="*/ 6437868 h 7324060"/>
              <a:gd name="connsiteX11" fmla="*/ 8752751 w 12430886"/>
              <a:gd name="connsiteY11" fmla="*/ 6918746 h 7324060"/>
              <a:gd name="connsiteX12" fmla="*/ 12430886 w 12430886"/>
              <a:gd name="connsiteY12" fmla="*/ 6864396 h 7324060"/>
              <a:gd name="connsiteX0" fmla="*/ 0 w 12430886"/>
              <a:gd name="connsiteY0" fmla="*/ 7189271 h 7383328"/>
              <a:gd name="connsiteX1" fmla="*/ 3849949 w 12430886"/>
              <a:gd name="connsiteY1" fmla="*/ 6780278 h 7383328"/>
              <a:gd name="connsiteX2" fmla="*/ 3596155 w 12430886"/>
              <a:gd name="connsiteY2" fmla="*/ 850537 h 7383328"/>
              <a:gd name="connsiteX3" fmla="*/ 4468650 w 12430886"/>
              <a:gd name="connsiteY3" fmla="*/ 137531 h 7383328"/>
              <a:gd name="connsiteX4" fmla="*/ 4914320 w 12430886"/>
              <a:gd name="connsiteY4" fmla="*/ 966803 h 7383328"/>
              <a:gd name="connsiteX5" fmla="*/ 5010514 w 12430886"/>
              <a:gd name="connsiteY5" fmla="*/ 4252650 h 7383328"/>
              <a:gd name="connsiteX6" fmla="*/ 6132420 w 12430886"/>
              <a:gd name="connsiteY6" fmla="*/ 5394891 h 7383328"/>
              <a:gd name="connsiteX7" fmla="*/ 6939816 w 12430886"/>
              <a:gd name="connsiteY7" fmla="*/ 280943 h 7383328"/>
              <a:gd name="connsiteX8" fmla="*/ 8076652 w 12430886"/>
              <a:gd name="connsiteY8" fmla="*/ 997621 h 7383328"/>
              <a:gd name="connsiteX9" fmla="*/ 8060488 w 12430886"/>
              <a:gd name="connsiteY9" fmla="*/ 3779549 h 7383328"/>
              <a:gd name="connsiteX10" fmla="*/ 7880540 w 12430886"/>
              <a:gd name="connsiteY10" fmla="*/ 6437868 h 7383328"/>
              <a:gd name="connsiteX11" fmla="*/ 8752751 w 12430886"/>
              <a:gd name="connsiteY11" fmla="*/ 6918746 h 7383328"/>
              <a:gd name="connsiteX12" fmla="*/ 12430886 w 12430886"/>
              <a:gd name="connsiteY12" fmla="*/ 6864396 h 7383328"/>
              <a:gd name="connsiteX0" fmla="*/ 0 w 12430886"/>
              <a:gd name="connsiteY0" fmla="*/ 7189271 h 7306055"/>
              <a:gd name="connsiteX1" fmla="*/ 3681227 w 12430886"/>
              <a:gd name="connsiteY1" fmla="*/ 6635333 h 7306055"/>
              <a:gd name="connsiteX2" fmla="*/ 3596155 w 12430886"/>
              <a:gd name="connsiteY2" fmla="*/ 850537 h 7306055"/>
              <a:gd name="connsiteX3" fmla="*/ 4468650 w 12430886"/>
              <a:gd name="connsiteY3" fmla="*/ 137531 h 7306055"/>
              <a:gd name="connsiteX4" fmla="*/ 4914320 w 12430886"/>
              <a:gd name="connsiteY4" fmla="*/ 966803 h 7306055"/>
              <a:gd name="connsiteX5" fmla="*/ 5010514 w 12430886"/>
              <a:gd name="connsiteY5" fmla="*/ 4252650 h 7306055"/>
              <a:gd name="connsiteX6" fmla="*/ 6132420 w 12430886"/>
              <a:gd name="connsiteY6" fmla="*/ 5394891 h 7306055"/>
              <a:gd name="connsiteX7" fmla="*/ 6939816 w 12430886"/>
              <a:gd name="connsiteY7" fmla="*/ 280943 h 7306055"/>
              <a:gd name="connsiteX8" fmla="*/ 8076652 w 12430886"/>
              <a:gd name="connsiteY8" fmla="*/ 997621 h 7306055"/>
              <a:gd name="connsiteX9" fmla="*/ 8060488 w 12430886"/>
              <a:gd name="connsiteY9" fmla="*/ 3779549 h 7306055"/>
              <a:gd name="connsiteX10" fmla="*/ 7880540 w 12430886"/>
              <a:gd name="connsiteY10" fmla="*/ 6437868 h 7306055"/>
              <a:gd name="connsiteX11" fmla="*/ 8752751 w 12430886"/>
              <a:gd name="connsiteY11" fmla="*/ 6918746 h 7306055"/>
              <a:gd name="connsiteX12" fmla="*/ 12430886 w 12430886"/>
              <a:gd name="connsiteY12" fmla="*/ 6864396 h 7306055"/>
              <a:gd name="connsiteX0" fmla="*/ 0 w 12430886"/>
              <a:gd name="connsiteY0" fmla="*/ 7189271 h 7304947"/>
              <a:gd name="connsiteX1" fmla="*/ 3681227 w 12430886"/>
              <a:gd name="connsiteY1" fmla="*/ 6635333 h 7304947"/>
              <a:gd name="connsiteX2" fmla="*/ 3815494 w 12430886"/>
              <a:gd name="connsiteY2" fmla="*/ 868657 h 7304947"/>
              <a:gd name="connsiteX3" fmla="*/ 4468650 w 12430886"/>
              <a:gd name="connsiteY3" fmla="*/ 137531 h 7304947"/>
              <a:gd name="connsiteX4" fmla="*/ 4914320 w 12430886"/>
              <a:gd name="connsiteY4" fmla="*/ 966803 h 7304947"/>
              <a:gd name="connsiteX5" fmla="*/ 5010514 w 12430886"/>
              <a:gd name="connsiteY5" fmla="*/ 4252650 h 7304947"/>
              <a:gd name="connsiteX6" fmla="*/ 6132420 w 12430886"/>
              <a:gd name="connsiteY6" fmla="*/ 5394891 h 7304947"/>
              <a:gd name="connsiteX7" fmla="*/ 6939816 w 12430886"/>
              <a:gd name="connsiteY7" fmla="*/ 280943 h 7304947"/>
              <a:gd name="connsiteX8" fmla="*/ 8076652 w 12430886"/>
              <a:gd name="connsiteY8" fmla="*/ 997621 h 7304947"/>
              <a:gd name="connsiteX9" fmla="*/ 8060488 w 12430886"/>
              <a:gd name="connsiteY9" fmla="*/ 3779549 h 7304947"/>
              <a:gd name="connsiteX10" fmla="*/ 7880540 w 12430886"/>
              <a:gd name="connsiteY10" fmla="*/ 6437868 h 7304947"/>
              <a:gd name="connsiteX11" fmla="*/ 8752751 w 12430886"/>
              <a:gd name="connsiteY11" fmla="*/ 6918746 h 7304947"/>
              <a:gd name="connsiteX12" fmla="*/ 12430886 w 12430886"/>
              <a:gd name="connsiteY12" fmla="*/ 6864396 h 7304947"/>
              <a:gd name="connsiteX0" fmla="*/ 0 w 12430886"/>
              <a:gd name="connsiteY0" fmla="*/ 7189271 h 7304947"/>
              <a:gd name="connsiteX1" fmla="*/ 3681227 w 12430886"/>
              <a:gd name="connsiteY1" fmla="*/ 6635333 h 7304947"/>
              <a:gd name="connsiteX2" fmla="*/ 3815494 w 12430886"/>
              <a:gd name="connsiteY2" fmla="*/ 868657 h 7304947"/>
              <a:gd name="connsiteX3" fmla="*/ 4687988 w 12430886"/>
              <a:gd name="connsiteY3" fmla="*/ 191886 h 7304947"/>
              <a:gd name="connsiteX4" fmla="*/ 4914320 w 12430886"/>
              <a:gd name="connsiteY4" fmla="*/ 966803 h 7304947"/>
              <a:gd name="connsiteX5" fmla="*/ 5010514 w 12430886"/>
              <a:gd name="connsiteY5" fmla="*/ 4252650 h 7304947"/>
              <a:gd name="connsiteX6" fmla="*/ 6132420 w 12430886"/>
              <a:gd name="connsiteY6" fmla="*/ 5394891 h 7304947"/>
              <a:gd name="connsiteX7" fmla="*/ 6939816 w 12430886"/>
              <a:gd name="connsiteY7" fmla="*/ 280943 h 7304947"/>
              <a:gd name="connsiteX8" fmla="*/ 8076652 w 12430886"/>
              <a:gd name="connsiteY8" fmla="*/ 997621 h 7304947"/>
              <a:gd name="connsiteX9" fmla="*/ 8060488 w 12430886"/>
              <a:gd name="connsiteY9" fmla="*/ 3779549 h 7304947"/>
              <a:gd name="connsiteX10" fmla="*/ 7880540 w 12430886"/>
              <a:gd name="connsiteY10" fmla="*/ 6437868 h 7304947"/>
              <a:gd name="connsiteX11" fmla="*/ 8752751 w 12430886"/>
              <a:gd name="connsiteY11" fmla="*/ 6918746 h 7304947"/>
              <a:gd name="connsiteX12" fmla="*/ 12430886 w 12430886"/>
              <a:gd name="connsiteY12" fmla="*/ 6864396 h 7304947"/>
              <a:gd name="connsiteX0" fmla="*/ 0 w 12430886"/>
              <a:gd name="connsiteY0" fmla="*/ 7189271 h 7304947"/>
              <a:gd name="connsiteX1" fmla="*/ 3681227 w 12430886"/>
              <a:gd name="connsiteY1" fmla="*/ 6635333 h 7304947"/>
              <a:gd name="connsiteX2" fmla="*/ 3815494 w 12430886"/>
              <a:gd name="connsiteY2" fmla="*/ 868657 h 7304947"/>
              <a:gd name="connsiteX3" fmla="*/ 4687988 w 12430886"/>
              <a:gd name="connsiteY3" fmla="*/ 191886 h 7304947"/>
              <a:gd name="connsiteX4" fmla="*/ 4914320 w 12430886"/>
              <a:gd name="connsiteY4" fmla="*/ 966803 h 7304947"/>
              <a:gd name="connsiteX5" fmla="*/ 4943025 w 12430886"/>
              <a:gd name="connsiteY5" fmla="*/ 4433833 h 7304947"/>
              <a:gd name="connsiteX6" fmla="*/ 6132420 w 12430886"/>
              <a:gd name="connsiteY6" fmla="*/ 5394891 h 7304947"/>
              <a:gd name="connsiteX7" fmla="*/ 6939816 w 12430886"/>
              <a:gd name="connsiteY7" fmla="*/ 280943 h 7304947"/>
              <a:gd name="connsiteX8" fmla="*/ 8076652 w 12430886"/>
              <a:gd name="connsiteY8" fmla="*/ 997621 h 7304947"/>
              <a:gd name="connsiteX9" fmla="*/ 8060488 w 12430886"/>
              <a:gd name="connsiteY9" fmla="*/ 3779549 h 7304947"/>
              <a:gd name="connsiteX10" fmla="*/ 7880540 w 12430886"/>
              <a:gd name="connsiteY10" fmla="*/ 6437868 h 7304947"/>
              <a:gd name="connsiteX11" fmla="*/ 8752751 w 12430886"/>
              <a:gd name="connsiteY11" fmla="*/ 6918746 h 7304947"/>
              <a:gd name="connsiteX12" fmla="*/ 12430886 w 12430886"/>
              <a:gd name="connsiteY12" fmla="*/ 6864396 h 7304947"/>
              <a:gd name="connsiteX0" fmla="*/ 0 w 12430886"/>
              <a:gd name="connsiteY0" fmla="*/ 7137188 h 7252864"/>
              <a:gd name="connsiteX1" fmla="*/ 3681227 w 12430886"/>
              <a:gd name="connsiteY1" fmla="*/ 6583250 h 7252864"/>
              <a:gd name="connsiteX2" fmla="*/ 3815494 w 12430886"/>
              <a:gd name="connsiteY2" fmla="*/ 816574 h 7252864"/>
              <a:gd name="connsiteX3" fmla="*/ 4687988 w 12430886"/>
              <a:gd name="connsiteY3" fmla="*/ 139803 h 7252864"/>
              <a:gd name="connsiteX4" fmla="*/ 4914320 w 12430886"/>
              <a:gd name="connsiteY4" fmla="*/ 914720 h 7252864"/>
              <a:gd name="connsiteX5" fmla="*/ 4943025 w 12430886"/>
              <a:gd name="connsiteY5" fmla="*/ 4381750 h 7252864"/>
              <a:gd name="connsiteX6" fmla="*/ 6301142 w 12430886"/>
              <a:gd name="connsiteY6" fmla="*/ 4618078 h 7252864"/>
              <a:gd name="connsiteX7" fmla="*/ 6939816 w 12430886"/>
              <a:gd name="connsiteY7" fmla="*/ 228860 h 7252864"/>
              <a:gd name="connsiteX8" fmla="*/ 8076652 w 12430886"/>
              <a:gd name="connsiteY8" fmla="*/ 945538 h 7252864"/>
              <a:gd name="connsiteX9" fmla="*/ 8060488 w 12430886"/>
              <a:gd name="connsiteY9" fmla="*/ 3727466 h 7252864"/>
              <a:gd name="connsiteX10" fmla="*/ 7880540 w 12430886"/>
              <a:gd name="connsiteY10" fmla="*/ 6385785 h 7252864"/>
              <a:gd name="connsiteX11" fmla="*/ 8752751 w 12430886"/>
              <a:gd name="connsiteY11" fmla="*/ 6866663 h 7252864"/>
              <a:gd name="connsiteX12" fmla="*/ 12430886 w 12430886"/>
              <a:gd name="connsiteY12" fmla="*/ 6812313 h 7252864"/>
              <a:gd name="connsiteX0" fmla="*/ 0 w 12430886"/>
              <a:gd name="connsiteY0" fmla="*/ 7137188 h 7252864"/>
              <a:gd name="connsiteX1" fmla="*/ 3681227 w 12430886"/>
              <a:gd name="connsiteY1" fmla="*/ 6583250 h 7252864"/>
              <a:gd name="connsiteX2" fmla="*/ 3815494 w 12430886"/>
              <a:gd name="connsiteY2" fmla="*/ 816574 h 7252864"/>
              <a:gd name="connsiteX3" fmla="*/ 4687988 w 12430886"/>
              <a:gd name="connsiteY3" fmla="*/ 139803 h 7252864"/>
              <a:gd name="connsiteX4" fmla="*/ 4914320 w 12430886"/>
              <a:gd name="connsiteY4" fmla="*/ 914720 h 7252864"/>
              <a:gd name="connsiteX5" fmla="*/ 5263598 w 12430886"/>
              <a:gd name="connsiteY5" fmla="*/ 4852825 h 7252864"/>
              <a:gd name="connsiteX6" fmla="*/ 6301142 w 12430886"/>
              <a:gd name="connsiteY6" fmla="*/ 4618078 h 7252864"/>
              <a:gd name="connsiteX7" fmla="*/ 6939816 w 12430886"/>
              <a:gd name="connsiteY7" fmla="*/ 228860 h 7252864"/>
              <a:gd name="connsiteX8" fmla="*/ 8076652 w 12430886"/>
              <a:gd name="connsiteY8" fmla="*/ 945538 h 7252864"/>
              <a:gd name="connsiteX9" fmla="*/ 8060488 w 12430886"/>
              <a:gd name="connsiteY9" fmla="*/ 3727466 h 7252864"/>
              <a:gd name="connsiteX10" fmla="*/ 7880540 w 12430886"/>
              <a:gd name="connsiteY10" fmla="*/ 6385785 h 7252864"/>
              <a:gd name="connsiteX11" fmla="*/ 8752751 w 12430886"/>
              <a:gd name="connsiteY11" fmla="*/ 6866663 h 7252864"/>
              <a:gd name="connsiteX12" fmla="*/ 12430886 w 12430886"/>
              <a:gd name="connsiteY12" fmla="*/ 6812313 h 7252864"/>
              <a:gd name="connsiteX0" fmla="*/ 0 w 12430886"/>
              <a:gd name="connsiteY0" fmla="*/ 7137188 h 7252864"/>
              <a:gd name="connsiteX1" fmla="*/ 3681227 w 12430886"/>
              <a:gd name="connsiteY1" fmla="*/ 6583250 h 7252864"/>
              <a:gd name="connsiteX2" fmla="*/ 3815494 w 12430886"/>
              <a:gd name="connsiteY2" fmla="*/ 816574 h 7252864"/>
              <a:gd name="connsiteX3" fmla="*/ 4671116 w 12430886"/>
              <a:gd name="connsiteY3" fmla="*/ 139803 h 7252864"/>
              <a:gd name="connsiteX4" fmla="*/ 4914320 w 12430886"/>
              <a:gd name="connsiteY4" fmla="*/ 914720 h 7252864"/>
              <a:gd name="connsiteX5" fmla="*/ 5263598 w 12430886"/>
              <a:gd name="connsiteY5" fmla="*/ 4852825 h 7252864"/>
              <a:gd name="connsiteX6" fmla="*/ 6301142 w 12430886"/>
              <a:gd name="connsiteY6" fmla="*/ 4618078 h 7252864"/>
              <a:gd name="connsiteX7" fmla="*/ 6939816 w 12430886"/>
              <a:gd name="connsiteY7" fmla="*/ 228860 h 7252864"/>
              <a:gd name="connsiteX8" fmla="*/ 8076652 w 12430886"/>
              <a:gd name="connsiteY8" fmla="*/ 945538 h 7252864"/>
              <a:gd name="connsiteX9" fmla="*/ 8060488 w 12430886"/>
              <a:gd name="connsiteY9" fmla="*/ 3727466 h 7252864"/>
              <a:gd name="connsiteX10" fmla="*/ 7880540 w 12430886"/>
              <a:gd name="connsiteY10" fmla="*/ 6385785 h 7252864"/>
              <a:gd name="connsiteX11" fmla="*/ 8752751 w 12430886"/>
              <a:gd name="connsiteY11" fmla="*/ 6866663 h 7252864"/>
              <a:gd name="connsiteX12" fmla="*/ 12430886 w 12430886"/>
              <a:gd name="connsiteY12" fmla="*/ 6812313 h 7252864"/>
              <a:gd name="connsiteX0" fmla="*/ 0 w 12430886"/>
              <a:gd name="connsiteY0" fmla="*/ 7197305 h 7312981"/>
              <a:gd name="connsiteX1" fmla="*/ 3681227 w 12430886"/>
              <a:gd name="connsiteY1" fmla="*/ 6643367 h 7312981"/>
              <a:gd name="connsiteX2" fmla="*/ 3815494 w 12430886"/>
              <a:gd name="connsiteY2" fmla="*/ 876691 h 7312981"/>
              <a:gd name="connsiteX3" fmla="*/ 4671116 w 12430886"/>
              <a:gd name="connsiteY3" fmla="*/ 199920 h 7312981"/>
              <a:gd name="connsiteX4" fmla="*/ 4914320 w 12430886"/>
              <a:gd name="connsiteY4" fmla="*/ 974837 h 7312981"/>
              <a:gd name="connsiteX5" fmla="*/ 5263598 w 12430886"/>
              <a:gd name="connsiteY5" fmla="*/ 4912942 h 7312981"/>
              <a:gd name="connsiteX6" fmla="*/ 6301142 w 12430886"/>
              <a:gd name="connsiteY6" fmla="*/ 4678195 h 7312981"/>
              <a:gd name="connsiteX7" fmla="*/ 6939816 w 12430886"/>
              <a:gd name="connsiteY7" fmla="*/ 288977 h 7312981"/>
              <a:gd name="connsiteX8" fmla="*/ 8042909 w 12430886"/>
              <a:gd name="connsiteY8" fmla="*/ 788235 h 7312981"/>
              <a:gd name="connsiteX9" fmla="*/ 8060488 w 12430886"/>
              <a:gd name="connsiteY9" fmla="*/ 3787583 h 7312981"/>
              <a:gd name="connsiteX10" fmla="*/ 7880540 w 12430886"/>
              <a:gd name="connsiteY10" fmla="*/ 6445902 h 7312981"/>
              <a:gd name="connsiteX11" fmla="*/ 8752751 w 12430886"/>
              <a:gd name="connsiteY11" fmla="*/ 6926780 h 7312981"/>
              <a:gd name="connsiteX12" fmla="*/ 12430886 w 12430886"/>
              <a:gd name="connsiteY12" fmla="*/ 6872430 h 7312981"/>
              <a:gd name="connsiteX0" fmla="*/ 0 w 12430886"/>
              <a:gd name="connsiteY0" fmla="*/ 7077357 h 7193033"/>
              <a:gd name="connsiteX1" fmla="*/ 3681227 w 12430886"/>
              <a:gd name="connsiteY1" fmla="*/ 6523419 h 7193033"/>
              <a:gd name="connsiteX2" fmla="*/ 3815494 w 12430886"/>
              <a:gd name="connsiteY2" fmla="*/ 756743 h 7193033"/>
              <a:gd name="connsiteX3" fmla="*/ 4671116 w 12430886"/>
              <a:gd name="connsiteY3" fmla="*/ 79972 h 7193033"/>
              <a:gd name="connsiteX4" fmla="*/ 4914320 w 12430886"/>
              <a:gd name="connsiteY4" fmla="*/ 854889 h 7193033"/>
              <a:gd name="connsiteX5" fmla="*/ 5263598 w 12430886"/>
              <a:gd name="connsiteY5" fmla="*/ 4792994 h 7193033"/>
              <a:gd name="connsiteX6" fmla="*/ 6301142 w 12430886"/>
              <a:gd name="connsiteY6" fmla="*/ 4558247 h 7193033"/>
              <a:gd name="connsiteX7" fmla="*/ 6939816 w 12430886"/>
              <a:gd name="connsiteY7" fmla="*/ 350211 h 7193033"/>
              <a:gd name="connsiteX8" fmla="*/ 8042909 w 12430886"/>
              <a:gd name="connsiteY8" fmla="*/ 668287 h 7193033"/>
              <a:gd name="connsiteX9" fmla="*/ 8060488 w 12430886"/>
              <a:gd name="connsiteY9" fmla="*/ 3667635 h 7193033"/>
              <a:gd name="connsiteX10" fmla="*/ 7880540 w 12430886"/>
              <a:gd name="connsiteY10" fmla="*/ 6325954 h 7193033"/>
              <a:gd name="connsiteX11" fmla="*/ 8752751 w 12430886"/>
              <a:gd name="connsiteY11" fmla="*/ 6806832 h 7193033"/>
              <a:gd name="connsiteX12" fmla="*/ 12430886 w 12430886"/>
              <a:gd name="connsiteY12" fmla="*/ 6752482 h 7193033"/>
              <a:gd name="connsiteX0" fmla="*/ 0 w 12430886"/>
              <a:gd name="connsiteY0" fmla="*/ 7078422 h 7194098"/>
              <a:gd name="connsiteX1" fmla="*/ 3681227 w 12430886"/>
              <a:gd name="connsiteY1" fmla="*/ 6524484 h 7194098"/>
              <a:gd name="connsiteX2" fmla="*/ 3815494 w 12430886"/>
              <a:gd name="connsiteY2" fmla="*/ 757808 h 7194098"/>
              <a:gd name="connsiteX3" fmla="*/ 4671116 w 12430886"/>
              <a:gd name="connsiteY3" fmla="*/ 81037 h 7194098"/>
              <a:gd name="connsiteX4" fmla="*/ 4914320 w 12430886"/>
              <a:gd name="connsiteY4" fmla="*/ 855954 h 7194098"/>
              <a:gd name="connsiteX5" fmla="*/ 5263598 w 12430886"/>
              <a:gd name="connsiteY5" fmla="*/ 4794059 h 7194098"/>
              <a:gd name="connsiteX6" fmla="*/ 6301142 w 12430886"/>
              <a:gd name="connsiteY6" fmla="*/ 4559312 h 7194098"/>
              <a:gd name="connsiteX7" fmla="*/ 6939816 w 12430886"/>
              <a:gd name="connsiteY7" fmla="*/ 351276 h 7194098"/>
              <a:gd name="connsiteX8" fmla="*/ 7823569 w 12430886"/>
              <a:gd name="connsiteY8" fmla="*/ 614997 h 7194098"/>
              <a:gd name="connsiteX9" fmla="*/ 8060488 w 12430886"/>
              <a:gd name="connsiteY9" fmla="*/ 3668700 h 7194098"/>
              <a:gd name="connsiteX10" fmla="*/ 7880540 w 12430886"/>
              <a:gd name="connsiteY10" fmla="*/ 6327019 h 7194098"/>
              <a:gd name="connsiteX11" fmla="*/ 8752751 w 12430886"/>
              <a:gd name="connsiteY11" fmla="*/ 6807897 h 7194098"/>
              <a:gd name="connsiteX12" fmla="*/ 12430886 w 12430886"/>
              <a:gd name="connsiteY12" fmla="*/ 6753547 h 7194098"/>
              <a:gd name="connsiteX0" fmla="*/ 0 w 12430886"/>
              <a:gd name="connsiteY0" fmla="*/ 7077357 h 7193033"/>
              <a:gd name="connsiteX1" fmla="*/ 3681227 w 12430886"/>
              <a:gd name="connsiteY1" fmla="*/ 6523419 h 7193033"/>
              <a:gd name="connsiteX2" fmla="*/ 3815494 w 12430886"/>
              <a:gd name="connsiteY2" fmla="*/ 756743 h 7193033"/>
              <a:gd name="connsiteX3" fmla="*/ 4671116 w 12430886"/>
              <a:gd name="connsiteY3" fmla="*/ 79972 h 7193033"/>
              <a:gd name="connsiteX4" fmla="*/ 4914320 w 12430886"/>
              <a:gd name="connsiteY4" fmla="*/ 854889 h 7193033"/>
              <a:gd name="connsiteX5" fmla="*/ 5263598 w 12430886"/>
              <a:gd name="connsiteY5" fmla="*/ 4792994 h 7193033"/>
              <a:gd name="connsiteX6" fmla="*/ 6301142 w 12430886"/>
              <a:gd name="connsiteY6" fmla="*/ 4558247 h 7193033"/>
              <a:gd name="connsiteX7" fmla="*/ 6939816 w 12430886"/>
              <a:gd name="connsiteY7" fmla="*/ 350211 h 7193033"/>
              <a:gd name="connsiteX8" fmla="*/ 7823569 w 12430886"/>
              <a:gd name="connsiteY8" fmla="*/ 613932 h 7193033"/>
              <a:gd name="connsiteX9" fmla="*/ 7874895 w 12430886"/>
              <a:gd name="connsiteY9" fmla="*/ 3631399 h 7193033"/>
              <a:gd name="connsiteX10" fmla="*/ 7880540 w 12430886"/>
              <a:gd name="connsiteY10" fmla="*/ 6325954 h 7193033"/>
              <a:gd name="connsiteX11" fmla="*/ 8752751 w 12430886"/>
              <a:gd name="connsiteY11" fmla="*/ 6806832 h 7193033"/>
              <a:gd name="connsiteX12" fmla="*/ 12430886 w 12430886"/>
              <a:gd name="connsiteY12" fmla="*/ 6752482 h 7193033"/>
              <a:gd name="connsiteX0" fmla="*/ 0 w 12430886"/>
              <a:gd name="connsiteY0" fmla="*/ 7076807 h 7192483"/>
              <a:gd name="connsiteX1" fmla="*/ 3681227 w 12430886"/>
              <a:gd name="connsiteY1" fmla="*/ 6522869 h 7192483"/>
              <a:gd name="connsiteX2" fmla="*/ 3815494 w 12430886"/>
              <a:gd name="connsiteY2" fmla="*/ 756193 h 7192483"/>
              <a:gd name="connsiteX3" fmla="*/ 4914320 w 12430886"/>
              <a:gd name="connsiteY3" fmla="*/ 854339 h 7192483"/>
              <a:gd name="connsiteX4" fmla="*/ 5263598 w 12430886"/>
              <a:gd name="connsiteY4" fmla="*/ 4792444 h 7192483"/>
              <a:gd name="connsiteX5" fmla="*/ 6301142 w 12430886"/>
              <a:gd name="connsiteY5" fmla="*/ 4557697 h 7192483"/>
              <a:gd name="connsiteX6" fmla="*/ 6939816 w 12430886"/>
              <a:gd name="connsiteY6" fmla="*/ 349661 h 7192483"/>
              <a:gd name="connsiteX7" fmla="*/ 7823569 w 12430886"/>
              <a:gd name="connsiteY7" fmla="*/ 613382 h 7192483"/>
              <a:gd name="connsiteX8" fmla="*/ 7874895 w 12430886"/>
              <a:gd name="connsiteY8" fmla="*/ 3630849 h 7192483"/>
              <a:gd name="connsiteX9" fmla="*/ 7880540 w 12430886"/>
              <a:gd name="connsiteY9" fmla="*/ 6325404 h 7192483"/>
              <a:gd name="connsiteX10" fmla="*/ 8752751 w 12430886"/>
              <a:gd name="connsiteY10" fmla="*/ 6806282 h 7192483"/>
              <a:gd name="connsiteX11" fmla="*/ 12430886 w 12430886"/>
              <a:gd name="connsiteY11" fmla="*/ 6751932 h 7192483"/>
              <a:gd name="connsiteX0" fmla="*/ 0 w 12430886"/>
              <a:gd name="connsiteY0" fmla="*/ 6913743 h 7105915"/>
              <a:gd name="connsiteX1" fmla="*/ 3681227 w 12430886"/>
              <a:gd name="connsiteY1" fmla="*/ 6522869 h 7105915"/>
              <a:gd name="connsiteX2" fmla="*/ 3815494 w 12430886"/>
              <a:gd name="connsiteY2" fmla="*/ 756193 h 7105915"/>
              <a:gd name="connsiteX3" fmla="*/ 4914320 w 12430886"/>
              <a:gd name="connsiteY3" fmla="*/ 854339 h 7105915"/>
              <a:gd name="connsiteX4" fmla="*/ 5263598 w 12430886"/>
              <a:gd name="connsiteY4" fmla="*/ 4792444 h 7105915"/>
              <a:gd name="connsiteX5" fmla="*/ 6301142 w 12430886"/>
              <a:gd name="connsiteY5" fmla="*/ 4557697 h 7105915"/>
              <a:gd name="connsiteX6" fmla="*/ 6939816 w 12430886"/>
              <a:gd name="connsiteY6" fmla="*/ 349661 h 7105915"/>
              <a:gd name="connsiteX7" fmla="*/ 7823569 w 12430886"/>
              <a:gd name="connsiteY7" fmla="*/ 613382 h 7105915"/>
              <a:gd name="connsiteX8" fmla="*/ 7874895 w 12430886"/>
              <a:gd name="connsiteY8" fmla="*/ 3630849 h 7105915"/>
              <a:gd name="connsiteX9" fmla="*/ 7880540 w 12430886"/>
              <a:gd name="connsiteY9" fmla="*/ 6325404 h 7105915"/>
              <a:gd name="connsiteX10" fmla="*/ 8752751 w 12430886"/>
              <a:gd name="connsiteY10" fmla="*/ 6806282 h 7105915"/>
              <a:gd name="connsiteX11" fmla="*/ 12430886 w 12430886"/>
              <a:gd name="connsiteY11" fmla="*/ 6751932 h 7105915"/>
              <a:gd name="connsiteX0" fmla="*/ 0 w 12430886"/>
              <a:gd name="connsiteY0" fmla="*/ 6913743 h 7019549"/>
              <a:gd name="connsiteX1" fmla="*/ 3883693 w 12430886"/>
              <a:gd name="connsiteY1" fmla="*/ 6359806 h 7019549"/>
              <a:gd name="connsiteX2" fmla="*/ 3815494 w 12430886"/>
              <a:gd name="connsiteY2" fmla="*/ 756193 h 7019549"/>
              <a:gd name="connsiteX3" fmla="*/ 4914320 w 12430886"/>
              <a:gd name="connsiteY3" fmla="*/ 854339 h 7019549"/>
              <a:gd name="connsiteX4" fmla="*/ 5263598 w 12430886"/>
              <a:gd name="connsiteY4" fmla="*/ 4792444 h 7019549"/>
              <a:gd name="connsiteX5" fmla="*/ 6301142 w 12430886"/>
              <a:gd name="connsiteY5" fmla="*/ 4557697 h 7019549"/>
              <a:gd name="connsiteX6" fmla="*/ 6939816 w 12430886"/>
              <a:gd name="connsiteY6" fmla="*/ 349661 h 7019549"/>
              <a:gd name="connsiteX7" fmla="*/ 7823569 w 12430886"/>
              <a:gd name="connsiteY7" fmla="*/ 613382 h 7019549"/>
              <a:gd name="connsiteX8" fmla="*/ 7874895 w 12430886"/>
              <a:gd name="connsiteY8" fmla="*/ 3630849 h 7019549"/>
              <a:gd name="connsiteX9" fmla="*/ 7880540 w 12430886"/>
              <a:gd name="connsiteY9" fmla="*/ 6325404 h 7019549"/>
              <a:gd name="connsiteX10" fmla="*/ 8752751 w 12430886"/>
              <a:gd name="connsiteY10" fmla="*/ 6806282 h 7019549"/>
              <a:gd name="connsiteX11" fmla="*/ 12430886 w 12430886"/>
              <a:gd name="connsiteY11" fmla="*/ 6751932 h 7019549"/>
              <a:gd name="connsiteX0" fmla="*/ 0 w 12430886"/>
              <a:gd name="connsiteY0" fmla="*/ 6913743 h 6995116"/>
              <a:gd name="connsiteX1" fmla="*/ 2916410 w 12430886"/>
              <a:gd name="connsiteY1" fmla="*/ 6928130 h 6995116"/>
              <a:gd name="connsiteX2" fmla="*/ 3883693 w 12430886"/>
              <a:gd name="connsiteY2" fmla="*/ 6359806 h 6995116"/>
              <a:gd name="connsiteX3" fmla="*/ 3815494 w 12430886"/>
              <a:gd name="connsiteY3" fmla="*/ 756193 h 6995116"/>
              <a:gd name="connsiteX4" fmla="*/ 4914320 w 12430886"/>
              <a:gd name="connsiteY4" fmla="*/ 854339 h 6995116"/>
              <a:gd name="connsiteX5" fmla="*/ 5263598 w 12430886"/>
              <a:gd name="connsiteY5" fmla="*/ 4792444 h 6995116"/>
              <a:gd name="connsiteX6" fmla="*/ 6301142 w 12430886"/>
              <a:gd name="connsiteY6" fmla="*/ 4557697 h 6995116"/>
              <a:gd name="connsiteX7" fmla="*/ 6939816 w 12430886"/>
              <a:gd name="connsiteY7" fmla="*/ 349661 h 6995116"/>
              <a:gd name="connsiteX8" fmla="*/ 7823569 w 12430886"/>
              <a:gd name="connsiteY8" fmla="*/ 613382 h 6995116"/>
              <a:gd name="connsiteX9" fmla="*/ 7874895 w 12430886"/>
              <a:gd name="connsiteY9" fmla="*/ 3630849 h 6995116"/>
              <a:gd name="connsiteX10" fmla="*/ 7880540 w 12430886"/>
              <a:gd name="connsiteY10" fmla="*/ 6325404 h 6995116"/>
              <a:gd name="connsiteX11" fmla="*/ 8752751 w 12430886"/>
              <a:gd name="connsiteY11" fmla="*/ 6806282 h 6995116"/>
              <a:gd name="connsiteX12" fmla="*/ 12430886 w 12430886"/>
              <a:gd name="connsiteY12" fmla="*/ 6751932 h 6995116"/>
              <a:gd name="connsiteX0" fmla="*/ 0 w 12430886"/>
              <a:gd name="connsiteY0" fmla="*/ 6913743 h 6937134"/>
              <a:gd name="connsiteX1" fmla="*/ 3591297 w 12430886"/>
              <a:gd name="connsiteY1" fmla="*/ 6819421 h 6937134"/>
              <a:gd name="connsiteX2" fmla="*/ 3883693 w 12430886"/>
              <a:gd name="connsiteY2" fmla="*/ 6359806 h 6937134"/>
              <a:gd name="connsiteX3" fmla="*/ 3815494 w 12430886"/>
              <a:gd name="connsiteY3" fmla="*/ 756193 h 6937134"/>
              <a:gd name="connsiteX4" fmla="*/ 4914320 w 12430886"/>
              <a:gd name="connsiteY4" fmla="*/ 854339 h 6937134"/>
              <a:gd name="connsiteX5" fmla="*/ 5263598 w 12430886"/>
              <a:gd name="connsiteY5" fmla="*/ 4792444 h 6937134"/>
              <a:gd name="connsiteX6" fmla="*/ 6301142 w 12430886"/>
              <a:gd name="connsiteY6" fmla="*/ 4557697 h 6937134"/>
              <a:gd name="connsiteX7" fmla="*/ 6939816 w 12430886"/>
              <a:gd name="connsiteY7" fmla="*/ 349661 h 6937134"/>
              <a:gd name="connsiteX8" fmla="*/ 7823569 w 12430886"/>
              <a:gd name="connsiteY8" fmla="*/ 613382 h 6937134"/>
              <a:gd name="connsiteX9" fmla="*/ 7874895 w 12430886"/>
              <a:gd name="connsiteY9" fmla="*/ 3630849 h 6937134"/>
              <a:gd name="connsiteX10" fmla="*/ 7880540 w 12430886"/>
              <a:gd name="connsiteY10" fmla="*/ 6325404 h 6937134"/>
              <a:gd name="connsiteX11" fmla="*/ 8752751 w 12430886"/>
              <a:gd name="connsiteY11" fmla="*/ 6806282 h 6937134"/>
              <a:gd name="connsiteX12" fmla="*/ 12430886 w 12430886"/>
              <a:gd name="connsiteY12" fmla="*/ 6751932 h 6937134"/>
              <a:gd name="connsiteX0" fmla="*/ 0 w 12430886"/>
              <a:gd name="connsiteY0" fmla="*/ 6913743 h 6914179"/>
              <a:gd name="connsiteX1" fmla="*/ 3591297 w 12430886"/>
              <a:gd name="connsiteY1" fmla="*/ 6819421 h 6914179"/>
              <a:gd name="connsiteX2" fmla="*/ 3799333 w 12430886"/>
              <a:gd name="connsiteY2" fmla="*/ 5544485 h 6914179"/>
              <a:gd name="connsiteX3" fmla="*/ 3815494 w 12430886"/>
              <a:gd name="connsiteY3" fmla="*/ 756193 h 6914179"/>
              <a:gd name="connsiteX4" fmla="*/ 4914320 w 12430886"/>
              <a:gd name="connsiteY4" fmla="*/ 854339 h 6914179"/>
              <a:gd name="connsiteX5" fmla="*/ 5263598 w 12430886"/>
              <a:gd name="connsiteY5" fmla="*/ 4792444 h 6914179"/>
              <a:gd name="connsiteX6" fmla="*/ 6301142 w 12430886"/>
              <a:gd name="connsiteY6" fmla="*/ 4557697 h 6914179"/>
              <a:gd name="connsiteX7" fmla="*/ 6939816 w 12430886"/>
              <a:gd name="connsiteY7" fmla="*/ 349661 h 6914179"/>
              <a:gd name="connsiteX8" fmla="*/ 7823569 w 12430886"/>
              <a:gd name="connsiteY8" fmla="*/ 613382 h 6914179"/>
              <a:gd name="connsiteX9" fmla="*/ 7874895 w 12430886"/>
              <a:gd name="connsiteY9" fmla="*/ 3630849 h 6914179"/>
              <a:gd name="connsiteX10" fmla="*/ 7880540 w 12430886"/>
              <a:gd name="connsiteY10" fmla="*/ 6325404 h 6914179"/>
              <a:gd name="connsiteX11" fmla="*/ 8752751 w 12430886"/>
              <a:gd name="connsiteY11" fmla="*/ 6806282 h 6914179"/>
              <a:gd name="connsiteX12" fmla="*/ 12430886 w 12430886"/>
              <a:gd name="connsiteY12" fmla="*/ 6751932 h 6914179"/>
              <a:gd name="connsiteX0" fmla="*/ 0 w 12447757"/>
              <a:gd name="connsiteY0" fmla="*/ 6786914 h 6853828"/>
              <a:gd name="connsiteX1" fmla="*/ 3608168 w 12447757"/>
              <a:gd name="connsiteY1" fmla="*/ 6819421 h 6853828"/>
              <a:gd name="connsiteX2" fmla="*/ 3816204 w 12447757"/>
              <a:gd name="connsiteY2" fmla="*/ 5544485 h 6853828"/>
              <a:gd name="connsiteX3" fmla="*/ 3832365 w 12447757"/>
              <a:gd name="connsiteY3" fmla="*/ 756193 h 6853828"/>
              <a:gd name="connsiteX4" fmla="*/ 4931191 w 12447757"/>
              <a:gd name="connsiteY4" fmla="*/ 854339 h 6853828"/>
              <a:gd name="connsiteX5" fmla="*/ 5280469 w 12447757"/>
              <a:gd name="connsiteY5" fmla="*/ 4792444 h 6853828"/>
              <a:gd name="connsiteX6" fmla="*/ 6318013 w 12447757"/>
              <a:gd name="connsiteY6" fmla="*/ 4557697 h 6853828"/>
              <a:gd name="connsiteX7" fmla="*/ 6956687 w 12447757"/>
              <a:gd name="connsiteY7" fmla="*/ 349661 h 6853828"/>
              <a:gd name="connsiteX8" fmla="*/ 7840440 w 12447757"/>
              <a:gd name="connsiteY8" fmla="*/ 613382 h 6853828"/>
              <a:gd name="connsiteX9" fmla="*/ 7891766 w 12447757"/>
              <a:gd name="connsiteY9" fmla="*/ 3630849 h 6853828"/>
              <a:gd name="connsiteX10" fmla="*/ 7897411 w 12447757"/>
              <a:gd name="connsiteY10" fmla="*/ 6325404 h 6853828"/>
              <a:gd name="connsiteX11" fmla="*/ 8769622 w 12447757"/>
              <a:gd name="connsiteY11" fmla="*/ 6806282 h 6853828"/>
              <a:gd name="connsiteX12" fmla="*/ 12447757 w 12447757"/>
              <a:gd name="connsiteY12" fmla="*/ 6751932 h 6853828"/>
              <a:gd name="connsiteX0" fmla="*/ 0 w 12447757"/>
              <a:gd name="connsiteY0" fmla="*/ 6786914 h 6853828"/>
              <a:gd name="connsiteX1" fmla="*/ 3270724 w 12447757"/>
              <a:gd name="connsiteY1" fmla="*/ 6819421 h 6853828"/>
              <a:gd name="connsiteX2" fmla="*/ 3816204 w 12447757"/>
              <a:gd name="connsiteY2" fmla="*/ 5544485 h 6853828"/>
              <a:gd name="connsiteX3" fmla="*/ 3832365 w 12447757"/>
              <a:gd name="connsiteY3" fmla="*/ 756193 h 6853828"/>
              <a:gd name="connsiteX4" fmla="*/ 4931191 w 12447757"/>
              <a:gd name="connsiteY4" fmla="*/ 854339 h 6853828"/>
              <a:gd name="connsiteX5" fmla="*/ 5280469 w 12447757"/>
              <a:gd name="connsiteY5" fmla="*/ 4792444 h 6853828"/>
              <a:gd name="connsiteX6" fmla="*/ 6318013 w 12447757"/>
              <a:gd name="connsiteY6" fmla="*/ 4557697 h 6853828"/>
              <a:gd name="connsiteX7" fmla="*/ 6956687 w 12447757"/>
              <a:gd name="connsiteY7" fmla="*/ 349661 h 6853828"/>
              <a:gd name="connsiteX8" fmla="*/ 7840440 w 12447757"/>
              <a:gd name="connsiteY8" fmla="*/ 613382 h 6853828"/>
              <a:gd name="connsiteX9" fmla="*/ 7891766 w 12447757"/>
              <a:gd name="connsiteY9" fmla="*/ 3630849 h 6853828"/>
              <a:gd name="connsiteX10" fmla="*/ 7897411 w 12447757"/>
              <a:gd name="connsiteY10" fmla="*/ 6325404 h 6853828"/>
              <a:gd name="connsiteX11" fmla="*/ 8769622 w 12447757"/>
              <a:gd name="connsiteY11" fmla="*/ 6806282 h 6853828"/>
              <a:gd name="connsiteX12" fmla="*/ 12447757 w 12447757"/>
              <a:gd name="connsiteY12" fmla="*/ 6751932 h 6853828"/>
              <a:gd name="connsiteX0" fmla="*/ 0 w 12447757"/>
              <a:gd name="connsiteY0" fmla="*/ 6786914 h 6958099"/>
              <a:gd name="connsiteX1" fmla="*/ 3270724 w 12447757"/>
              <a:gd name="connsiteY1" fmla="*/ 6819421 h 6958099"/>
              <a:gd name="connsiteX2" fmla="*/ 3816204 w 12447757"/>
              <a:gd name="connsiteY2" fmla="*/ 6396046 h 6958099"/>
              <a:gd name="connsiteX3" fmla="*/ 3832365 w 12447757"/>
              <a:gd name="connsiteY3" fmla="*/ 756193 h 6958099"/>
              <a:gd name="connsiteX4" fmla="*/ 4931191 w 12447757"/>
              <a:gd name="connsiteY4" fmla="*/ 854339 h 6958099"/>
              <a:gd name="connsiteX5" fmla="*/ 5280469 w 12447757"/>
              <a:gd name="connsiteY5" fmla="*/ 4792444 h 6958099"/>
              <a:gd name="connsiteX6" fmla="*/ 6318013 w 12447757"/>
              <a:gd name="connsiteY6" fmla="*/ 4557697 h 6958099"/>
              <a:gd name="connsiteX7" fmla="*/ 6956687 w 12447757"/>
              <a:gd name="connsiteY7" fmla="*/ 349661 h 6958099"/>
              <a:gd name="connsiteX8" fmla="*/ 7840440 w 12447757"/>
              <a:gd name="connsiteY8" fmla="*/ 613382 h 6958099"/>
              <a:gd name="connsiteX9" fmla="*/ 7891766 w 12447757"/>
              <a:gd name="connsiteY9" fmla="*/ 3630849 h 6958099"/>
              <a:gd name="connsiteX10" fmla="*/ 7897411 w 12447757"/>
              <a:gd name="connsiteY10" fmla="*/ 6325404 h 6958099"/>
              <a:gd name="connsiteX11" fmla="*/ 8769622 w 12447757"/>
              <a:gd name="connsiteY11" fmla="*/ 6806282 h 6958099"/>
              <a:gd name="connsiteX12" fmla="*/ 12447757 w 12447757"/>
              <a:gd name="connsiteY12" fmla="*/ 6751932 h 6958099"/>
              <a:gd name="connsiteX0" fmla="*/ 0 w 12447757"/>
              <a:gd name="connsiteY0" fmla="*/ 6786914 h 6966872"/>
              <a:gd name="connsiteX1" fmla="*/ 1516018 w 12447757"/>
              <a:gd name="connsiteY1" fmla="*/ 6837540 h 6966872"/>
              <a:gd name="connsiteX2" fmla="*/ 3816204 w 12447757"/>
              <a:gd name="connsiteY2" fmla="*/ 6396046 h 6966872"/>
              <a:gd name="connsiteX3" fmla="*/ 3832365 w 12447757"/>
              <a:gd name="connsiteY3" fmla="*/ 756193 h 6966872"/>
              <a:gd name="connsiteX4" fmla="*/ 4931191 w 12447757"/>
              <a:gd name="connsiteY4" fmla="*/ 854339 h 6966872"/>
              <a:gd name="connsiteX5" fmla="*/ 5280469 w 12447757"/>
              <a:gd name="connsiteY5" fmla="*/ 4792444 h 6966872"/>
              <a:gd name="connsiteX6" fmla="*/ 6318013 w 12447757"/>
              <a:gd name="connsiteY6" fmla="*/ 4557697 h 6966872"/>
              <a:gd name="connsiteX7" fmla="*/ 6956687 w 12447757"/>
              <a:gd name="connsiteY7" fmla="*/ 349661 h 6966872"/>
              <a:gd name="connsiteX8" fmla="*/ 7840440 w 12447757"/>
              <a:gd name="connsiteY8" fmla="*/ 613382 h 6966872"/>
              <a:gd name="connsiteX9" fmla="*/ 7891766 w 12447757"/>
              <a:gd name="connsiteY9" fmla="*/ 3630849 h 6966872"/>
              <a:gd name="connsiteX10" fmla="*/ 7897411 w 12447757"/>
              <a:gd name="connsiteY10" fmla="*/ 6325404 h 6966872"/>
              <a:gd name="connsiteX11" fmla="*/ 8769622 w 12447757"/>
              <a:gd name="connsiteY11" fmla="*/ 6806282 h 6966872"/>
              <a:gd name="connsiteX12" fmla="*/ 12447757 w 12447757"/>
              <a:gd name="connsiteY12" fmla="*/ 6751932 h 6966872"/>
              <a:gd name="connsiteX0" fmla="*/ 0 w 12447757"/>
              <a:gd name="connsiteY0" fmla="*/ 6841269 h 6966872"/>
              <a:gd name="connsiteX1" fmla="*/ 1516018 w 12447757"/>
              <a:gd name="connsiteY1" fmla="*/ 6837540 h 6966872"/>
              <a:gd name="connsiteX2" fmla="*/ 3816204 w 12447757"/>
              <a:gd name="connsiteY2" fmla="*/ 6396046 h 6966872"/>
              <a:gd name="connsiteX3" fmla="*/ 3832365 w 12447757"/>
              <a:gd name="connsiteY3" fmla="*/ 756193 h 6966872"/>
              <a:gd name="connsiteX4" fmla="*/ 4931191 w 12447757"/>
              <a:gd name="connsiteY4" fmla="*/ 854339 h 6966872"/>
              <a:gd name="connsiteX5" fmla="*/ 5280469 w 12447757"/>
              <a:gd name="connsiteY5" fmla="*/ 4792444 h 6966872"/>
              <a:gd name="connsiteX6" fmla="*/ 6318013 w 12447757"/>
              <a:gd name="connsiteY6" fmla="*/ 4557697 h 6966872"/>
              <a:gd name="connsiteX7" fmla="*/ 6956687 w 12447757"/>
              <a:gd name="connsiteY7" fmla="*/ 349661 h 6966872"/>
              <a:gd name="connsiteX8" fmla="*/ 7840440 w 12447757"/>
              <a:gd name="connsiteY8" fmla="*/ 613382 h 6966872"/>
              <a:gd name="connsiteX9" fmla="*/ 7891766 w 12447757"/>
              <a:gd name="connsiteY9" fmla="*/ 3630849 h 6966872"/>
              <a:gd name="connsiteX10" fmla="*/ 7897411 w 12447757"/>
              <a:gd name="connsiteY10" fmla="*/ 6325404 h 6966872"/>
              <a:gd name="connsiteX11" fmla="*/ 8769622 w 12447757"/>
              <a:gd name="connsiteY11" fmla="*/ 6806282 h 6966872"/>
              <a:gd name="connsiteX12" fmla="*/ 12447757 w 12447757"/>
              <a:gd name="connsiteY12" fmla="*/ 6751932 h 6966872"/>
              <a:gd name="connsiteX0" fmla="*/ 0 w 12447757"/>
              <a:gd name="connsiteY0" fmla="*/ 6841269 h 6880122"/>
              <a:gd name="connsiteX1" fmla="*/ 1516018 w 12447757"/>
              <a:gd name="connsiteY1" fmla="*/ 6837540 h 6880122"/>
              <a:gd name="connsiteX2" fmla="*/ 3951182 w 12447757"/>
              <a:gd name="connsiteY2" fmla="*/ 6124271 h 6880122"/>
              <a:gd name="connsiteX3" fmla="*/ 3832365 w 12447757"/>
              <a:gd name="connsiteY3" fmla="*/ 756193 h 6880122"/>
              <a:gd name="connsiteX4" fmla="*/ 4931191 w 12447757"/>
              <a:gd name="connsiteY4" fmla="*/ 854339 h 6880122"/>
              <a:gd name="connsiteX5" fmla="*/ 5280469 w 12447757"/>
              <a:gd name="connsiteY5" fmla="*/ 4792444 h 6880122"/>
              <a:gd name="connsiteX6" fmla="*/ 6318013 w 12447757"/>
              <a:gd name="connsiteY6" fmla="*/ 4557697 h 6880122"/>
              <a:gd name="connsiteX7" fmla="*/ 6956687 w 12447757"/>
              <a:gd name="connsiteY7" fmla="*/ 349661 h 6880122"/>
              <a:gd name="connsiteX8" fmla="*/ 7840440 w 12447757"/>
              <a:gd name="connsiteY8" fmla="*/ 613382 h 6880122"/>
              <a:gd name="connsiteX9" fmla="*/ 7891766 w 12447757"/>
              <a:gd name="connsiteY9" fmla="*/ 3630849 h 6880122"/>
              <a:gd name="connsiteX10" fmla="*/ 7897411 w 12447757"/>
              <a:gd name="connsiteY10" fmla="*/ 6325404 h 6880122"/>
              <a:gd name="connsiteX11" fmla="*/ 8769622 w 12447757"/>
              <a:gd name="connsiteY11" fmla="*/ 6806282 h 6880122"/>
              <a:gd name="connsiteX12" fmla="*/ 12447757 w 12447757"/>
              <a:gd name="connsiteY12" fmla="*/ 6751932 h 6880122"/>
              <a:gd name="connsiteX0" fmla="*/ 0 w 12447757"/>
              <a:gd name="connsiteY0" fmla="*/ 6841269 h 6893728"/>
              <a:gd name="connsiteX1" fmla="*/ 2005312 w 12447757"/>
              <a:gd name="connsiteY1" fmla="*/ 6855659 h 6893728"/>
              <a:gd name="connsiteX2" fmla="*/ 3951182 w 12447757"/>
              <a:gd name="connsiteY2" fmla="*/ 6124271 h 6893728"/>
              <a:gd name="connsiteX3" fmla="*/ 3832365 w 12447757"/>
              <a:gd name="connsiteY3" fmla="*/ 756193 h 6893728"/>
              <a:gd name="connsiteX4" fmla="*/ 4931191 w 12447757"/>
              <a:gd name="connsiteY4" fmla="*/ 854339 h 6893728"/>
              <a:gd name="connsiteX5" fmla="*/ 5280469 w 12447757"/>
              <a:gd name="connsiteY5" fmla="*/ 4792444 h 6893728"/>
              <a:gd name="connsiteX6" fmla="*/ 6318013 w 12447757"/>
              <a:gd name="connsiteY6" fmla="*/ 4557697 h 6893728"/>
              <a:gd name="connsiteX7" fmla="*/ 6956687 w 12447757"/>
              <a:gd name="connsiteY7" fmla="*/ 349661 h 6893728"/>
              <a:gd name="connsiteX8" fmla="*/ 7840440 w 12447757"/>
              <a:gd name="connsiteY8" fmla="*/ 613382 h 6893728"/>
              <a:gd name="connsiteX9" fmla="*/ 7891766 w 12447757"/>
              <a:gd name="connsiteY9" fmla="*/ 3630849 h 6893728"/>
              <a:gd name="connsiteX10" fmla="*/ 7897411 w 12447757"/>
              <a:gd name="connsiteY10" fmla="*/ 6325404 h 6893728"/>
              <a:gd name="connsiteX11" fmla="*/ 8769622 w 12447757"/>
              <a:gd name="connsiteY11" fmla="*/ 6806282 h 6893728"/>
              <a:gd name="connsiteX12" fmla="*/ 12447757 w 12447757"/>
              <a:gd name="connsiteY12" fmla="*/ 6751932 h 6893728"/>
              <a:gd name="connsiteX0" fmla="*/ 0 w 12414012"/>
              <a:gd name="connsiteY0" fmla="*/ 6841269 h 6893728"/>
              <a:gd name="connsiteX1" fmla="*/ 1971567 w 12414012"/>
              <a:gd name="connsiteY1" fmla="*/ 6855659 h 6893728"/>
              <a:gd name="connsiteX2" fmla="*/ 3917437 w 12414012"/>
              <a:gd name="connsiteY2" fmla="*/ 6124271 h 6893728"/>
              <a:gd name="connsiteX3" fmla="*/ 3798620 w 12414012"/>
              <a:gd name="connsiteY3" fmla="*/ 756193 h 6893728"/>
              <a:gd name="connsiteX4" fmla="*/ 4897446 w 12414012"/>
              <a:gd name="connsiteY4" fmla="*/ 854339 h 6893728"/>
              <a:gd name="connsiteX5" fmla="*/ 5246724 w 12414012"/>
              <a:gd name="connsiteY5" fmla="*/ 4792444 h 6893728"/>
              <a:gd name="connsiteX6" fmla="*/ 6284268 w 12414012"/>
              <a:gd name="connsiteY6" fmla="*/ 4557697 h 6893728"/>
              <a:gd name="connsiteX7" fmla="*/ 6922942 w 12414012"/>
              <a:gd name="connsiteY7" fmla="*/ 349661 h 6893728"/>
              <a:gd name="connsiteX8" fmla="*/ 7806695 w 12414012"/>
              <a:gd name="connsiteY8" fmla="*/ 613382 h 6893728"/>
              <a:gd name="connsiteX9" fmla="*/ 7858021 w 12414012"/>
              <a:gd name="connsiteY9" fmla="*/ 3630849 h 6893728"/>
              <a:gd name="connsiteX10" fmla="*/ 7863666 w 12414012"/>
              <a:gd name="connsiteY10" fmla="*/ 6325404 h 6893728"/>
              <a:gd name="connsiteX11" fmla="*/ 8735877 w 12414012"/>
              <a:gd name="connsiteY11" fmla="*/ 6806282 h 6893728"/>
              <a:gd name="connsiteX12" fmla="*/ 12414012 w 12414012"/>
              <a:gd name="connsiteY12" fmla="*/ 6751932 h 6893728"/>
              <a:gd name="connsiteX0" fmla="*/ 0 w 12414012"/>
              <a:gd name="connsiteY0" fmla="*/ 6841269 h 6893728"/>
              <a:gd name="connsiteX1" fmla="*/ 1971567 w 12414012"/>
              <a:gd name="connsiteY1" fmla="*/ 6855659 h 6893728"/>
              <a:gd name="connsiteX2" fmla="*/ 3917437 w 12414012"/>
              <a:gd name="connsiteY2" fmla="*/ 6124271 h 6893728"/>
              <a:gd name="connsiteX3" fmla="*/ 4017958 w 12414012"/>
              <a:gd name="connsiteY3" fmla="*/ 575010 h 6893728"/>
              <a:gd name="connsiteX4" fmla="*/ 4897446 w 12414012"/>
              <a:gd name="connsiteY4" fmla="*/ 854339 h 6893728"/>
              <a:gd name="connsiteX5" fmla="*/ 5246724 w 12414012"/>
              <a:gd name="connsiteY5" fmla="*/ 4792444 h 6893728"/>
              <a:gd name="connsiteX6" fmla="*/ 6284268 w 12414012"/>
              <a:gd name="connsiteY6" fmla="*/ 4557697 h 6893728"/>
              <a:gd name="connsiteX7" fmla="*/ 6922942 w 12414012"/>
              <a:gd name="connsiteY7" fmla="*/ 349661 h 6893728"/>
              <a:gd name="connsiteX8" fmla="*/ 7806695 w 12414012"/>
              <a:gd name="connsiteY8" fmla="*/ 613382 h 6893728"/>
              <a:gd name="connsiteX9" fmla="*/ 7858021 w 12414012"/>
              <a:gd name="connsiteY9" fmla="*/ 3630849 h 6893728"/>
              <a:gd name="connsiteX10" fmla="*/ 7863666 w 12414012"/>
              <a:gd name="connsiteY10" fmla="*/ 6325404 h 6893728"/>
              <a:gd name="connsiteX11" fmla="*/ 8735877 w 12414012"/>
              <a:gd name="connsiteY11" fmla="*/ 6806282 h 6893728"/>
              <a:gd name="connsiteX12" fmla="*/ 12414012 w 12414012"/>
              <a:gd name="connsiteY12" fmla="*/ 6751932 h 6893728"/>
              <a:gd name="connsiteX0" fmla="*/ 0 w 12414012"/>
              <a:gd name="connsiteY0" fmla="*/ 6841269 h 6893728"/>
              <a:gd name="connsiteX1" fmla="*/ 1971567 w 12414012"/>
              <a:gd name="connsiteY1" fmla="*/ 6855659 h 6893728"/>
              <a:gd name="connsiteX2" fmla="*/ 3917437 w 12414012"/>
              <a:gd name="connsiteY2" fmla="*/ 6124271 h 6893728"/>
              <a:gd name="connsiteX3" fmla="*/ 4017958 w 12414012"/>
              <a:gd name="connsiteY3" fmla="*/ 575010 h 6893728"/>
              <a:gd name="connsiteX4" fmla="*/ 4796213 w 12414012"/>
              <a:gd name="connsiteY4" fmla="*/ 781866 h 6893728"/>
              <a:gd name="connsiteX5" fmla="*/ 5246724 w 12414012"/>
              <a:gd name="connsiteY5" fmla="*/ 4792444 h 6893728"/>
              <a:gd name="connsiteX6" fmla="*/ 6284268 w 12414012"/>
              <a:gd name="connsiteY6" fmla="*/ 4557697 h 6893728"/>
              <a:gd name="connsiteX7" fmla="*/ 6922942 w 12414012"/>
              <a:gd name="connsiteY7" fmla="*/ 349661 h 6893728"/>
              <a:gd name="connsiteX8" fmla="*/ 7806695 w 12414012"/>
              <a:gd name="connsiteY8" fmla="*/ 613382 h 6893728"/>
              <a:gd name="connsiteX9" fmla="*/ 7858021 w 12414012"/>
              <a:gd name="connsiteY9" fmla="*/ 3630849 h 6893728"/>
              <a:gd name="connsiteX10" fmla="*/ 7863666 w 12414012"/>
              <a:gd name="connsiteY10" fmla="*/ 6325404 h 6893728"/>
              <a:gd name="connsiteX11" fmla="*/ 8735877 w 12414012"/>
              <a:gd name="connsiteY11" fmla="*/ 6806282 h 6893728"/>
              <a:gd name="connsiteX12" fmla="*/ 12414012 w 12414012"/>
              <a:gd name="connsiteY12" fmla="*/ 6751932 h 6893728"/>
              <a:gd name="connsiteX0" fmla="*/ 0 w 12414012"/>
              <a:gd name="connsiteY0" fmla="*/ 6780833 h 6833292"/>
              <a:gd name="connsiteX1" fmla="*/ 1971567 w 12414012"/>
              <a:gd name="connsiteY1" fmla="*/ 6795223 h 6833292"/>
              <a:gd name="connsiteX2" fmla="*/ 3917437 w 12414012"/>
              <a:gd name="connsiteY2" fmla="*/ 6063835 h 6833292"/>
              <a:gd name="connsiteX3" fmla="*/ 4017958 w 12414012"/>
              <a:gd name="connsiteY3" fmla="*/ 514574 h 6833292"/>
              <a:gd name="connsiteX4" fmla="*/ 4796213 w 12414012"/>
              <a:gd name="connsiteY4" fmla="*/ 721430 h 6833292"/>
              <a:gd name="connsiteX5" fmla="*/ 5246724 w 12414012"/>
              <a:gd name="connsiteY5" fmla="*/ 4732008 h 6833292"/>
              <a:gd name="connsiteX6" fmla="*/ 6284268 w 12414012"/>
              <a:gd name="connsiteY6" fmla="*/ 4497261 h 6833292"/>
              <a:gd name="connsiteX7" fmla="*/ 6990431 w 12414012"/>
              <a:gd name="connsiteY7" fmla="*/ 452289 h 6833292"/>
              <a:gd name="connsiteX8" fmla="*/ 7806695 w 12414012"/>
              <a:gd name="connsiteY8" fmla="*/ 552946 h 6833292"/>
              <a:gd name="connsiteX9" fmla="*/ 7858021 w 12414012"/>
              <a:gd name="connsiteY9" fmla="*/ 3570413 h 6833292"/>
              <a:gd name="connsiteX10" fmla="*/ 7863666 w 12414012"/>
              <a:gd name="connsiteY10" fmla="*/ 6264968 h 6833292"/>
              <a:gd name="connsiteX11" fmla="*/ 8735877 w 12414012"/>
              <a:gd name="connsiteY11" fmla="*/ 6745846 h 6833292"/>
              <a:gd name="connsiteX12" fmla="*/ 12414012 w 12414012"/>
              <a:gd name="connsiteY12" fmla="*/ 6691496 h 6833292"/>
              <a:gd name="connsiteX0" fmla="*/ 0 w 12414012"/>
              <a:gd name="connsiteY0" fmla="*/ 6780833 h 6833292"/>
              <a:gd name="connsiteX1" fmla="*/ 1971567 w 12414012"/>
              <a:gd name="connsiteY1" fmla="*/ 6795223 h 6833292"/>
              <a:gd name="connsiteX2" fmla="*/ 3917437 w 12414012"/>
              <a:gd name="connsiteY2" fmla="*/ 6063835 h 6833292"/>
              <a:gd name="connsiteX3" fmla="*/ 4017958 w 12414012"/>
              <a:gd name="connsiteY3" fmla="*/ 514574 h 6833292"/>
              <a:gd name="connsiteX4" fmla="*/ 4796213 w 12414012"/>
              <a:gd name="connsiteY4" fmla="*/ 721430 h 6833292"/>
              <a:gd name="connsiteX5" fmla="*/ 5246724 w 12414012"/>
              <a:gd name="connsiteY5" fmla="*/ 4732008 h 6833292"/>
              <a:gd name="connsiteX6" fmla="*/ 6284268 w 12414012"/>
              <a:gd name="connsiteY6" fmla="*/ 4497261 h 6833292"/>
              <a:gd name="connsiteX7" fmla="*/ 6990431 w 12414012"/>
              <a:gd name="connsiteY7" fmla="*/ 452289 h 6833292"/>
              <a:gd name="connsiteX8" fmla="*/ 7756078 w 12414012"/>
              <a:gd name="connsiteY8" fmla="*/ 552946 h 6833292"/>
              <a:gd name="connsiteX9" fmla="*/ 7858021 w 12414012"/>
              <a:gd name="connsiteY9" fmla="*/ 3570413 h 6833292"/>
              <a:gd name="connsiteX10" fmla="*/ 7863666 w 12414012"/>
              <a:gd name="connsiteY10" fmla="*/ 6264968 h 6833292"/>
              <a:gd name="connsiteX11" fmla="*/ 8735877 w 12414012"/>
              <a:gd name="connsiteY11" fmla="*/ 6745846 h 6833292"/>
              <a:gd name="connsiteX12" fmla="*/ 12414012 w 12414012"/>
              <a:gd name="connsiteY12" fmla="*/ 6691496 h 6833292"/>
              <a:gd name="connsiteX0" fmla="*/ 0 w 12414012"/>
              <a:gd name="connsiteY0" fmla="*/ 6780833 h 6833292"/>
              <a:gd name="connsiteX1" fmla="*/ 1971567 w 12414012"/>
              <a:gd name="connsiteY1" fmla="*/ 6795223 h 6833292"/>
              <a:gd name="connsiteX2" fmla="*/ 3917437 w 12414012"/>
              <a:gd name="connsiteY2" fmla="*/ 6063835 h 6833292"/>
              <a:gd name="connsiteX3" fmla="*/ 4017958 w 12414012"/>
              <a:gd name="connsiteY3" fmla="*/ 514574 h 6833292"/>
              <a:gd name="connsiteX4" fmla="*/ 4796213 w 12414012"/>
              <a:gd name="connsiteY4" fmla="*/ 721430 h 6833292"/>
              <a:gd name="connsiteX5" fmla="*/ 5246724 w 12414012"/>
              <a:gd name="connsiteY5" fmla="*/ 4732008 h 6833292"/>
              <a:gd name="connsiteX6" fmla="*/ 6284268 w 12414012"/>
              <a:gd name="connsiteY6" fmla="*/ 4497261 h 6833292"/>
              <a:gd name="connsiteX7" fmla="*/ 6990431 w 12414012"/>
              <a:gd name="connsiteY7" fmla="*/ 452289 h 6833292"/>
              <a:gd name="connsiteX8" fmla="*/ 7756078 w 12414012"/>
              <a:gd name="connsiteY8" fmla="*/ 552946 h 6833292"/>
              <a:gd name="connsiteX9" fmla="*/ 7790531 w 12414012"/>
              <a:gd name="connsiteY9" fmla="*/ 3570414 h 6833292"/>
              <a:gd name="connsiteX10" fmla="*/ 7863666 w 12414012"/>
              <a:gd name="connsiteY10" fmla="*/ 6264968 h 6833292"/>
              <a:gd name="connsiteX11" fmla="*/ 8735877 w 12414012"/>
              <a:gd name="connsiteY11" fmla="*/ 6745846 h 6833292"/>
              <a:gd name="connsiteX12" fmla="*/ 12414012 w 12414012"/>
              <a:gd name="connsiteY12" fmla="*/ 6691496 h 6833292"/>
              <a:gd name="connsiteX0" fmla="*/ 0 w 12414012"/>
              <a:gd name="connsiteY0" fmla="*/ 6780833 h 6862840"/>
              <a:gd name="connsiteX1" fmla="*/ 1988440 w 12414012"/>
              <a:gd name="connsiteY1" fmla="*/ 6831459 h 6862840"/>
              <a:gd name="connsiteX2" fmla="*/ 3917437 w 12414012"/>
              <a:gd name="connsiteY2" fmla="*/ 6063835 h 6862840"/>
              <a:gd name="connsiteX3" fmla="*/ 4017958 w 12414012"/>
              <a:gd name="connsiteY3" fmla="*/ 514574 h 6862840"/>
              <a:gd name="connsiteX4" fmla="*/ 4796213 w 12414012"/>
              <a:gd name="connsiteY4" fmla="*/ 721430 h 6862840"/>
              <a:gd name="connsiteX5" fmla="*/ 5246724 w 12414012"/>
              <a:gd name="connsiteY5" fmla="*/ 4732008 h 6862840"/>
              <a:gd name="connsiteX6" fmla="*/ 6284268 w 12414012"/>
              <a:gd name="connsiteY6" fmla="*/ 4497261 h 6862840"/>
              <a:gd name="connsiteX7" fmla="*/ 6990431 w 12414012"/>
              <a:gd name="connsiteY7" fmla="*/ 452289 h 6862840"/>
              <a:gd name="connsiteX8" fmla="*/ 7756078 w 12414012"/>
              <a:gd name="connsiteY8" fmla="*/ 552946 h 6862840"/>
              <a:gd name="connsiteX9" fmla="*/ 7790531 w 12414012"/>
              <a:gd name="connsiteY9" fmla="*/ 3570414 h 6862840"/>
              <a:gd name="connsiteX10" fmla="*/ 7863666 w 12414012"/>
              <a:gd name="connsiteY10" fmla="*/ 6264968 h 6862840"/>
              <a:gd name="connsiteX11" fmla="*/ 8735877 w 12414012"/>
              <a:gd name="connsiteY11" fmla="*/ 6745846 h 6862840"/>
              <a:gd name="connsiteX12" fmla="*/ 12414012 w 12414012"/>
              <a:gd name="connsiteY12" fmla="*/ 6691496 h 6862840"/>
              <a:gd name="connsiteX0" fmla="*/ 0 w 12363396"/>
              <a:gd name="connsiteY0" fmla="*/ 6817069 h 6869528"/>
              <a:gd name="connsiteX1" fmla="*/ 1937824 w 12363396"/>
              <a:gd name="connsiteY1" fmla="*/ 6831459 h 6869528"/>
              <a:gd name="connsiteX2" fmla="*/ 3866821 w 12363396"/>
              <a:gd name="connsiteY2" fmla="*/ 6063835 h 6869528"/>
              <a:gd name="connsiteX3" fmla="*/ 3967342 w 12363396"/>
              <a:gd name="connsiteY3" fmla="*/ 514574 h 6869528"/>
              <a:gd name="connsiteX4" fmla="*/ 4745597 w 12363396"/>
              <a:gd name="connsiteY4" fmla="*/ 721430 h 6869528"/>
              <a:gd name="connsiteX5" fmla="*/ 5196108 w 12363396"/>
              <a:gd name="connsiteY5" fmla="*/ 4732008 h 6869528"/>
              <a:gd name="connsiteX6" fmla="*/ 6233652 w 12363396"/>
              <a:gd name="connsiteY6" fmla="*/ 4497261 h 6869528"/>
              <a:gd name="connsiteX7" fmla="*/ 6939815 w 12363396"/>
              <a:gd name="connsiteY7" fmla="*/ 452289 h 6869528"/>
              <a:gd name="connsiteX8" fmla="*/ 7705462 w 12363396"/>
              <a:gd name="connsiteY8" fmla="*/ 552946 h 6869528"/>
              <a:gd name="connsiteX9" fmla="*/ 7739915 w 12363396"/>
              <a:gd name="connsiteY9" fmla="*/ 3570414 h 6869528"/>
              <a:gd name="connsiteX10" fmla="*/ 7813050 w 12363396"/>
              <a:gd name="connsiteY10" fmla="*/ 6264968 h 6869528"/>
              <a:gd name="connsiteX11" fmla="*/ 8685261 w 12363396"/>
              <a:gd name="connsiteY11" fmla="*/ 6745846 h 6869528"/>
              <a:gd name="connsiteX12" fmla="*/ 12363396 w 12363396"/>
              <a:gd name="connsiteY12" fmla="*/ 6691496 h 6869528"/>
              <a:gd name="connsiteX0" fmla="*/ 0 w 12363396"/>
              <a:gd name="connsiteY0" fmla="*/ 6817069 h 6899076"/>
              <a:gd name="connsiteX1" fmla="*/ 1937824 w 12363396"/>
              <a:gd name="connsiteY1" fmla="*/ 6867697 h 6899076"/>
              <a:gd name="connsiteX2" fmla="*/ 3866821 w 12363396"/>
              <a:gd name="connsiteY2" fmla="*/ 6063835 h 6899076"/>
              <a:gd name="connsiteX3" fmla="*/ 3967342 w 12363396"/>
              <a:gd name="connsiteY3" fmla="*/ 514574 h 6899076"/>
              <a:gd name="connsiteX4" fmla="*/ 4745597 w 12363396"/>
              <a:gd name="connsiteY4" fmla="*/ 721430 h 6899076"/>
              <a:gd name="connsiteX5" fmla="*/ 5196108 w 12363396"/>
              <a:gd name="connsiteY5" fmla="*/ 4732008 h 6899076"/>
              <a:gd name="connsiteX6" fmla="*/ 6233652 w 12363396"/>
              <a:gd name="connsiteY6" fmla="*/ 4497261 h 6899076"/>
              <a:gd name="connsiteX7" fmla="*/ 6939815 w 12363396"/>
              <a:gd name="connsiteY7" fmla="*/ 452289 h 6899076"/>
              <a:gd name="connsiteX8" fmla="*/ 7705462 w 12363396"/>
              <a:gd name="connsiteY8" fmla="*/ 552946 h 6899076"/>
              <a:gd name="connsiteX9" fmla="*/ 7739915 w 12363396"/>
              <a:gd name="connsiteY9" fmla="*/ 3570414 h 6899076"/>
              <a:gd name="connsiteX10" fmla="*/ 7813050 w 12363396"/>
              <a:gd name="connsiteY10" fmla="*/ 6264968 h 6899076"/>
              <a:gd name="connsiteX11" fmla="*/ 8685261 w 12363396"/>
              <a:gd name="connsiteY11" fmla="*/ 6745846 h 6899076"/>
              <a:gd name="connsiteX12" fmla="*/ 12363396 w 12363396"/>
              <a:gd name="connsiteY12" fmla="*/ 6691496 h 6899076"/>
              <a:gd name="connsiteX0" fmla="*/ 0 w 12363396"/>
              <a:gd name="connsiteY0" fmla="*/ 6817069 h 6883985"/>
              <a:gd name="connsiteX1" fmla="*/ 2916410 w 12363396"/>
              <a:gd name="connsiteY1" fmla="*/ 6849578 h 6883985"/>
              <a:gd name="connsiteX2" fmla="*/ 3866821 w 12363396"/>
              <a:gd name="connsiteY2" fmla="*/ 6063835 h 6883985"/>
              <a:gd name="connsiteX3" fmla="*/ 3967342 w 12363396"/>
              <a:gd name="connsiteY3" fmla="*/ 514574 h 6883985"/>
              <a:gd name="connsiteX4" fmla="*/ 4745597 w 12363396"/>
              <a:gd name="connsiteY4" fmla="*/ 721430 h 6883985"/>
              <a:gd name="connsiteX5" fmla="*/ 5196108 w 12363396"/>
              <a:gd name="connsiteY5" fmla="*/ 4732008 h 6883985"/>
              <a:gd name="connsiteX6" fmla="*/ 6233652 w 12363396"/>
              <a:gd name="connsiteY6" fmla="*/ 4497261 h 6883985"/>
              <a:gd name="connsiteX7" fmla="*/ 6939815 w 12363396"/>
              <a:gd name="connsiteY7" fmla="*/ 452289 h 6883985"/>
              <a:gd name="connsiteX8" fmla="*/ 7705462 w 12363396"/>
              <a:gd name="connsiteY8" fmla="*/ 552946 h 6883985"/>
              <a:gd name="connsiteX9" fmla="*/ 7739915 w 12363396"/>
              <a:gd name="connsiteY9" fmla="*/ 3570414 h 6883985"/>
              <a:gd name="connsiteX10" fmla="*/ 7813050 w 12363396"/>
              <a:gd name="connsiteY10" fmla="*/ 6264968 h 6883985"/>
              <a:gd name="connsiteX11" fmla="*/ 8685261 w 12363396"/>
              <a:gd name="connsiteY11" fmla="*/ 6745846 h 6883985"/>
              <a:gd name="connsiteX12" fmla="*/ 12363396 w 12363396"/>
              <a:gd name="connsiteY12" fmla="*/ 6691496 h 6883985"/>
              <a:gd name="connsiteX0" fmla="*/ 0 w 12363396"/>
              <a:gd name="connsiteY0" fmla="*/ 6853307 h 6892160"/>
              <a:gd name="connsiteX1" fmla="*/ 2916410 w 12363396"/>
              <a:gd name="connsiteY1" fmla="*/ 6849578 h 6892160"/>
              <a:gd name="connsiteX2" fmla="*/ 3866821 w 12363396"/>
              <a:gd name="connsiteY2" fmla="*/ 6063835 h 6892160"/>
              <a:gd name="connsiteX3" fmla="*/ 3967342 w 12363396"/>
              <a:gd name="connsiteY3" fmla="*/ 514574 h 6892160"/>
              <a:gd name="connsiteX4" fmla="*/ 4745597 w 12363396"/>
              <a:gd name="connsiteY4" fmla="*/ 721430 h 6892160"/>
              <a:gd name="connsiteX5" fmla="*/ 5196108 w 12363396"/>
              <a:gd name="connsiteY5" fmla="*/ 4732008 h 6892160"/>
              <a:gd name="connsiteX6" fmla="*/ 6233652 w 12363396"/>
              <a:gd name="connsiteY6" fmla="*/ 4497261 h 6892160"/>
              <a:gd name="connsiteX7" fmla="*/ 6939815 w 12363396"/>
              <a:gd name="connsiteY7" fmla="*/ 452289 h 6892160"/>
              <a:gd name="connsiteX8" fmla="*/ 7705462 w 12363396"/>
              <a:gd name="connsiteY8" fmla="*/ 552946 h 6892160"/>
              <a:gd name="connsiteX9" fmla="*/ 7739915 w 12363396"/>
              <a:gd name="connsiteY9" fmla="*/ 3570414 h 6892160"/>
              <a:gd name="connsiteX10" fmla="*/ 7813050 w 12363396"/>
              <a:gd name="connsiteY10" fmla="*/ 6264968 h 6892160"/>
              <a:gd name="connsiteX11" fmla="*/ 8685261 w 12363396"/>
              <a:gd name="connsiteY11" fmla="*/ 6745846 h 6892160"/>
              <a:gd name="connsiteX12" fmla="*/ 12363396 w 12363396"/>
              <a:gd name="connsiteY12" fmla="*/ 6691496 h 6892160"/>
              <a:gd name="connsiteX0" fmla="*/ 0 w 12363396"/>
              <a:gd name="connsiteY0" fmla="*/ 6821097 h 6859950"/>
              <a:gd name="connsiteX1" fmla="*/ 2916410 w 12363396"/>
              <a:gd name="connsiteY1" fmla="*/ 6817368 h 6859950"/>
              <a:gd name="connsiteX2" fmla="*/ 4052416 w 12363396"/>
              <a:gd name="connsiteY2" fmla="*/ 5578668 h 6859950"/>
              <a:gd name="connsiteX3" fmla="*/ 3967342 w 12363396"/>
              <a:gd name="connsiteY3" fmla="*/ 482364 h 6859950"/>
              <a:gd name="connsiteX4" fmla="*/ 4745597 w 12363396"/>
              <a:gd name="connsiteY4" fmla="*/ 689220 h 6859950"/>
              <a:gd name="connsiteX5" fmla="*/ 5196108 w 12363396"/>
              <a:gd name="connsiteY5" fmla="*/ 4699798 h 6859950"/>
              <a:gd name="connsiteX6" fmla="*/ 6233652 w 12363396"/>
              <a:gd name="connsiteY6" fmla="*/ 4465051 h 6859950"/>
              <a:gd name="connsiteX7" fmla="*/ 6939815 w 12363396"/>
              <a:gd name="connsiteY7" fmla="*/ 420079 h 6859950"/>
              <a:gd name="connsiteX8" fmla="*/ 7705462 w 12363396"/>
              <a:gd name="connsiteY8" fmla="*/ 520736 h 6859950"/>
              <a:gd name="connsiteX9" fmla="*/ 7739915 w 12363396"/>
              <a:gd name="connsiteY9" fmla="*/ 3538204 h 6859950"/>
              <a:gd name="connsiteX10" fmla="*/ 7813050 w 12363396"/>
              <a:gd name="connsiteY10" fmla="*/ 6232758 h 6859950"/>
              <a:gd name="connsiteX11" fmla="*/ 8685261 w 12363396"/>
              <a:gd name="connsiteY11" fmla="*/ 6713636 h 6859950"/>
              <a:gd name="connsiteX12" fmla="*/ 12363396 w 12363396"/>
              <a:gd name="connsiteY12" fmla="*/ 6659286 h 6859950"/>
              <a:gd name="connsiteX0" fmla="*/ 0 w 12363396"/>
              <a:gd name="connsiteY0" fmla="*/ 6712388 h 6842177"/>
              <a:gd name="connsiteX1" fmla="*/ 2916410 w 12363396"/>
              <a:gd name="connsiteY1" fmla="*/ 6817368 h 6842177"/>
              <a:gd name="connsiteX2" fmla="*/ 4052416 w 12363396"/>
              <a:gd name="connsiteY2" fmla="*/ 5578668 h 6842177"/>
              <a:gd name="connsiteX3" fmla="*/ 3967342 w 12363396"/>
              <a:gd name="connsiteY3" fmla="*/ 482364 h 6842177"/>
              <a:gd name="connsiteX4" fmla="*/ 4745597 w 12363396"/>
              <a:gd name="connsiteY4" fmla="*/ 689220 h 6842177"/>
              <a:gd name="connsiteX5" fmla="*/ 5196108 w 12363396"/>
              <a:gd name="connsiteY5" fmla="*/ 4699798 h 6842177"/>
              <a:gd name="connsiteX6" fmla="*/ 6233652 w 12363396"/>
              <a:gd name="connsiteY6" fmla="*/ 4465051 h 6842177"/>
              <a:gd name="connsiteX7" fmla="*/ 6939815 w 12363396"/>
              <a:gd name="connsiteY7" fmla="*/ 420079 h 6842177"/>
              <a:gd name="connsiteX8" fmla="*/ 7705462 w 12363396"/>
              <a:gd name="connsiteY8" fmla="*/ 520736 h 6842177"/>
              <a:gd name="connsiteX9" fmla="*/ 7739915 w 12363396"/>
              <a:gd name="connsiteY9" fmla="*/ 3538204 h 6842177"/>
              <a:gd name="connsiteX10" fmla="*/ 7813050 w 12363396"/>
              <a:gd name="connsiteY10" fmla="*/ 6232758 h 6842177"/>
              <a:gd name="connsiteX11" fmla="*/ 8685261 w 12363396"/>
              <a:gd name="connsiteY11" fmla="*/ 6713636 h 6842177"/>
              <a:gd name="connsiteX12" fmla="*/ 12363396 w 12363396"/>
              <a:gd name="connsiteY12" fmla="*/ 6659286 h 6842177"/>
              <a:gd name="connsiteX0" fmla="*/ 0 w 12363396"/>
              <a:gd name="connsiteY0" fmla="*/ 6712388 h 6751241"/>
              <a:gd name="connsiteX1" fmla="*/ 2916410 w 12363396"/>
              <a:gd name="connsiteY1" fmla="*/ 6708659 h 6751241"/>
              <a:gd name="connsiteX2" fmla="*/ 4052416 w 12363396"/>
              <a:gd name="connsiteY2" fmla="*/ 5578668 h 6751241"/>
              <a:gd name="connsiteX3" fmla="*/ 3967342 w 12363396"/>
              <a:gd name="connsiteY3" fmla="*/ 482364 h 6751241"/>
              <a:gd name="connsiteX4" fmla="*/ 4745597 w 12363396"/>
              <a:gd name="connsiteY4" fmla="*/ 689220 h 6751241"/>
              <a:gd name="connsiteX5" fmla="*/ 5196108 w 12363396"/>
              <a:gd name="connsiteY5" fmla="*/ 4699798 h 6751241"/>
              <a:gd name="connsiteX6" fmla="*/ 6233652 w 12363396"/>
              <a:gd name="connsiteY6" fmla="*/ 4465051 h 6751241"/>
              <a:gd name="connsiteX7" fmla="*/ 6939815 w 12363396"/>
              <a:gd name="connsiteY7" fmla="*/ 420079 h 6751241"/>
              <a:gd name="connsiteX8" fmla="*/ 7705462 w 12363396"/>
              <a:gd name="connsiteY8" fmla="*/ 520736 h 6751241"/>
              <a:gd name="connsiteX9" fmla="*/ 7739915 w 12363396"/>
              <a:gd name="connsiteY9" fmla="*/ 3538204 h 6751241"/>
              <a:gd name="connsiteX10" fmla="*/ 7813050 w 12363396"/>
              <a:gd name="connsiteY10" fmla="*/ 6232758 h 6751241"/>
              <a:gd name="connsiteX11" fmla="*/ 8685261 w 12363396"/>
              <a:gd name="connsiteY11" fmla="*/ 6713636 h 6751241"/>
              <a:gd name="connsiteX12" fmla="*/ 12363396 w 12363396"/>
              <a:gd name="connsiteY12" fmla="*/ 6659286 h 6751241"/>
              <a:gd name="connsiteX0" fmla="*/ 0 w 12363396"/>
              <a:gd name="connsiteY0" fmla="*/ 6700229 h 6739082"/>
              <a:gd name="connsiteX1" fmla="*/ 2916410 w 12363396"/>
              <a:gd name="connsiteY1" fmla="*/ 6696500 h 6739082"/>
              <a:gd name="connsiteX2" fmla="*/ 4052416 w 12363396"/>
              <a:gd name="connsiteY2" fmla="*/ 5566509 h 6739082"/>
              <a:gd name="connsiteX3" fmla="*/ 4203552 w 12363396"/>
              <a:gd name="connsiteY3" fmla="*/ 488322 h 6739082"/>
              <a:gd name="connsiteX4" fmla="*/ 4745597 w 12363396"/>
              <a:gd name="connsiteY4" fmla="*/ 677061 h 6739082"/>
              <a:gd name="connsiteX5" fmla="*/ 5196108 w 12363396"/>
              <a:gd name="connsiteY5" fmla="*/ 4687639 h 6739082"/>
              <a:gd name="connsiteX6" fmla="*/ 6233652 w 12363396"/>
              <a:gd name="connsiteY6" fmla="*/ 4452892 h 6739082"/>
              <a:gd name="connsiteX7" fmla="*/ 6939815 w 12363396"/>
              <a:gd name="connsiteY7" fmla="*/ 407920 h 6739082"/>
              <a:gd name="connsiteX8" fmla="*/ 7705462 w 12363396"/>
              <a:gd name="connsiteY8" fmla="*/ 508577 h 6739082"/>
              <a:gd name="connsiteX9" fmla="*/ 7739915 w 12363396"/>
              <a:gd name="connsiteY9" fmla="*/ 3526045 h 6739082"/>
              <a:gd name="connsiteX10" fmla="*/ 7813050 w 12363396"/>
              <a:gd name="connsiteY10" fmla="*/ 6220599 h 6739082"/>
              <a:gd name="connsiteX11" fmla="*/ 8685261 w 12363396"/>
              <a:gd name="connsiteY11" fmla="*/ 6701477 h 6739082"/>
              <a:gd name="connsiteX12" fmla="*/ 12363396 w 12363396"/>
              <a:gd name="connsiteY12" fmla="*/ 6647127 h 6739082"/>
              <a:gd name="connsiteX0" fmla="*/ 0 w 12363396"/>
              <a:gd name="connsiteY0" fmla="*/ 6700229 h 6739082"/>
              <a:gd name="connsiteX1" fmla="*/ 2916410 w 12363396"/>
              <a:gd name="connsiteY1" fmla="*/ 6696500 h 6739082"/>
              <a:gd name="connsiteX2" fmla="*/ 4052416 w 12363396"/>
              <a:gd name="connsiteY2" fmla="*/ 5566509 h 6739082"/>
              <a:gd name="connsiteX3" fmla="*/ 4051703 w 12363396"/>
              <a:gd name="connsiteY3" fmla="*/ 488322 h 6739082"/>
              <a:gd name="connsiteX4" fmla="*/ 4745597 w 12363396"/>
              <a:gd name="connsiteY4" fmla="*/ 677061 h 6739082"/>
              <a:gd name="connsiteX5" fmla="*/ 5196108 w 12363396"/>
              <a:gd name="connsiteY5" fmla="*/ 4687639 h 6739082"/>
              <a:gd name="connsiteX6" fmla="*/ 6233652 w 12363396"/>
              <a:gd name="connsiteY6" fmla="*/ 4452892 h 6739082"/>
              <a:gd name="connsiteX7" fmla="*/ 6939815 w 12363396"/>
              <a:gd name="connsiteY7" fmla="*/ 407920 h 6739082"/>
              <a:gd name="connsiteX8" fmla="*/ 7705462 w 12363396"/>
              <a:gd name="connsiteY8" fmla="*/ 508577 h 6739082"/>
              <a:gd name="connsiteX9" fmla="*/ 7739915 w 12363396"/>
              <a:gd name="connsiteY9" fmla="*/ 3526045 h 6739082"/>
              <a:gd name="connsiteX10" fmla="*/ 7813050 w 12363396"/>
              <a:gd name="connsiteY10" fmla="*/ 6220599 h 6739082"/>
              <a:gd name="connsiteX11" fmla="*/ 8685261 w 12363396"/>
              <a:gd name="connsiteY11" fmla="*/ 6701477 h 6739082"/>
              <a:gd name="connsiteX12" fmla="*/ 12363396 w 12363396"/>
              <a:gd name="connsiteY12" fmla="*/ 6647127 h 6739082"/>
              <a:gd name="connsiteX0" fmla="*/ 0 w 12363396"/>
              <a:gd name="connsiteY0" fmla="*/ 6789053 h 6827906"/>
              <a:gd name="connsiteX1" fmla="*/ 2916410 w 12363396"/>
              <a:gd name="connsiteY1" fmla="*/ 6785324 h 6827906"/>
              <a:gd name="connsiteX2" fmla="*/ 4052416 w 12363396"/>
              <a:gd name="connsiteY2" fmla="*/ 5655333 h 6827906"/>
              <a:gd name="connsiteX3" fmla="*/ 4051703 w 12363396"/>
              <a:gd name="connsiteY3" fmla="*/ 577146 h 6827906"/>
              <a:gd name="connsiteX4" fmla="*/ 4610619 w 12363396"/>
              <a:gd name="connsiteY4" fmla="*/ 584703 h 6827906"/>
              <a:gd name="connsiteX5" fmla="*/ 5196108 w 12363396"/>
              <a:gd name="connsiteY5" fmla="*/ 4776463 h 6827906"/>
              <a:gd name="connsiteX6" fmla="*/ 6233652 w 12363396"/>
              <a:gd name="connsiteY6" fmla="*/ 4541716 h 6827906"/>
              <a:gd name="connsiteX7" fmla="*/ 6939815 w 12363396"/>
              <a:gd name="connsiteY7" fmla="*/ 496744 h 6827906"/>
              <a:gd name="connsiteX8" fmla="*/ 7705462 w 12363396"/>
              <a:gd name="connsiteY8" fmla="*/ 597401 h 6827906"/>
              <a:gd name="connsiteX9" fmla="*/ 7739915 w 12363396"/>
              <a:gd name="connsiteY9" fmla="*/ 3614869 h 6827906"/>
              <a:gd name="connsiteX10" fmla="*/ 7813050 w 12363396"/>
              <a:gd name="connsiteY10" fmla="*/ 6309423 h 6827906"/>
              <a:gd name="connsiteX11" fmla="*/ 8685261 w 12363396"/>
              <a:gd name="connsiteY11" fmla="*/ 6790301 h 6827906"/>
              <a:gd name="connsiteX12" fmla="*/ 12363396 w 12363396"/>
              <a:gd name="connsiteY12" fmla="*/ 6735951 h 6827906"/>
              <a:gd name="connsiteX0" fmla="*/ 0 w 12363396"/>
              <a:gd name="connsiteY0" fmla="*/ 6796581 h 6835434"/>
              <a:gd name="connsiteX1" fmla="*/ 2916410 w 12363396"/>
              <a:gd name="connsiteY1" fmla="*/ 6792852 h 6835434"/>
              <a:gd name="connsiteX2" fmla="*/ 4052416 w 12363396"/>
              <a:gd name="connsiteY2" fmla="*/ 5662861 h 6835434"/>
              <a:gd name="connsiteX3" fmla="*/ 4051703 w 12363396"/>
              <a:gd name="connsiteY3" fmla="*/ 584674 h 6835434"/>
              <a:gd name="connsiteX4" fmla="*/ 4610619 w 12363396"/>
              <a:gd name="connsiteY4" fmla="*/ 592231 h 6835434"/>
              <a:gd name="connsiteX5" fmla="*/ 5010515 w 12363396"/>
              <a:gd name="connsiteY5" fmla="*/ 4910820 h 6835434"/>
              <a:gd name="connsiteX6" fmla="*/ 6233652 w 12363396"/>
              <a:gd name="connsiteY6" fmla="*/ 4549244 h 6835434"/>
              <a:gd name="connsiteX7" fmla="*/ 6939815 w 12363396"/>
              <a:gd name="connsiteY7" fmla="*/ 504272 h 6835434"/>
              <a:gd name="connsiteX8" fmla="*/ 7705462 w 12363396"/>
              <a:gd name="connsiteY8" fmla="*/ 604929 h 6835434"/>
              <a:gd name="connsiteX9" fmla="*/ 7739915 w 12363396"/>
              <a:gd name="connsiteY9" fmla="*/ 3622397 h 6835434"/>
              <a:gd name="connsiteX10" fmla="*/ 7813050 w 12363396"/>
              <a:gd name="connsiteY10" fmla="*/ 6316951 h 6835434"/>
              <a:gd name="connsiteX11" fmla="*/ 8685261 w 12363396"/>
              <a:gd name="connsiteY11" fmla="*/ 6797829 h 6835434"/>
              <a:gd name="connsiteX12" fmla="*/ 12363396 w 12363396"/>
              <a:gd name="connsiteY12" fmla="*/ 6743479 h 6835434"/>
              <a:gd name="connsiteX0" fmla="*/ 0 w 12363396"/>
              <a:gd name="connsiteY0" fmla="*/ 6796581 h 6835434"/>
              <a:gd name="connsiteX1" fmla="*/ 2916410 w 12363396"/>
              <a:gd name="connsiteY1" fmla="*/ 6792852 h 6835434"/>
              <a:gd name="connsiteX2" fmla="*/ 4052416 w 12363396"/>
              <a:gd name="connsiteY2" fmla="*/ 5662861 h 6835434"/>
              <a:gd name="connsiteX3" fmla="*/ 4051703 w 12363396"/>
              <a:gd name="connsiteY3" fmla="*/ 584674 h 6835434"/>
              <a:gd name="connsiteX4" fmla="*/ 4610619 w 12363396"/>
              <a:gd name="connsiteY4" fmla="*/ 592231 h 6835434"/>
              <a:gd name="connsiteX5" fmla="*/ 5010515 w 12363396"/>
              <a:gd name="connsiteY5" fmla="*/ 4910820 h 6835434"/>
              <a:gd name="connsiteX6" fmla="*/ 6672328 w 12363396"/>
              <a:gd name="connsiteY6" fmla="*/ 3969461 h 6835434"/>
              <a:gd name="connsiteX7" fmla="*/ 6939815 w 12363396"/>
              <a:gd name="connsiteY7" fmla="*/ 504272 h 6835434"/>
              <a:gd name="connsiteX8" fmla="*/ 7705462 w 12363396"/>
              <a:gd name="connsiteY8" fmla="*/ 604929 h 6835434"/>
              <a:gd name="connsiteX9" fmla="*/ 7739915 w 12363396"/>
              <a:gd name="connsiteY9" fmla="*/ 3622397 h 6835434"/>
              <a:gd name="connsiteX10" fmla="*/ 7813050 w 12363396"/>
              <a:gd name="connsiteY10" fmla="*/ 6316951 h 6835434"/>
              <a:gd name="connsiteX11" fmla="*/ 8685261 w 12363396"/>
              <a:gd name="connsiteY11" fmla="*/ 6797829 h 6835434"/>
              <a:gd name="connsiteX12" fmla="*/ 12363396 w 12363396"/>
              <a:gd name="connsiteY12" fmla="*/ 6743479 h 6835434"/>
              <a:gd name="connsiteX0" fmla="*/ 0 w 12363396"/>
              <a:gd name="connsiteY0" fmla="*/ 6796581 h 6835434"/>
              <a:gd name="connsiteX1" fmla="*/ 2916410 w 12363396"/>
              <a:gd name="connsiteY1" fmla="*/ 6792852 h 6835434"/>
              <a:gd name="connsiteX2" fmla="*/ 4052416 w 12363396"/>
              <a:gd name="connsiteY2" fmla="*/ 5662861 h 6835434"/>
              <a:gd name="connsiteX3" fmla="*/ 4051703 w 12363396"/>
              <a:gd name="connsiteY3" fmla="*/ 584674 h 6835434"/>
              <a:gd name="connsiteX4" fmla="*/ 4610619 w 12363396"/>
              <a:gd name="connsiteY4" fmla="*/ 592231 h 6835434"/>
              <a:gd name="connsiteX5" fmla="*/ 5010515 w 12363396"/>
              <a:gd name="connsiteY5" fmla="*/ 4910820 h 6835434"/>
              <a:gd name="connsiteX6" fmla="*/ 6672328 w 12363396"/>
              <a:gd name="connsiteY6" fmla="*/ 3969461 h 6835434"/>
              <a:gd name="connsiteX7" fmla="*/ 7041047 w 12363396"/>
              <a:gd name="connsiteY7" fmla="*/ 540510 h 6835434"/>
              <a:gd name="connsiteX8" fmla="*/ 7705462 w 12363396"/>
              <a:gd name="connsiteY8" fmla="*/ 604929 h 6835434"/>
              <a:gd name="connsiteX9" fmla="*/ 7739915 w 12363396"/>
              <a:gd name="connsiteY9" fmla="*/ 3622397 h 6835434"/>
              <a:gd name="connsiteX10" fmla="*/ 7813050 w 12363396"/>
              <a:gd name="connsiteY10" fmla="*/ 6316951 h 6835434"/>
              <a:gd name="connsiteX11" fmla="*/ 8685261 w 12363396"/>
              <a:gd name="connsiteY11" fmla="*/ 6797829 h 6835434"/>
              <a:gd name="connsiteX12" fmla="*/ 12363396 w 12363396"/>
              <a:gd name="connsiteY12" fmla="*/ 6743479 h 6835434"/>
              <a:gd name="connsiteX0" fmla="*/ 0 w 12363396"/>
              <a:gd name="connsiteY0" fmla="*/ 6796581 h 6835434"/>
              <a:gd name="connsiteX1" fmla="*/ 2916410 w 12363396"/>
              <a:gd name="connsiteY1" fmla="*/ 6792852 h 6835434"/>
              <a:gd name="connsiteX2" fmla="*/ 4052416 w 12363396"/>
              <a:gd name="connsiteY2" fmla="*/ 5662861 h 6835434"/>
              <a:gd name="connsiteX3" fmla="*/ 4051703 w 12363396"/>
              <a:gd name="connsiteY3" fmla="*/ 584674 h 6835434"/>
              <a:gd name="connsiteX4" fmla="*/ 4610619 w 12363396"/>
              <a:gd name="connsiteY4" fmla="*/ 592231 h 6835434"/>
              <a:gd name="connsiteX5" fmla="*/ 5010515 w 12363396"/>
              <a:gd name="connsiteY5" fmla="*/ 4910820 h 6835434"/>
              <a:gd name="connsiteX6" fmla="*/ 6672328 w 12363396"/>
              <a:gd name="connsiteY6" fmla="*/ 3969461 h 6835434"/>
              <a:gd name="connsiteX7" fmla="*/ 7041047 w 12363396"/>
              <a:gd name="connsiteY7" fmla="*/ 540510 h 6835434"/>
              <a:gd name="connsiteX8" fmla="*/ 7502997 w 12363396"/>
              <a:gd name="connsiteY8" fmla="*/ 623047 h 6835434"/>
              <a:gd name="connsiteX9" fmla="*/ 7739915 w 12363396"/>
              <a:gd name="connsiteY9" fmla="*/ 3622397 h 6835434"/>
              <a:gd name="connsiteX10" fmla="*/ 7813050 w 12363396"/>
              <a:gd name="connsiteY10" fmla="*/ 6316951 h 6835434"/>
              <a:gd name="connsiteX11" fmla="*/ 8685261 w 12363396"/>
              <a:gd name="connsiteY11" fmla="*/ 6797829 h 6835434"/>
              <a:gd name="connsiteX12" fmla="*/ 12363396 w 12363396"/>
              <a:gd name="connsiteY12" fmla="*/ 6743479 h 6835434"/>
              <a:gd name="connsiteX0" fmla="*/ 0 w 12363396"/>
              <a:gd name="connsiteY0" fmla="*/ 6796581 h 6835434"/>
              <a:gd name="connsiteX1" fmla="*/ 2916410 w 12363396"/>
              <a:gd name="connsiteY1" fmla="*/ 6792852 h 6835434"/>
              <a:gd name="connsiteX2" fmla="*/ 4052416 w 12363396"/>
              <a:gd name="connsiteY2" fmla="*/ 5662861 h 6835434"/>
              <a:gd name="connsiteX3" fmla="*/ 4051703 w 12363396"/>
              <a:gd name="connsiteY3" fmla="*/ 584674 h 6835434"/>
              <a:gd name="connsiteX4" fmla="*/ 4610619 w 12363396"/>
              <a:gd name="connsiteY4" fmla="*/ 592231 h 6835434"/>
              <a:gd name="connsiteX5" fmla="*/ 5010515 w 12363396"/>
              <a:gd name="connsiteY5" fmla="*/ 4910820 h 6835434"/>
              <a:gd name="connsiteX6" fmla="*/ 6672328 w 12363396"/>
              <a:gd name="connsiteY6" fmla="*/ 3969461 h 6835434"/>
              <a:gd name="connsiteX7" fmla="*/ 7041047 w 12363396"/>
              <a:gd name="connsiteY7" fmla="*/ 540510 h 6835434"/>
              <a:gd name="connsiteX8" fmla="*/ 7502997 w 12363396"/>
              <a:gd name="connsiteY8" fmla="*/ 623047 h 6835434"/>
              <a:gd name="connsiteX9" fmla="*/ 7486834 w 12363396"/>
              <a:gd name="connsiteY9" fmla="*/ 3640516 h 6835434"/>
              <a:gd name="connsiteX10" fmla="*/ 7813050 w 12363396"/>
              <a:gd name="connsiteY10" fmla="*/ 6316951 h 6835434"/>
              <a:gd name="connsiteX11" fmla="*/ 8685261 w 12363396"/>
              <a:gd name="connsiteY11" fmla="*/ 6797829 h 6835434"/>
              <a:gd name="connsiteX12" fmla="*/ 12363396 w 12363396"/>
              <a:gd name="connsiteY12" fmla="*/ 6743479 h 6835434"/>
              <a:gd name="connsiteX0" fmla="*/ 0 w 12363396"/>
              <a:gd name="connsiteY0" fmla="*/ 6796581 h 6835434"/>
              <a:gd name="connsiteX1" fmla="*/ 2916410 w 12363396"/>
              <a:gd name="connsiteY1" fmla="*/ 6792852 h 6835434"/>
              <a:gd name="connsiteX2" fmla="*/ 4052416 w 12363396"/>
              <a:gd name="connsiteY2" fmla="*/ 5662861 h 6835434"/>
              <a:gd name="connsiteX3" fmla="*/ 4051703 w 12363396"/>
              <a:gd name="connsiteY3" fmla="*/ 584674 h 6835434"/>
              <a:gd name="connsiteX4" fmla="*/ 4610619 w 12363396"/>
              <a:gd name="connsiteY4" fmla="*/ 592231 h 6835434"/>
              <a:gd name="connsiteX5" fmla="*/ 5010515 w 12363396"/>
              <a:gd name="connsiteY5" fmla="*/ 4910820 h 6835434"/>
              <a:gd name="connsiteX6" fmla="*/ 6672328 w 12363396"/>
              <a:gd name="connsiteY6" fmla="*/ 3969461 h 6835434"/>
              <a:gd name="connsiteX7" fmla="*/ 7041047 w 12363396"/>
              <a:gd name="connsiteY7" fmla="*/ 540510 h 6835434"/>
              <a:gd name="connsiteX8" fmla="*/ 7502997 w 12363396"/>
              <a:gd name="connsiteY8" fmla="*/ 623047 h 6835434"/>
              <a:gd name="connsiteX9" fmla="*/ 7486834 w 12363396"/>
              <a:gd name="connsiteY9" fmla="*/ 3640516 h 6835434"/>
              <a:gd name="connsiteX10" fmla="*/ 7813050 w 12363396"/>
              <a:gd name="connsiteY10" fmla="*/ 6316951 h 6835434"/>
              <a:gd name="connsiteX11" fmla="*/ 8685261 w 12363396"/>
              <a:gd name="connsiteY11" fmla="*/ 6797829 h 6835434"/>
              <a:gd name="connsiteX12" fmla="*/ 12363396 w 12363396"/>
              <a:gd name="connsiteY12" fmla="*/ 6743479 h 6835434"/>
              <a:gd name="connsiteX0" fmla="*/ 0 w 12363396"/>
              <a:gd name="connsiteY0" fmla="*/ 6796581 h 6835434"/>
              <a:gd name="connsiteX1" fmla="*/ 2916410 w 12363396"/>
              <a:gd name="connsiteY1" fmla="*/ 6792852 h 6835434"/>
              <a:gd name="connsiteX2" fmla="*/ 4052416 w 12363396"/>
              <a:gd name="connsiteY2" fmla="*/ 5662861 h 6835434"/>
              <a:gd name="connsiteX3" fmla="*/ 4051703 w 12363396"/>
              <a:gd name="connsiteY3" fmla="*/ 584674 h 6835434"/>
              <a:gd name="connsiteX4" fmla="*/ 4610619 w 12363396"/>
              <a:gd name="connsiteY4" fmla="*/ 592231 h 6835434"/>
              <a:gd name="connsiteX5" fmla="*/ 5010515 w 12363396"/>
              <a:gd name="connsiteY5" fmla="*/ 4910820 h 6835434"/>
              <a:gd name="connsiteX6" fmla="*/ 6672328 w 12363396"/>
              <a:gd name="connsiteY6" fmla="*/ 3969461 h 6835434"/>
              <a:gd name="connsiteX7" fmla="*/ 7041047 w 12363396"/>
              <a:gd name="connsiteY7" fmla="*/ 540510 h 6835434"/>
              <a:gd name="connsiteX8" fmla="*/ 7502997 w 12363396"/>
              <a:gd name="connsiteY8" fmla="*/ 623047 h 6835434"/>
              <a:gd name="connsiteX9" fmla="*/ 7486834 w 12363396"/>
              <a:gd name="connsiteY9" fmla="*/ 3640516 h 6835434"/>
              <a:gd name="connsiteX10" fmla="*/ 7813050 w 12363396"/>
              <a:gd name="connsiteY10" fmla="*/ 6316951 h 6835434"/>
              <a:gd name="connsiteX11" fmla="*/ 8702131 w 12363396"/>
              <a:gd name="connsiteY11" fmla="*/ 6652883 h 6835434"/>
              <a:gd name="connsiteX12" fmla="*/ 12363396 w 12363396"/>
              <a:gd name="connsiteY12" fmla="*/ 6743479 h 6835434"/>
              <a:gd name="connsiteX0" fmla="*/ 0 w 12363396"/>
              <a:gd name="connsiteY0" fmla="*/ 6796581 h 6835434"/>
              <a:gd name="connsiteX1" fmla="*/ 2916410 w 12363396"/>
              <a:gd name="connsiteY1" fmla="*/ 6792852 h 6835434"/>
              <a:gd name="connsiteX2" fmla="*/ 4052416 w 12363396"/>
              <a:gd name="connsiteY2" fmla="*/ 5662861 h 6835434"/>
              <a:gd name="connsiteX3" fmla="*/ 4051703 w 12363396"/>
              <a:gd name="connsiteY3" fmla="*/ 584674 h 6835434"/>
              <a:gd name="connsiteX4" fmla="*/ 4610619 w 12363396"/>
              <a:gd name="connsiteY4" fmla="*/ 592231 h 6835434"/>
              <a:gd name="connsiteX5" fmla="*/ 5010515 w 12363396"/>
              <a:gd name="connsiteY5" fmla="*/ 4910820 h 6835434"/>
              <a:gd name="connsiteX6" fmla="*/ 6672328 w 12363396"/>
              <a:gd name="connsiteY6" fmla="*/ 3969461 h 6835434"/>
              <a:gd name="connsiteX7" fmla="*/ 7041047 w 12363396"/>
              <a:gd name="connsiteY7" fmla="*/ 540510 h 6835434"/>
              <a:gd name="connsiteX8" fmla="*/ 7502997 w 12363396"/>
              <a:gd name="connsiteY8" fmla="*/ 623047 h 6835434"/>
              <a:gd name="connsiteX9" fmla="*/ 7486834 w 12363396"/>
              <a:gd name="connsiteY9" fmla="*/ 3640516 h 6835434"/>
              <a:gd name="connsiteX10" fmla="*/ 7813050 w 12363396"/>
              <a:gd name="connsiteY10" fmla="*/ 6316951 h 6835434"/>
              <a:gd name="connsiteX11" fmla="*/ 8702131 w 12363396"/>
              <a:gd name="connsiteY11" fmla="*/ 6652883 h 6835434"/>
              <a:gd name="connsiteX12" fmla="*/ 12363396 w 12363396"/>
              <a:gd name="connsiteY12" fmla="*/ 6598533 h 6835434"/>
              <a:gd name="connsiteX0" fmla="*/ 0 w 12363396"/>
              <a:gd name="connsiteY0" fmla="*/ 6796581 h 6835434"/>
              <a:gd name="connsiteX1" fmla="*/ 2916410 w 12363396"/>
              <a:gd name="connsiteY1" fmla="*/ 6792852 h 6835434"/>
              <a:gd name="connsiteX2" fmla="*/ 4052416 w 12363396"/>
              <a:gd name="connsiteY2" fmla="*/ 5662861 h 6835434"/>
              <a:gd name="connsiteX3" fmla="*/ 4051703 w 12363396"/>
              <a:gd name="connsiteY3" fmla="*/ 584674 h 6835434"/>
              <a:gd name="connsiteX4" fmla="*/ 4610619 w 12363396"/>
              <a:gd name="connsiteY4" fmla="*/ 592231 h 6835434"/>
              <a:gd name="connsiteX5" fmla="*/ 5010515 w 12363396"/>
              <a:gd name="connsiteY5" fmla="*/ 4910820 h 6835434"/>
              <a:gd name="connsiteX6" fmla="*/ 6672328 w 12363396"/>
              <a:gd name="connsiteY6" fmla="*/ 3969461 h 6835434"/>
              <a:gd name="connsiteX7" fmla="*/ 7041047 w 12363396"/>
              <a:gd name="connsiteY7" fmla="*/ 540510 h 6835434"/>
              <a:gd name="connsiteX8" fmla="*/ 7502997 w 12363396"/>
              <a:gd name="connsiteY8" fmla="*/ 623047 h 6835434"/>
              <a:gd name="connsiteX9" fmla="*/ 7486834 w 12363396"/>
              <a:gd name="connsiteY9" fmla="*/ 3640516 h 6835434"/>
              <a:gd name="connsiteX10" fmla="*/ 7813050 w 12363396"/>
              <a:gd name="connsiteY10" fmla="*/ 6316951 h 6835434"/>
              <a:gd name="connsiteX11" fmla="*/ 8702131 w 12363396"/>
              <a:gd name="connsiteY11" fmla="*/ 6652883 h 6835434"/>
              <a:gd name="connsiteX12" fmla="*/ 12363396 w 12363396"/>
              <a:gd name="connsiteY12" fmla="*/ 6689125 h 6835434"/>
              <a:gd name="connsiteX0" fmla="*/ 0 w 12363396"/>
              <a:gd name="connsiteY0" fmla="*/ 6796581 h 6835434"/>
              <a:gd name="connsiteX1" fmla="*/ 2916410 w 12363396"/>
              <a:gd name="connsiteY1" fmla="*/ 6792852 h 6835434"/>
              <a:gd name="connsiteX2" fmla="*/ 4052416 w 12363396"/>
              <a:gd name="connsiteY2" fmla="*/ 5662861 h 6835434"/>
              <a:gd name="connsiteX3" fmla="*/ 4051703 w 12363396"/>
              <a:gd name="connsiteY3" fmla="*/ 584674 h 6835434"/>
              <a:gd name="connsiteX4" fmla="*/ 4610619 w 12363396"/>
              <a:gd name="connsiteY4" fmla="*/ 592231 h 6835434"/>
              <a:gd name="connsiteX5" fmla="*/ 5010515 w 12363396"/>
              <a:gd name="connsiteY5" fmla="*/ 4910820 h 6835434"/>
              <a:gd name="connsiteX6" fmla="*/ 6486733 w 12363396"/>
              <a:gd name="connsiteY6" fmla="*/ 4331827 h 6835434"/>
              <a:gd name="connsiteX7" fmla="*/ 7041047 w 12363396"/>
              <a:gd name="connsiteY7" fmla="*/ 540510 h 6835434"/>
              <a:gd name="connsiteX8" fmla="*/ 7502997 w 12363396"/>
              <a:gd name="connsiteY8" fmla="*/ 623047 h 6835434"/>
              <a:gd name="connsiteX9" fmla="*/ 7486834 w 12363396"/>
              <a:gd name="connsiteY9" fmla="*/ 3640516 h 6835434"/>
              <a:gd name="connsiteX10" fmla="*/ 7813050 w 12363396"/>
              <a:gd name="connsiteY10" fmla="*/ 6316951 h 6835434"/>
              <a:gd name="connsiteX11" fmla="*/ 8702131 w 12363396"/>
              <a:gd name="connsiteY11" fmla="*/ 6652883 h 6835434"/>
              <a:gd name="connsiteX12" fmla="*/ 12363396 w 12363396"/>
              <a:gd name="connsiteY12" fmla="*/ 6689125 h 6835434"/>
              <a:gd name="connsiteX0" fmla="*/ 0 w 12363396"/>
              <a:gd name="connsiteY0" fmla="*/ 6783713 h 6822566"/>
              <a:gd name="connsiteX1" fmla="*/ 2916410 w 12363396"/>
              <a:gd name="connsiteY1" fmla="*/ 6779984 h 6822566"/>
              <a:gd name="connsiteX2" fmla="*/ 4052416 w 12363396"/>
              <a:gd name="connsiteY2" fmla="*/ 5649993 h 6822566"/>
              <a:gd name="connsiteX3" fmla="*/ 4051703 w 12363396"/>
              <a:gd name="connsiteY3" fmla="*/ 571806 h 6822566"/>
              <a:gd name="connsiteX4" fmla="*/ 4610619 w 12363396"/>
              <a:gd name="connsiteY4" fmla="*/ 579363 h 6822566"/>
              <a:gd name="connsiteX5" fmla="*/ 5027386 w 12363396"/>
              <a:gd name="connsiteY5" fmla="*/ 4680534 h 6822566"/>
              <a:gd name="connsiteX6" fmla="*/ 6486733 w 12363396"/>
              <a:gd name="connsiteY6" fmla="*/ 4318959 h 6822566"/>
              <a:gd name="connsiteX7" fmla="*/ 7041047 w 12363396"/>
              <a:gd name="connsiteY7" fmla="*/ 527642 h 6822566"/>
              <a:gd name="connsiteX8" fmla="*/ 7502997 w 12363396"/>
              <a:gd name="connsiteY8" fmla="*/ 610179 h 6822566"/>
              <a:gd name="connsiteX9" fmla="*/ 7486834 w 12363396"/>
              <a:gd name="connsiteY9" fmla="*/ 3627648 h 6822566"/>
              <a:gd name="connsiteX10" fmla="*/ 7813050 w 12363396"/>
              <a:gd name="connsiteY10" fmla="*/ 6304083 h 6822566"/>
              <a:gd name="connsiteX11" fmla="*/ 8702131 w 12363396"/>
              <a:gd name="connsiteY11" fmla="*/ 6640015 h 6822566"/>
              <a:gd name="connsiteX12" fmla="*/ 12363396 w 12363396"/>
              <a:gd name="connsiteY12" fmla="*/ 6676257 h 6822566"/>
              <a:gd name="connsiteX0" fmla="*/ 0 w 12363396"/>
              <a:gd name="connsiteY0" fmla="*/ 6783713 h 6822566"/>
              <a:gd name="connsiteX1" fmla="*/ 2916410 w 12363396"/>
              <a:gd name="connsiteY1" fmla="*/ 6779984 h 6822566"/>
              <a:gd name="connsiteX2" fmla="*/ 4052416 w 12363396"/>
              <a:gd name="connsiteY2" fmla="*/ 5649993 h 6822566"/>
              <a:gd name="connsiteX3" fmla="*/ 4051703 w 12363396"/>
              <a:gd name="connsiteY3" fmla="*/ 571806 h 6822566"/>
              <a:gd name="connsiteX4" fmla="*/ 4610619 w 12363396"/>
              <a:gd name="connsiteY4" fmla="*/ 579363 h 6822566"/>
              <a:gd name="connsiteX5" fmla="*/ 5027386 w 12363396"/>
              <a:gd name="connsiteY5" fmla="*/ 4680534 h 6822566"/>
              <a:gd name="connsiteX6" fmla="*/ 6368628 w 12363396"/>
              <a:gd name="connsiteY6" fmla="*/ 4355194 h 6822566"/>
              <a:gd name="connsiteX7" fmla="*/ 7041047 w 12363396"/>
              <a:gd name="connsiteY7" fmla="*/ 527642 h 6822566"/>
              <a:gd name="connsiteX8" fmla="*/ 7502997 w 12363396"/>
              <a:gd name="connsiteY8" fmla="*/ 610179 h 6822566"/>
              <a:gd name="connsiteX9" fmla="*/ 7486834 w 12363396"/>
              <a:gd name="connsiteY9" fmla="*/ 3627648 h 6822566"/>
              <a:gd name="connsiteX10" fmla="*/ 7813050 w 12363396"/>
              <a:gd name="connsiteY10" fmla="*/ 6304083 h 6822566"/>
              <a:gd name="connsiteX11" fmla="*/ 8702131 w 12363396"/>
              <a:gd name="connsiteY11" fmla="*/ 6640015 h 6822566"/>
              <a:gd name="connsiteX12" fmla="*/ 12363396 w 12363396"/>
              <a:gd name="connsiteY12" fmla="*/ 6676257 h 6822566"/>
              <a:gd name="connsiteX0" fmla="*/ 0 w 12363396"/>
              <a:gd name="connsiteY0" fmla="*/ 6783713 h 6822566"/>
              <a:gd name="connsiteX1" fmla="*/ 2916410 w 12363396"/>
              <a:gd name="connsiteY1" fmla="*/ 6779984 h 6822566"/>
              <a:gd name="connsiteX2" fmla="*/ 4052416 w 12363396"/>
              <a:gd name="connsiteY2" fmla="*/ 5649993 h 6822566"/>
              <a:gd name="connsiteX3" fmla="*/ 4051703 w 12363396"/>
              <a:gd name="connsiteY3" fmla="*/ 571806 h 6822566"/>
              <a:gd name="connsiteX4" fmla="*/ 4610619 w 12363396"/>
              <a:gd name="connsiteY4" fmla="*/ 579363 h 6822566"/>
              <a:gd name="connsiteX5" fmla="*/ 5027386 w 12363396"/>
              <a:gd name="connsiteY5" fmla="*/ 4680534 h 6822566"/>
              <a:gd name="connsiteX6" fmla="*/ 6368628 w 12363396"/>
              <a:gd name="connsiteY6" fmla="*/ 4355194 h 6822566"/>
              <a:gd name="connsiteX7" fmla="*/ 7041047 w 12363396"/>
              <a:gd name="connsiteY7" fmla="*/ 527642 h 6822566"/>
              <a:gd name="connsiteX8" fmla="*/ 7536742 w 12363396"/>
              <a:gd name="connsiteY8" fmla="*/ 610178 h 6822566"/>
              <a:gd name="connsiteX9" fmla="*/ 7486834 w 12363396"/>
              <a:gd name="connsiteY9" fmla="*/ 3627648 h 6822566"/>
              <a:gd name="connsiteX10" fmla="*/ 7813050 w 12363396"/>
              <a:gd name="connsiteY10" fmla="*/ 6304083 h 6822566"/>
              <a:gd name="connsiteX11" fmla="*/ 8702131 w 12363396"/>
              <a:gd name="connsiteY11" fmla="*/ 6640015 h 6822566"/>
              <a:gd name="connsiteX12" fmla="*/ 12363396 w 12363396"/>
              <a:gd name="connsiteY12" fmla="*/ 6676257 h 6822566"/>
              <a:gd name="connsiteX0" fmla="*/ 0 w 12363396"/>
              <a:gd name="connsiteY0" fmla="*/ 6783713 h 6822566"/>
              <a:gd name="connsiteX1" fmla="*/ 2916410 w 12363396"/>
              <a:gd name="connsiteY1" fmla="*/ 6779984 h 6822566"/>
              <a:gd name="connsiteX2" fmla="*/ 4052416 w 12363396"/>
              <a:gd name="connsiteY2" fmla="*/ 5649993 h 6822566"/>
              <a:gd name="connsiteX3" fmla="*/ 4051703 w 12363396"/>
              <a:gd name="connsiteY3" fmla="*/ 571806 h 6822566"/>
              <a:gd name="connsiteX4" fmla="*/ 4610619 w 12363396"/>
              <a:gd name="connsiteY4" fmla="*/ 579363 h 6822566"/>
              <a:gd name="connsiteX5" fmla="*/ 5027386 w 12363396"/>
              <a:gd name="connsiteY5" fmla="*/ 4680534 h 6822566"/>
              <a:gd name="connsiteX6" fmla="*/ 6368628 w 12363396"/>
              <a:gd name="connsiteY6" fmla="*/ 4355194 h 6822566"/>
              <a:gd name="connsiteX7" fmla="*/ 7041047 w 12363396"/>
              <a:gd name="connsiteY7" fmla="*/ 527642 h 6822566"/>
              <a:gd name="connsiteX8" fmla="*/ 7536742 w 12363396"/>
              <a:gd name="connsiteY8" fmla="*/ 610178 h 6822566"/>
              <a:gd name="connsiteX9" fmla="*/ 7503704 w 12363396"/>
              <a:gd name="connsiteY9" fmla="*/ 3682005 h 6822566"/>
              <a:gd name="connsiteX10" fmla="*/ 7813050 w 12363396"/>
              <a:gd name="connsiteY10" fmla="*/ 6304083 h 6822566"/>
              <a:gd name="connsiteX11" fmla="*/ 8702131 w 12363396"/>
              <a:gd name="connsiteY11" fmla="*/ 6640015 h 6822566"/>
              <a:gd name="connsiteX12" fmla="*/ 12363396 w 12363396"/>
              <a:gd name="connsiteY12" fmla="*/ 6676257 h 6822566"/>
              <a:gd name="connsiteX0" fmla="*/ 0 w 12363396"/>
              <a:gd name="connsiteY0" fmla="*/ 6783713 h 6822566"/>
              <a:gd name="connsiteX1" fmla="*/ 2916410 w 12363396"/>
              <a:gd name="connsiteY1" fmla="*/ 6779984 h 6822566"/>
              <a:gd name="connsiteX2" fmla="*/ 4052416 w 12363396"/>
              <a:gd name="connsiteY2" fmla="*/ 5649993 h 6822566"/>
              <a:gd name="connsiteX3" fmla="*/ 4051703 w 12363396"/>
              <a:gd name="connsiteY3" fmla="*/ 571806 h 6822566"/>
              <a:gd name="connsiteX4" fmla="*/ 4610619 w 12363396"/>
              <a:gd name="connsiteY4" fmla="*/ 579363 h 6822566"/>
              <a:gd name="connsiteX5" fmla="*/ 5027386 w 12363396"/>
              <a:gd name="connsiteY5" fmla="*/ 4680534 h 6822566"/>
              <a:gd name="connsiteX6" fmla="*/ 6368628 w 12363396"/>
              <a:gd name="connsiteY6" fmla="*/ 4355194 h 6822566"/>
              <a:gd name="connsiteX7" fmla="*/ 7041047 w 12363396"/>
              <a:gd name="connsiteY7" fmla="*/ 527642 h 6822566"/>
              <a:gd name="connsiteX8" fmla="*/ 7536742 w 12363396"/>
              <a:gd name="connsiteY8" fmla="*/ 610178 h 6822566"/>
              <a:gd name="connsiteX9" fmla="*/ 7503704 w 12363396"/>
              <a:gd name="connsiteY9" fmla="*/ 3682005 h 6822566"/>
              <a:gd name="connsiteX10" fmla="*/ 7644329 w 12363396"/>
              <a:gd name="connsiteY10" fmla="*/ 6213491 h 6822566"/>
              <a:gd name="connsiteX11" fmla="*/ 8702131 w 12363396"/>
              <a:gd name="connsiteY11" fmla="*/ 6640015 h 6822566"/>
              <a:gd name="connsiteX12" fmla="*/ 12363396 w 12363396"/>
              <a:gd name="connsiteY12" fmla="*/ 6676257 h 6822566"/>
              <a:gd name="connsiteX0" fmla="*/ 0 w 12633352"/>
              <a:gd name="connsiteY0" fmla="*/ 6602530 h 6799364"/>
              <a:gd name="connsiteX1" fmla="*/ 3186366 w 12633352"/>
              <a:gd name="connsiteY1" fmla="*/ 6779984 h 6799364"/>
              <a:gd name="connsiteX2" fmla="*/ 4322372 w 12633352"/>
              <a:gd name="connsiteY2" fmla="*/ 5649993 h 6799364"/>
              <a:gd name="connsiteX3" fmla="*/ 4321659 w 12633352"/>
              <a:gd name="connsiteY3" fmla="*/ 571806 h 6799364"/>
              <a:gd name="connsiteX4" fmla="*/ 4880575 w 12633352"/>
              <a:gd name="connsiteY4" fmla="*/ 579363 h 6799364"/>
              <a:gd name="connsiteX5" fmla="*/ 5297342 w 12633352"/>
              <a:gd name="connsiteY5" fmla="*/ 4680534 h 6799364"/>
              <a:gd name="connsiteX6" fmla="*/ 6638584 w 12633352"/>
              <a:gd name="connsiteY6" fmla="*/ 4355194 h 6799364"/>
              <a:gd name="connsiteX7" fmla="*/ 7311003 w 12633352"/>
              <a:gd name="connsiteY7" fmla="*/ 527642 h 6799364"/>
              <a:gd name="connsiteX8" fmla="*/ 7806698 w 12633352"/>
              <a:gd name="connsiteY8" fmla="*/ 610178 h 6799364"/>
              <a:gd name="connsiteX9" fmla="*/ 7773660 w 12633352"/>
              <a:gd name="connsiteY9" fmla="*/ 3682005 h 6799364"/>
              <a:gd name="connsiteX10" fmla="*/ 7914285 w 12633352"/>
              <a:gd name="connsiteY10" fmla="*/ 6213491 h 6799364"/>
              <a:gd name="connsiteX11" fmla="*/ 8972087 w 12633352"/>
              <a:gd name="connsiteY11" fmla="*/ 6640015 h 6799364"/>
              <a:gd name="connsiteX12" fmla="*/ 12633352 w 12633352"/>
              <a:gd name="connsiteY12" fmla="*/ 6676257 h 6799364"/>
              <a:gd name="connsiteX0" fmla="*/ 0 w 12633352"/>
              <a:gd name="connsiteY0" fmla="*/ 6602530 h 6700111"/>
              <a:gd name="connsiteX1" fmla="*/ 3169493 w 12633352"/>
              <a:gd name="connsiteY1" fmla="*/ 6671275 h 6700111"/>
              <a:gd name="connsiteX2" fmla="*/ 4322372 w 12633352"/>
              <a:gd name="connsiteY2" fmla="*/ 5649993 h 6700111"/>
              <a:gd name="connsiteX3" fmla="*/ 4321659 w 12633352"/>
              <a:gd name="connsiteY3" fmla="*/ 571806 h 6700111"/>
              <a:gd name="connsiteX4" fmla="*/ 4880575 w 12633352"/>
              <a:gd name="connsiteY4" fmla="*/ 579363 h 6700111"/>
              <a:gd name="connsiteX5" fmla="*/ 5297342 w 12633352"/>
              <a:gd name="connsiteY5" fmla="*/ 4680534 h 6700111"/>
              <a:gd name="connsiteX6" fmla="*/ 6638584 w 12633352"/>
              <a:gd name="connsiteY6" fmla="*/ 4355194 h 6700111"/>
              <a:gd name="connsiteX7" fmla="*/ 7311003 w 12633352"/>
              <a:gd name="connsiteY7" fmla="*/ 527642 h 6700111"/>
              <a:gd name="connsiteX8" fmla="*/ 7806698 w 12633352"/>
              <a:gd name="connsiteY8" fmla="*/ 610178 h 6700111"/>
              <a:gd name="connsiteX9" fmla="*/ 7773660 w 12633352"/>
              <a:gd name="connsiteY9" fmla="*/ 3682005 h 6700111"/>
              <a:gd name="connsiteX10" fmla="*/ 7914285 w 12633352"/>
              <a:gd name="connsiteY10" fmla="*/ 6213491 h 6700111"/>
              <a:gd name="connsiteX11" fmla="*/ 8972087 w 12633352"/>
              <a:gd name="connsiteY11" fmla="*/ 6640015 h 6700111"/>
              <a:gd name="connsiteX12" fmla="*/ 12633352 w 12633352"/>
              <a:gd name="connsiteY12" fmla="*/ 6676257 h 6700111"/>
              <a:gd name="connsiteX0" fmla="*/ 0 w 12633352"/>
              <a:gd name="connsiteY0" fmla="*/ 6635789 h 6733370"/>
              <a:gd name="connsiteX1" fmla="*/ 3169493 w 12633352"/>
              <a:gd name="connsiteY1" fmla="*/ 6704534 h 6733370"/>
              <a:gd name="connsiteX2" fmla="*/ 4322372 w 12633352"/>
              <a:gd name="connsiteY2" fmla="*/ 5683252 h 6733370"/>
              <a:gd name="connsiteX3" fmla="*/ 3984216 w 12633352"/>
              <a:gd name="connsiteY3" fmla="*/ 550711 h 6733370"/>
              <a:gd name="connsiteX4" fmla="*/ 4880575 w 12633352"/>
              <a:gd name="connsiteY4" fmla="*/ 612622 h 6733370"/>
              <a:gd name="connsiteX5" fmla="*/ 5297342 w 12633352"/>
              <a:gd name="connsiteY5" fmla="*/ 4713793 h 6733370"/>
              <a:gd name="connsiteX6" fmla="*/ 6638584 w 12633352"/>
              <a:gd name="connsiteY6" fmla="*/ 4388453 h 6733370"/>
              <a:gd name="connsiteX7" fmla="*/ 7311003 w 12633352"/>
              <a:gd name="connsiteY7" fmla="*/ 560901 h 6733370"/>
              <a:gd name="connsiteX8" fmla="*/ 7806698 w 12633352"/>
              <a:gd name="connsiteY8" fmla="*/ 643437 h 6733370"/>
              <a:gd name="connsiteX9" fmla="*/ 7773660 w 12633352"/>
              <a:gd name="connsiteY9" fmla="*/ 3715264 h 6733370"/>
              <a:gd name="connsiteX10" fmla="*/ 7914285 w 12633352"/>
              <a:gd name="connsiteY10" fmla="*/ 6246750 h 6733370"/>
              <a:gd name="connsiteX11" fmla="*/ 8972087 w 12633352"/>
              <a:gd name="connsiteY11" fmla="*/ 6673274 h 6733370"/>
              <a:gd name="connsiteX12" fmla="*/ 12633352 w 12633352"/>
              <a:gd name="connsiteY12" fmla="*/ 6709516 h 6733370"/>
              <a:gd name="connsiteX0" fmla="*/ 0 w 12633352"/>
              <a:gd name="connsiteY0" fmla="*/ 6855695 h 6953276"/>
              <a:gd name="connsiteX1" fmla="*/ 3169493 w 12633352"/>
              <a:gd name="connsiteY1" fmla="*/ 6924440 h 6953276"/>
              <a:gd name="connsiteX2" fmla="*/ 4322372 w 12633352"/>
              <a:gd name="connsiteY2" fmla="*/ 5903158 h 6953276"/>
              <a:gd name="connsiteX3" fmla="*/ 3984216 w 12633352"/>
              <a:gd name="connsiteY3" fmla="*/ 770617 h 6953276"/>
              <a:gd name="connsiteX4" fmla="*/ 4931193 w 12633352"/>
              <a:gd name="connsiteY4" fmla="*/ 452044 h 6953276"/>
              <a:gd name="connsiteX5" fmla="*/ 5297342 w 12633352"/>
              <a:gd name="connsiteY5" fmla="*/ 4933699 h 6953276"/>
              <a:gd name="connsiteX6" fmla="*/ 6638584 w 12633352"/>
              <a:gd name="connsiteY6" fmla="*/ 4608359 h 6953276"/>
              <a:gd name="connsiteX7" fmla="*/ 7311003 w 12633352"/>
              <a:gd name="connsiteY7" fmla="*/ 780807 h 6953276"/>
              <a:gd name="connsiteX8" fmla="*/ 7806698 w 12633352"/>
              <a:gd name="connsiteY8" fmla="*/ 863343 h 6953276"/>
              <a:gd name="connsiteX9" fmla="*/ 7773660 w 12633352"/>
              <a:gd name="connsiteY9" fmla="*/ 3935170 h 6953276"/>
              <a:gd name="connsiteX10" fmla="*/ 7914285 w 12633352"/>
              <a:gd name="connsiteY10" fmla="*/ 6466656 h 6953276"/>
              <a:gd name="connsiteX11" fmla="*/ 8972087 w 12633352"/>
              <a:gd name="connsiteY11" fmla="*/ 6893180 h 6953276"/>
              <a:gd name="connsiteX12" fmla="*/ 12633352 w 12633352"/>
              <a:gd name="connsiteY12" fmla="*/ 6929422 h 6953276"/>
              <a:gd name="connsiteX0" fmla="*/ 0 w 12633352"/>
              <a:gd name="connsiteY0" fmla="*/ 6855695 h 6953276"/>
              <a:gd name="connsiteX1" fmla="*/ 3169493 w 12633352"/>
              <a:gd name="connsiteY1" fmla="*/ 6924440 h 6953276"/>
              <a:gd name="connsiteX2" fmla="*/ 3900567 w 12633352"/>
              <a:gd name="connsiteY2" fmla="*/ 5903158 h 6953276"/>
              <a:gd name="connsiteX3" fmla="*/ 3984216 w 12633352"/>
              <a:gd name="connsiteY3" fmla="*/ 770617 h 6953276"/>
              <a:gd name="connsiteX4" fmla="*/ 4931193 w 12633352"/>
              <a:gd name="connsiteY4" fmla="*/ 452044 h 6953276"/>
              <a:gd name="connsiteX5" fmla="*/ 5297342 w 12633352"/>
              <a:gd name="connsiteY5" fmla="*/ 4933699 h 6953276"/>
              <a:gd name="connsiteX6" fmla="*/ 6638584 w 12633352"/>
              <a:gd name="connsiteY6" fmla="*/ 4608359 h 6953276"/>
              <a:gd name="connsiteX7" fmla="*/ 7311003 w 12633352"/>
              <a:gd name="connsiteY7" fmla="*/ 780807 h 6953276"/>
              <a:gd name="connsiteX8" fmla="*/ 7806698 w 12633352"/>
              <a:gd name="connsiteY8" fmla="*/ 863343 h 6953276"/>
              <a:gd name="connsiteX9" fmla="*/ 7773660 w 12633352"/>
              <a:gd name="connsiteY9" fmla="*/ 3935170 h 6953276"/>
              <a:gd name="connsiteX10" fmla="*/ 7914285 w 12633352"/>
              <a:gd name="connsiteY10" fmla="*/ 6466656 h 6953276"/>
              <a:gd name="connsiteX11" fmla="*/ 8972087 w 12633352"/>
              <a:gd name="connsiteY11" fmla="*/ 6893180 h 6953276"/>
              <a:gd name="connsiteX12" fmla="*/ 12633352 w 12633352"/>
              <a:gd name="connsiteY12" fmla="*/ 6929422 h 6953276"/>
              <a:gd name="connsiteX0" fmla="*/ 0 w 12650225"/>
              <a:gd name="connsiteY0" fmla="*/ 6384620 h 6933682"/>
              <a:gd name="connsiteX1" fmla="*/ 3186366 w 12650225"/>
              <a:gd name="connsiteY1" fmla="*/ 6924440 h 6933682"/>
              <a:gd name="connsiteX2" fmla="*/ 3917440 w 12650225"/>
              <a:gd name="connsiteY2" fmla="*/ 5903158 h 6933682"/>
              <a:gd name="connsiteX3" fmla="*/ 4001089 w 12650225"/>
              <a:gd name="connsiteY3" fmla="*/ 770617 h 6933682"/>
              <a:gd name="connsiteX4" fmla="*/ 4948066 w 12650225"/>
              <a:gd name="connsiteY4" fmla="*/ 452044 h 6933682"/>
              <a:gd name="connsiteX5" fmla="*/ 5314215 w 12650225"/>
              <a:gd name="connsiteY5" fmla="*/ 4933699 h 6933682"/>
              <a:gd name="connsiteX6" fmla="*/ 6655457 w 12650225"/>
              <a:gd name="connsiteY6" fmla="*/ 4608359 h 6933682"/>
              <a:gd name="connsiteX7" fmla="*/ 7327876 w 12650225"/>
              <a:gd name="connsiteY7" fmla="*/ 780807 h 6933682"/>
              <a:gd name="connsiteX8" fmla="*/ 7823571 w 12650225"/>
              <a:gd name="connsiteY8" fmla="*/ 863343 h 6933682"/>
              <a:gd name="connsiteX9" fmla="*/ 7790533 w 12650225"/>
              <a:gd name="connsiteY9" fmla="*/ 3935170 h 6933682"/>
              <a:gd name="connsiteX10" fmla="*/ 7931158 w 12650225"/>
              <a:gd name="connsiteY10" fmla="*/ 6466656 h 6933682"/>
              <a:gd name="connsiteX11" fmla="*/ 8988960 w 12650225"/>
              <a:gd name="connsiteY11" fmla="*/ 6893180 h 6933682"/>
              <a:gd name="connsiteX12" fmla="*/ 12650225 w 12650225"/>
              <a:gd name="connsiteY12" fmla="*/ 6929422 h 6933682"/>
              <a:gd name="connsiteX0" fmla="*/ 0 w 12650225"/>
              <a:gd name="connsiteY0" fmla="*/ 6384620 h 6929422"/>
              <a:gd name="connsiteX1" fmla="*/ 3152623 w 12650225"/>
              <a:gd name="connsiteY1" fmla="*/ 6525837 h 6929422"/>
              <a:gd name="connsiteX2" fmla="*/ 3917440 w 12650225"/>
              <a:gd name="connsiteY2" fmla="*/ 5903158 h 6929422"/>
              <a:gd name="connsiteX3" fmla="*/ 4001089 w 12650225"/>
              <a:gd name="connsiteY3" fmla="*/ 770617 h 6929422"/>
              <a:gd name="connsiteX4" fmla="*/ 4948066 w 12650225"/>
              <a:gd name="connsiteY4" fmla="*/ 452044 h 6929422"/>
              <a:gd name="connsiteX5" fmla="*/ 5314215 w 12650225"/>
              <a:gd name="connsiteY5" fmla="*/ 4933699 h 6929422"/>
              <a:gd name="connsiteX6" fmla="*/ 6655457 w 12650225"/>
              <a:gd name="connsiteY6" fmla="*/ 4608359 h 6929422"/>
              <a:gd name="connsiteX7" fmla="*/ 7327876 w 12650225"/>
              <a:gd name="connsiteY7" fmla="*/ 780807 h 6929422"/>
              <a:gd name="connsiteX8" fmla="*/ 7823571 w 12650225"/>
              <a:gd name="connsiteY8" fmla="*/ 863343 h 6929422"/>
              <a:gd name="connsiteX9" fmla="*/ 7790533 w 12650225"/>
              <a:gd name="connsiteY9" fmla="*/ 3935170 h 6929422"/>
              <a:gd name="connsiteX10" fmla="*/ 7931158 w 12650225"/>
              <a:gd name="connsiteY10" fmla="*/ 6466656 h 6929422"/>
              <a:gd name="connsiteX11" fmla="*/ 8988960 w 12650225"/>
              <a:gd name="connsiteY11" fmla="*/ 6893180 h 6929422"/>
              <a:gd name="connsiteX12" fmla="*/ 12650225 w 12650225"/>
              <a:gd name="connsiteY12" fmla="*/ 6929422 h 6929422"/>
              <a:gd name="connsiteX0" fmla="*/ 0 w 12650225"/>
              <a:gd name="connsiteY0" fmla="*/ 6362831 h 6907633"/>
              <a:gd name="connsiteX1" fmla="*/ 3152623 w 12650225"/>
              <a:gd name="connsiteY1" fmla="*/ 6504048 h 6907633"/>
              <a:gd name="connsiteX2" fmla="*/ 3866822 w 12650225"/>
              <a:gd name="connsiteY2" fmla="*/ 5464649 h 6907633"/>
              <a:gd name="connsiteX3" fmla="*/ 4001089 w 12650225"/>
              <a:gd name="connsiteY3" fmla="*/ 748828 h 6907633"/>
              <a:gd name="connsiteX4" fmla="*/ 4948066 w 12650225"/>
              <a:gd name="connsiteY4" fmla="*/ 430255 h 6907633"/>
              <a:gd name="connsiteX5" fmla="*/ 5314215 w 12650225"/>
              <a:gd name="connsiteY5" fmla="*/ 4911910 h 6907633"/>
              <a:gd name="connsiteX6" fmla="*/ 6655457 w 12650225"/>
              <a:gd name="connsiteY6" fmla="*/ 4586570 h 6907633"/>
              <a:gd name="connsiteX7" fmla="*/ 7327876 w 12650225"/>
              <a:gd name="connsiteY7" fmla="*/ 759018 h 6907633"/>
              <a:gd name="connsiteX8" fmla="*/ 7823571 w 12650225"/>
              <a:gd name="connsiteY8" fmla="*/ 841554 h 6907633"/>
              <a:gd name="connsiteX9" fmla="*/ 7790533 w 12650225"/>
              <a:gd name="connsiteY9" fmla="*/ 3913381 h 6907633"/>
              <a:gd name="connsiteX10" fmla="*/ 7931158 w 12650225"/>
              <a:gd name="connsiteY10" fmla="*/ 6444867 h 6907633"/>
              <a:gd name="connsiteX11" fmla="*/ 8988960 w 12650225"/>
              <a:gd name="connsiteY11" fmla="*/ 6871391 h 6907633"/>
              <a:gd name="connsiteX12" fmla="*/ 12650225 w 12650225"/>
              <a:gd name="connsiteY12" fmla="*/ 6907633 h 6907633"/>
              <a:gd name="connsiteX0" fmla="*/ 0 w 12650225"/>
              <a:gd name="connsiteY0" fmla="*/ 6362831 h 6907633"/>
              <a:gd name="connsiteX1" fmla="*/ 2848923 w 12650225"/>
              <a:gd name="connsiteY1" fmla="*/ 6504048 h 6907633"/>
              <a:gd name="connsiteX2" fmla="*/ 3866822 w 12650225"/>
              <a:gd name="connsiteY2" fmla="*/ 5464649 h 6907633"/>
              <a:gd name="connsiteX3" fmla="*/ 4001089 w 12650225"/>
              <a:gd name="connsiteY3" fmla="*/ 748828 h 6907633"/>
              <a:gd name="connsiteX4" fmla="*/ 4948066 w 12650225"/>
              <a:gd name="connsiteY4" fmla="*/ 430255 h 6907633"/>
              <a:gd name="connsiteX5" fmla="*/ 5314215 w 12650225"/>
              <a:gd name="connsiteY5" fmla="*/ 4911910 h 6907633"/>
              <a:gd name="connsiteX6" fmla="*/ 6655457 w 12650225"/>
              <a:gd name="connsiteY6" fmla="*/ 4586570 h 6907633"/>
              <a:gd name="connsiteX7" fmla="*/ 7327876 w 12650225"/>
              <a:gd name="connsiteY7" fmla="*/ 759018 h 6907633"/>
              <a:gd name="connsiteX8" fmla="*/ 7823571 w 12650225"/>
              <a:gd name="connsiteY8" fmla="*/ 841554 h 6907633"/>
              <a:gd name="connsiteX9" fmla="*/ 7790533 w 12650225"/>
              <a:gd name="connsiteY9" fmla="*/ 3913381 h 6907633"/>
              <a:gd name="connsiteX10" fmla="*/ 7931158 w 12650225"/>
              <a:gd name="connsiteY10" fmla="*/ 6444867 h 6907633"/>
              <a:gd name="connsiteX11" fmla="*/ 8988960 w 12650225"/>
              <a:gd name="connsiteY11" fmla="*/ 6871391 h 6907633"/>
              <a:gd name="connsiteX12" fmla="*/ 12650225 w 12650225"/>
              <a:gd name="connsiteY12" fmla="*/ 6907633 h 6907633"/>
              <a:gd name="connsiteX0" fmla="*/ 0 w 12650225"/>
              <a:gd name="connsiteY0" fmla="*/ 6471541 h 6907633"/>
              <a:gd name="connsiteX1" fmla="*/ 2848923 w 12650225"/>
              <a:gd name="connsiteY1" fmla="*/ 6504048 h 6907633"/>
              <a:gd name="connsiteX2" fmla="*/ 3866822 w 12650225"/>
              <a:gd name="connsiteY2" fmla="*/ 5464649 h 6907633"/>
              <a:gd name="connsiteX3" fmla="*/ 4001089 w 12650225"/>
              <a:gd name="connsiteY3" fmla="*/ 748828 h 6907633"/>
              <a:gd name="connsiteX4" fmla="*/ 4948066 w 12650225"/>
              <a:gd name="connsiteY4" fmla="*/ 430255 h 6907633"/>
              <a:gd name="connsiteX5" fmla="*/ 5314215 w 12650225"/>
              <a:gd name="connsiteY5" fmla="*/ 4911910 h 6907633"/>
              <a:gd name="connsiteX6" fmla="*/ 6655457 w 12650225"/>
              <a:gd name="connsiteY6" fmla="*/ 4586570 h 6907633"/>
              <a:gd name="connsiteX7" fmla="*/ 7327876 w 12650225"/>
              <a:gd name="connsiteY7" fmla="*/ 759018 h 6907633"/>
              <a:gd name="connsiteX8" fmla="*/ 7823571 w 12650225"/>
              <a:gd name="connsiteY8" fmla="*/ 841554 h 6907633"/>
              <a:gd name="connsiteX9" fmla="*/ 7790533 w 12650225"/>
              <a:gd name="connsiteY9" fmla="*/ 3913381 h 6907633"/>
              <a:gd name="connsiteX10" fmla="*/ 7931158 w 12650225"/>
              <a:gd name="connsiteY10" fmla="*/ 6444867 h 6907633"/>
              <a:gd name="connsiteX11" fmla="*/ 8988960 w 12650225"/>
              <a:gd name="connsiteY11" fmla="*/ 6871391 h 6907633"/>
              <a:gd name="connsiteX12" fmla="*/ 12650225 w 12650225"/>
              <a:gd name="connsiteY12" fmla="*/ 6907633 h 6907633"/>
              <a:gd name="connsiteX0" fmla="*/ 0 w 12599607"/>
              <a:gd name="connsiteY0" fmla="*/ 6525896 h 6907633"/>
              <a:gd name="connsiteX1" fmla="*/ 2798305 w 12599607"/>
              <a:gd name="connsiteY1" fmla="*/ 6504048 h 6907633"/>
              <a:gd name="connsiteX2" fmla="*/ 3816204 w 12599607"/>
              <a:gd name="connsiteY2" fmla="*/ 5464649 h 6907633"/>
              <a:gd name="connsiteX3" fmla="*/ 3950471 w 12599607"/>
              <a:gd name="connsiteY3" fmla="*/ 748828 h 6907633"/>
              <a:gd name="connsiteX4" fmla="*/ 4897448 w 12599607"/>
              <a:gd name="connsiteY4" fmla="*/ 430255 h 6907633"/>
              <a:gd name="connsiteX5" fmla="*/ 5263597 w 12599607"/>
              <a:gd name="connsiteY5" fmla="*/ 4911910 h 6907633"/>
              <a:gd name="connsiteX6" fmla="*/ 6604839 w 12599607"/>
              <a:gd name="connsiteY6" fmla="*/ 4586570 h 6907633"/>
              <a:gd name="connsiteX7" fmla="*/ 7277258 w 12599607"/>
              <a:gd name="connsiteY7" fmla="*/ 759018 h 6907633"/>
              <a:gd name="connsiteX8" fmla="*/ 7772953 w 12599607"/>
              <a:gd name="connsiteY8" fmla="*/ 841554 h 6907633"/>
              <a:gd name="connsiteX9" fmla="*/ 7739915 w 12599607"/>
              <a:gd name="connsiteY9" fmla="*/ 3913381 h 6907633"/>
              <a:gd name="connsiteX10" fmla="*/ 7880540 w 12599607"/>
              <a:gd name="connsiteY10" fmla="*/ 6444867 h 6907633"/>
              <a:gd name="connsiteX11" fmla="*/ 8938342 w 12599607"/>
              <a:gd name="connsiteY11" fmla="*/ 6871391 h 6907633"/>
              <a:gd name="connsiteX12" fmla="*/ 12599607 w 12599607"/>
              <a:gd name="connsiteY12" fmla="*/ 6907633 h 6907633"/>
              <a:gd name="connsiteX0" fmla="*/ 0 w 12599607"/>
              <a:gd name="connsiteY0" fmla="*/ 6537155 h 6918892"/>
              <a:gd name="connsiteX1" fmla="*/ 2798305 w 12599607"/>
              <a:gd name="connsiteY1" fmla="*/ 6515307 h 6918892"/>
              <a:gd name="connsiteX2" fmla="*/ 3883693 w 12599607"/>
              <a:gd name="connsiteY2" fmla="*/ 5693327 h 6918892"/>
              <a:gd name="connsiteX3" fmla="*/ 3950471 w 12599607"/>
              <a:gd name="connsiteY3" fmla="*/ 760087 h 6918892"/>
              <a:gd name="connsiteX4" fmla="*/ 4897448 w 12599607"/>
              <a:gd name="connsiteY4" fmla="*/ 441514 h 6918892"/>
              <a:gd name="connsiteX5" fmla="*/ 5263597 w 12599607"/>
              <a:gd name="connsiteY5" fmla="*/ 4923169 h 6918892"/>
              <a:gd name="connsiteX6" fmla="*/ 6604839 w 12599607"/>
              <a:gd name="connsiteY6" fmla="*/ 4597829 h 6918892"/>
              <a:gd name="connsiteX7" fmla="*/ 7277258 w 12599607"/>
              <a:gd name="connsiteY7" fmla="*/ 770277 h 6918892"/>
              <a:gd name="connsiteX8" fmla="*/ 7772953 w 12599607"/>
              <a:gd name="connsiteY8" fmla="*/ 852813 h 6918892"/>
              <a:gd name="connsiteX9" fmla="*/ 7739915 w 12599607"/>
              <a:gd name="connsiteY9" fmla="*/ 3924640 h 6918892"/>
              <a:gd name="connsiteX10" fmla="*/ 7880540 w 12599607"/>
              <a:gd name="connsiteY10" fmla="*/ 6456126 h 6918892"/>
              <a:gd name="connsiteX11" fmla="*/ 8938342 w 12599607"/>
              <a:gd name="connsiteY11" fmla="*/ 6882650 h 6918892"/>
              <a:gd name="connsiteX12" fmla="*/ 12599607 w 12599607"/>
              <a:gd name="connsiteY12" fmla="*/ 6918892 h 6918892"/>
              <a:gd name="connsiteX0" fmla="*/ 0 w 12599607"/>
              <a:gd name="connsiteY0" fmla="*/ 6537155 h 6918892"/>
              <a:gd name="connsiteX1" fmla="*/ 3169494 w 12599607"/>
              <a:gd name="connsiteY1" fmla="*/ 6624016 h 6918892"/>
              <a:gd name="connsiteX2" fmla="*/ 3883693 w 12599607"/>
              <a:gd name="connsiteY2" fmla="*/ 5693327 h 6918892"/>
              <a:gd name="connsiteX3" fmla="*/ 3950471 w 12599607"/>
              <a:gd name="connsiteY3" fmla="*/ 760087 h 6918892"/>
              <a:gd name="connsiteX4" fmla="*/ 4897448 w 12599607"/>
              <a:gd name="connsiteY4" fmla="*/ 441514 h 6918892"/>
              <a:gd name="connsiteX5" fmla="*/ 5263597 w 12599607"/>
              <a:gd name="connsiteY5" fmla="*/ 4923169 h 6918892"/>
              <a:gd name="connsiteX6" fmla="*/ 6604839 w 12599607"/>
              <a:gd name="connsiteY6" fmla="*/ 4597829 h 6918892"/>
              <a:gd name="connsiteX7" fmla="*/ 7277258 w 12599607"/>
              <a:gd name="connsiteY7" fmla="*/ 770277 h 6918892"/>
              <a:gd name="connsiteX8" fmla="*/ 7772953 w 12599607"/>
              <a:gd name="connsiteY8" fmla="*/ 852813 h 6918892"/>
              <a:gd name="connsiteX9" fmla="*/ 7739915 w 12599607"/>
              <a:gd name="connsiteY9" fmla="*/ 3924640 h 6918892"/>
              <a:gd name="connsiteX10" fmla="*/ 7880540 w 12599607"/>
              <a:gd name="connsiteY10" fmla="*/ 6456126 h 6918892"/>
              <a:gd name="connsiteX11" fmla="*/ 8938342 w 12599607"/>
              <a:gd name="connsiteY11" fmla="*/ 6882650 h 6918892"/>
              <a:gd name="connsiteX12" fmla="*/ 12599607 w 12599607"/>
              <a:gd name="connsiteY12" fmla="*/ 6918892 h 6918892"/>
              <a:gd name="connsiteX0" fmla="*/ 0 w 12548991"/>
              <a:gd name="connsiteY0" fmla="*/ 6700219 h 6918892"/>
              <a:gd name="connsiteX1" fmla="*/ 3118878 w 12548991"/>
              <a:gd name="connsiteY1" fmla="*/ 6624016 h 6918892"/>
              <a:gd name="connsiteX2" fmla="*/ 3833077 w 12548991"/>
              <a:gd name="connsiteY2" fmla="*/ 5693327 h 6918892"/>
              <a:gd name="connsiteX3" fmla="*/ 3899855 w 12548991"/>
              <a:gd name="connsiteY3" fmla="*/ 760087 h 6918892"/>
              <a:gd name="connsiteX4" fmla="*/ 4846832 w 12548991"/>
              <a:gd name="connsiteY4" fmla="*/ 441514 h 6918892"/>
              <a:gd name="connsiteX5" fmla="*/ 5212981 w 12548991"/>
              <a:gd name="connsiteY5" fmla="*/ 4923169 h 6918892"/>
              <a:gd name="connsiteX6" fmla="*/ 6554223 w 12548991"/>
              <a:gd name="connsiteY6" fmla="*/ 4597829 h 6918892"/>
              <a:gd name="connsiteX7" fmla="*/ 7226642 w 12548991"/>
              <a:gd name="connsiteY7" fmla="*/ 770277 h 6918892"/>
              <a:gd name="connsiteX8" fmla="*/ 7722337 w 12548991"/>
              <a:gd name="connsiteY8" fmla="*/ 852813 h 6918892"/>
              <a:gd name="connsiteX9" fmla="*/ 7689299 w 12548991"/>
              <a:gd name="connsiteY9" fmla="*/ 3924640 h 6918892"/>
              <a:gd name="connsiteX10" fmla="*/ 7829924 w 12548991"/>
              <a:gd name="connsiteY10" fmla="*/ 6456126 h 6918892"/>
              <a:gd name="connsiteX11" fmla="*/ 8887726 w 12548991"/>
              <a:gd name="connsiteY11" fmla="*/ 6882650 h 6918892"/>
              <a:gd name="connsiteX12" fmla="*/ 12548991 w 12548991"/>
              <a:gd name="connsiteY12" fmla="*/ 6918892 h 6918892"/>
              <a:gd name="connsiteX0" fmla="*/ 0 w 12548991"/>
              <a:gd name="connsiteY0" fmla="*/ 6696440 h 6915113"/>
              <a:gd name="connsiteX1" fmla="*/ 3118878 w 12548991"/>
              <a:gd name="connsiteY1" fmla="*/ 6620237 h 6915113"/>
              <a:gd name="connsiteX2" fmla="*/ 3866822 w 12548991"/>
              <a:gd name="connsiteY2" fmla="*/ 5617074 h 6915113"/>
              <a:gd name="connsiteX3" fmla="*/ 3899855 w 12548991"/>
              <a:gd name="connsiteY3" fmla="*/ 756308 h 6915113"/>
              <a:gd name="connsiteX4" fmla="*/ 4846832 w 12548991"/>
              <a:gd name="connsiteY4" fmla="*/ 437735 h 6915113"/>
              <a:gd name="connsiteX5" fmla="*/ 5212981 w 12548991"/>
              <a:gd name="connsiteY5" fmla="*/ 4919390 h 6915113"/>
              <a:gd name="connsiteX6" fmla="*/ 6554223 w 12548991"/>
              <a:gd name="connsiteY6" fmla="*/ 4594050 h 6915113"/>
              <a:gd name="connsiteX7" fmla="*/ 7226642 w 12548991"/>
              <a:gd name="connsiteY7" fmla="*/ 766498 h 6915113"/>
              <a:gd name="connsiteX8" fmla="*/ 7722337 w 12548991"/>
              <a:gd name="connsiteY8" fmla="*/ 849034 h 6915113"/>
              <a:gd name="connsiteX9" fmla="*/ 7689299 w 12548991"/>
              <a:gd name="connsiteY9" fmla="*/ 3920861 h 6915113"/>
              <a:gd name="connsiteX10" fmla="*/ 7829924 w 12548991"/>
              <a:gd name="connsiteY10" fmla="*/ 6452347 h 6915113"/>
              <a:gd name="connsiteX11" fmla="*/ 8887726 w 12548991"/>
              <a:gd name="connsiteY11" fmla="*/ 6878871 h 6915113"/>
              <a:gd name="connsiteX12" fmla="*/ 12548991 w 12548991"/>
              <a:gd name="connsiteY12" fmla="*/ 6915113 h 6915113"/>
              <a:gd name="connsiteX0" fmla="*/ 0 w 12548991"/>
              <a:gd name="connsiteY0" fmla="*/ 6696440 h 6915113"/>
              <a:gd name="connsiteX1" fmla="*/ 2933283 w 12548991"/>
              <a:gd name="connsiteY1" fmla="*/ 6837658 h 6915113"/>
              <a:gd name="connsiteX2" fmla="*/ 3866822 w 12548991"/>
              <a:gd name="connsiteY2" fmla="*/ 5617074 h 6915113"/>
              <a:gd name="connsiteX3" fmla="*/ 3899855 w 12548991"/>
              <a:gd name="connsiteY3" fmla="*/ 756308 h 6915113"/>
              <a:gd name="connsiteX4" fmla="*/ 4846832 w 12548991"/>
              <a:gd name="connsiteY4" fmla="*/ 437735 h 6915113"/>
              <a:gd name="connsiteX5" fmla="*/ 5212981 w 12548991"/>
              <a:gd name="connsiteY5" fmla="*/ 4919390 h 6915113"/>
              <a:gd name="connsiteX6" fmla="*/ 6554223 w 12548991"/>
              <a:gd name="connsiteY6" fmla="*/ 4594050 h 6915113"/>
              <a:gd name="connsiteX7" fmla="*/ 7226642 w 12548991"/>
              <a:gd name="connsiteY7" fmla="*/ 766498 h 6915113"/>
              <a:gd name="connsiteX8" fmla="*/ 7722337 w 12548991"/>
              <a:gd name="connsiteY8" fmla="*/ 849034 h 6915113"/>
              <a:gd name="connsiteX9" fmla="*/ 7689299 w 12548991"/>
              <a:gd name="connsiteY9" fmla="*/ 3920861 h 6915113"/>
              <a:gd name="connsiteX10" fmla="*/ 7829924 w 12548991"/>
              <a:gd name="connsiteY10" fmla="*/ 6452347 h 6915113"/>
              <a:gd name="connsiteX11" fmla="*/ 8887726 w 12548991"/>
              <a:gd name="connsiteY11" fmla="*/ 6878871 h 6915113"/>
              <a:gd name="connsiteX12" fmla="*/ 12548991 w 12548991"/>
              <a:gd name="connsiteY12" fmla="*/ 6915113 h 6915113"/>
              <a:gd name="connsiteX0" fmla="*/ 0 w 12548991"/>
              <a:gd name="connsiteY0" fmla="*/ 6696440 h 6915113"/>
              <a:gd name="connsiteX1" fmla="*/ 3118877 w 12548991"/>
              <a:gd name="connsiteY1" fmla="*/ 6747065 h 6915113"/>
              <a:gd name="connsiteX2" fmla="*/ 3866822 w 12548991"/>
              <a:gd name="connsiteY2" fmla="*/ 5617074 h 6915113"/>
              <a:gd name="connsiteX3" fmla="*/ 3899855 w 12548991"/>
              <a:gd name="connsiteY3" fmla="*/ 756308 h 6915113"/>
              <a:gd name="connsiteX4" fmla="*/ 4846832 w 12548991"/>
              <a:gd name="connsiteY4" fmla="*/ 437735 h 6915113"/>
              <a:gd name="connsiteX5" fmla="*/ 5212981 w 12548991"/>
              <a:gd name="connsiteY5" fmla="*/ 4919390 h 6915113"/>
              <a:gd name="connsiteX6" fmla="*/ 6554223 w 12548991"/>
              <a:gd name="connsiteY6" fmla="*/ 4594050 h 6915113"/>
              <a:gd name="connsiteX7" fmla="*/ 7226642 w 12548991"/>
              <a:gd name="connsiteY7" fmla="*/ 766498 h 6915113"/>
              <a:gd name="connsiteX8" fmla="*/ 7722337 w 12548991"/>
              <a:gd name="connsiteY8" fmla="*/ 849034 h 6915113"/>
              <a:gd name="connsiteX9" fmla="*/ 7689299 w 12548991"/>
              <a:gd name="connsiteY9" fmla="*/ 3920861 h 6915113"/>
              <a:gd name="connsiteX10" fmla="*/ 7829924 w 12548991"/>
              <a:gd name="connsiteY10" fmla="*/ 6452347 h 6915113"/>
              <a:gd name="connsiteX11" fmla="*/ 8887726 w 12548991"/>
              <a:gd name="connsiteY11" fmla="*/ 6878871 h 6915113"/>
              <a:gd name="connsiteX12" fmla="*/ 12548991 w 12548991"/>
              <a:gd name="connsiteY12" fmla="*/ 6915113 h 6915113"/>
              <a:gd name="connsiteX0" fmla="*/ 0 w 12548991"/>
              <a:gd name="connsiteY0" fmla="*/ 6696440 h 6915113"/>
              <a:gd name="connsiteX1" fmla="*/ 2882667 w 12548991"/>
              <a:gd name="connsiteY1" fmla="*/ 6583999 h 6915113"/>
              <a:gd name="connsiteX2" fmla="*/ 3866822 w 12548991"/>
              <a:gd name="connsiteY2" fmla="*/ 5617074 h 6915113"/>
              <a:gd name="connsiteX3" fmla="*/ 3899855 w 12548991"/>
              <a:gd name="connsiteY3" fmla="*/ 756308 h 6915113"/>
              <a:gd name="connsiteX4" fmla="*/ 4846832 w 12548991"/>
              <a:gd name="connsiteY4" fmla="*/ 437735 h 6915113"/>
              <a:gd name="connsiteX5" fmla="*/ 5212981 w 12548991"/>
              <a:gd name="connsiteY5" fmla="*/ 4919390 h 6915113"/>
              <a:gd name="connsiteX6" fmla="*/ 6554223 w 12548991"/>
              <a:gd name="connsiteY6" fmla="*/ 4594050 h 6915113"/>
              <a:gd name="connsiteX7" fmla="*/ 7226642 w 12548991"/>
              <a:gd name="connsiteY7" fmla="*/ 766498 h 6915113"/>
              <a:gd name="connsiteX8" fmla="*/ 7722337 w 12548991"/>
              <a:gd name="connsiteY8" fmla="*/ 849034 h 6915113"/>
              <a:gd name="connsiteX9" fmla="*/ 7689299 w 12548991"/>
              <a:gd name="connsiteY9" fmla="*/ 3920861 h 6915113"/>
              <a:gd name="connsiteX10" fmla="*/ 7829924 w 12548991"/>
              <a:gd name="connsiteY10" fmla="*/ 6452347 h 6915113"/>
              <a:gd name="connsiteX11" fmla="*/ 8887726 w 12548991"/>
              <a:gd name="connsiteY11" fmla="*/ 6878871 h 6915113"/>
              <a:gd name="connsiteX12" fmla="*/ 12548991 w 12548991"/>
              <a:gd name="connsiteY12" fmla="*/ 6915113 h 6915113"/>
              <a:gd name="connsiteX0" fmla="*/ 0 w 12565864"/>
              <a:gd name="connsiteY0" fmla="*/ 6497138 h 6915113"/>
              <a:gd name="connsiteX1" fmla="*/ 2899540 w 12565864"/>
              <a:gd name="connsiteY1" fmla="*/ 6583999 h 6915113"/>
              <a:gd name="connsiteX2" fmla="*/ 3883695 w 12565864"/>
              <a:gd name="connsiteY2" fmla="*/ 5617074 h 6915113"/>
              <a:gd name="connsiteX3" fmla="*/ 3916728 w 12565864"/>
              <a:gd name="connsiteY3" fmla="*/ 756308 h 6915113"/>
              <a:gd name="connsiteX4" fmla="*/ 4863705 w 12565864"/>
              <a:gd name="connsiteY4" fmla="*/ 437735 h 6915113"/>
              <a:gd name="connsiteX5" fmla="*/ 5229854 w 12565864"/>
              <a:gd name="connsiteY5" fmla="*/ 4919390 h 6915113"/>
              <a:gd name="connsiteX6" fmla="*/ 6571096 w 12565864"/>
              <a:gd name="connsiteY6" fmla="*/ 4594050 h 6915113"/>
              <a:gd name="connsiteX7" fmla="*/ 7243515 w 12565864"/>
              <a:gd name="connsiteY7" fmla="*/ 766498 h 6915113"/>
              <a:gd name="connsiteX8" fmla="*/ 7739210 w 12565864"/>
              <a:gd name="connsiteY8" fmla="*/ 849034 h 6915113"/>
              <a:gd name="connsiteX9" fmla="*/ 7706172 w 12565864"/>
              <a:gd name="connsiteY9" fmla="*/ 3920861 h 6915113"/>
              <a:gd name="connsiteX10" fmla="*/ 7846797 w 12565864"/>
              <a:gd name="connsiteY10" fmla="*/ 6452347 h 6915113"/>
              <a:gd name="connsiteX11" fmla="*/ 8904599 w 12565864"/>
              <a:gd name="connsiteY11" fmla="*/ 6878871 h 6915113"/>
              <a:gd name="connsiteX12" fmla="*/ 12565864 w 12565864"/>
              <a:gd name="connsiteY12" fmla="*/ 6915113 h 6915113"/>
              <a:gd name="connsiteX0" fmla="*/ 0 w 12481502"/>
              <a:gd name="connsiteY0" fmla="*/ 6660204 h 6915113"/>
              <a:gd name="connsiteX1" fmla="*/ 2815178 w 12481502"/>
              <a:gd name="connsiteY1" fmla="*/ 6583999 h 6915113"/>
              <a:gd name="connsiteX2" fmla="*/ 3799333 w 12481502"/>
              <a:gd name="connsiteY2" fmla="*/ 5617074 h 6915113"/>
              <a:gd name="connsiteX3" fmla="*/ 3832366 w 12481502"/>
              <a:gd name="connsiteY3" fmla="*/ 756308 h 6915113"/>
              <a:gd name="connsiteX4" fmla="*/ 4779343 w 12481502"/>
              <a:gd name="connsiteY4" fmla="*/ 437735 h 6915113"/>
              <a:gd name="connsiteX5" fmla="*/ 5145492 w 12481502"/>
              <a:gd name="connsiteY5" fmla="*/ 4919390 h 6915113"/>
              <a:gd name="connsiteX6" fmla="*/ 6486734 w 12481502"/>
              <a:gd name="connsiteY6" fmla="*/ 4594050 h 6915113"/>
              <a:gd name="connsiteX7" fmla="*/ 7159153 w 12481502"/>
              <a:gd name="connsiteY7" fmla="*/ 766498 h 6915113"/>
              <a:gd name="connsiteX8" fmla="*/ 7654848 w 12481502"/>
              <a:gd name="connsiteY8" fmla="*/ 849034 h 6915113"/>
              <a:gd name="connsiteX9" fmla="*/ 7621810 w 12481502"/>
              <a:gd name="connsiteY9" fmla="*/ 3920861 h 6915113"/>
              <a:gd name="connsiteX10" fmla="*/ 7762435 w 12481502"/>
              <a:gd name="connsiteY10" fmla="*/ 6452347 h 6915113"/>
              <a:gd name="connsiteX11" fmla="*/ 8820237 w 12481502"/>
              <a:gd name="connsiteY11" fmla="*/ 6878871 h 6915113"/>
              <a:gd name="connsiteX12" fmla="*/ 12481502 w 12481502"/>
              <a:gd name="connsiteY12" fmla="*/ 6915113 h 6915113"/>
              <a:gd name="connsiteX0" fmla="*/ 0 w 12481502"/>
              <a:gd name="connsiteY0" fmla="*/ 6660204 h 6915113"/>
              <a:gd name="connsiteX1" fmla="*/ 2882667 w 12481502"/>
              <a:gd name="connsiteY1" fmla="*/ 6638354 h 6915113"/>
              <a:gd name="connsiteX2" fmla="*/ 3799333 w 12481502"/>
              <a:gd name="connsiteY2" fmla="*/ 5617074 h 6915113"/>
              <a:gd name="connsiteX3" fmla="*/ 3832366 w 12481502"/>
              <a:gd name="connsiteY3" fmla="*/ 756308 h 6915113"/>
              <a:gd name="connsiteX4" fmla="*/ 4779343 w 12481502"/>
              <a:gd name="connsiteY4" fmla="*/ 437735 h 6915113"/>
              <a:gd name="connsiteX5" fmla="*/ 5145492 w 12481502"/>
              <a:gd name="connsiteY5" fmla="*/ 4919390 h 6915113"/>
              <a:gd name="connsiteX6" fmla="*/ 6486734 w 12481502"/>
              <a:gd name="connsiteY6" fmla="*/ 4594050 h 6915113"/>
              <a:gd name="connsiteX7" fmla="*/ 7159153 w 12481502"/>
              <a:gd name="connsiteY7" fmla="*/ 766498 h 6915113"/>
              <a:gd name="connsiteX8" fmla="*/ 7654848 w 12481502"/>
              <a:gd name="connsiteY8" fmla="*/ 849034 h 6915113"/>
              <a:gd name="connsiteX9" fmla="*/ 7621810 w 12481502"/>
              <a:gd name="connsiteY9" fmla="*/ 3920861 h 6915113"/>
              <a:gd name="connsiteX10" fmla="*/ 7762435 w 12481502"/>
              <a:gd name="connsiteY10" fmla="*/ 6452347 h 6915113"/>
              <a:gd name="connsiteX11" fmla="*/ 8820237 w 12481502"/>
              <a:gd name="connsiteY11" fmla="*/ 6878871 h 6915113"/>
              <a:gd name="connsiteX12" fmla="*/ 12481502 w 12481502"/>
              <a:gd name="connsiteY12" fmla="*/ 6915113 h 6915113"/>
              <a:gd name="connsiteX0" fmla="*/ 0 w 12683969"/>
              <a:gd name="connsiteY0" fmla="*/ 6732677 h 6915113"/>
              <a:gd name="connsiteX1" fmla="*/ 3085134 w 12683969"/>
              <a:gd name="connsiteY1" fmla="*/ 6638354 h 6915113"/>
              <a:gd name="connsiteX2" fmla="*/ 4001800 w 12683969"/>
              <a:gd name="connsiteY2" fmla="*/ 5617074 h 6915113"/>
              <a:gd name="connsiteX3" fmla="*/ 4034833 w 12683969"/>
              <a:gd name="connsiteY3" fmla="*/ 756308 h 6915113"/>
              <a:gd name="connsiteX4" fmla="*/ 4981810 w 12683969"/>
              <a:gd name="connsiteY4" fmla="*/ 437735 h 6915113"/>
              <a:gd name="connsiteX5" fmla="*/ 5347959 w 12683969"/>
              <a:gd name="connsiteY5" fmla="*/ 4919390 h 6915113"/>
              <a:gd name="connsiteX6" fmla="*/ 6689201 w 12683969"/>
              <a:gd name="connsiteY6" fmla="*/ 4594050 h 6915113"/>
              <a:gd name="connsiteX7" fmla="*/ 7361620 w 12683969"/>
              <a:gd name="connsiteY7" fmla="*/ 766498 h 6915113"/>
              <a:gd name="connsiteX8" fmla="*/ 7857315 w 12683969"/>
              <a:gd name="connsiteY8" fmla="*/ 849034 h 6915113"/>
              <a:gd name="connsiteX9" fmla="*/ 7824277 w 12683969"/>
              <a:gd name="connsiteY9" fmla="*/ 3920861 h 6915113"/>
              <a:gd name="connsiteX10" fmla="*/ 7964902 w 12683969"/>
              <a:gd name="connsiteY10" fmla="*/ 6452347 h 6915113"/>
              <a:gd name="connsiteX11" fmla="*/ 9022704 w 12683969"/>
              <a:gd name="connsiteY11" fmla="*/ 6878871 h 6915113"/>
              <a:gd name="connsiteX12" fmla="*/ 12683969 w 12683969"/>
              <a:gd name="connsiteY12" fmla="*/ 6915113 h 6915113"/>
              <a:gd name="connsiteX0" fmla="*/ 0 w 12650225"/>
              <a:gd name="connsiteY0" fmla="*/ 6678323 h 6915113"/>
              <a:gd name="connsiteX1" fmla="*/ 3051390 w 12650225"/>
              <a:gd name="connsiteY1" fmla="*/ 6638354 h 6915113"/>
              <a:gd name="connsiteX2" fmla="*/ 3968056 w 12650225"/>
              <a:gd name="connsiteY2" fmla="*/ 5617074 h 6915113"/>
              <a:gd name="connsiteX3" fmla="*/ 4001089 w 12650225"/>
              <a:gd name="connsiteY3" fmla="*/ 756308 h 6915113"/>
              <a:gd name="connsiteX4" fmla="*/ 4948066 w 12650225"/>
              <a:gd name="connsiteY4" fmla="*/ 437735 h 6915113"/>
              <a:gd name="connsiteX5" fmla="*/ 5314215 w 12650225"/>
              <a:gd name="connsiteY5" fmla="*/ 4919390 h 6915113"/>
              <a:gd name="connsiteX6" fmla="*/ 6655457 w 12650225"/>
              <a:gd name="connsiteY6" fmla="*/ 4594050 h 6915113"/>
              <a:gd name="connsiteX7" fmla="*/ 7327876 w 12650225"/>
              <a:gd name="connsiteY7" fmla="*/ 766498 h 6915113"/>
              <a:gd name="connsiteX8" fmla="*/ 7823571 w 12650225"/>
              <a:gd name="connsiteY8" fmla="*/ 849034 h 6915113"/>
              <a:gd name="connsiteX9" fmla="*/ 7790533 w 12650225"/>
              <a:gd name="connsiteY9" fmla="*/ 3920861 h 6915113"/>
              <a:gd name="connsiteX10" fmla="*/ 7931158 w 12650225"/>
              <a:gd name="connsiteY10" fmla="*/ 6452347 h 6915113"/>
              <a:gd name="connsiteX11" fmla="*/ 8988960 w 12650225"/>
              <a:gd name="connsiteY11" fmla="*/ 6878871 h 6915113"/>
              <a:gd name="connsiteX12" fmla="*/ 12650225 w 12650225"/>
              <a:gd name="connsiteY12" fmla="*/ 6915113 h 6915113"/>
              <a:gd name="connsiteX0" fmla="*/ 0 w 12650225"/>
              <a:gd name="connsiteY0" fmla="*/ 6678323 h 6881870"/>
              <a:gd name="connsiteX1" fmla="*/ 3051390 w 12650225"/>
              <a:gd name="connsiteY1" fmla="*/ 6638354 h 6881870"/>
              <a:gd name="connsiteX2" fmla="*/ 3968056 w 12650225"/>
              <a:gd name="connsiteY2" fmla="*/ 5617074 h 6881870"/>
              <a:gd name="connsiteX3" fmla="*/ 4001089 w 12650225"/>
              <a:gd name="connsiteY3" fmla="*/ 756308 h 6881870"/>
              <a:gd name="connsiteX4" fmla="*/ 4948066 w 12650225"/>
              <a:gd name="connsiteY4" fmla="*/ 437735 h 6881870"/>
              <a:gd name="connsiteX5" fmla="*/ 5314215 w 12650225"/>
              <a:gd name="connsiteY5" fmla="*/ 4919390 h 6881870"/>
              <a:gd name="connsiteX6" fmla="*/ 6655457 w 12650225"/>
              <a:gd name="connsiteY6" fmla="*/ 4594050 h 6881870"/>
              <a:gd name="connsiteX7" fmla="*/ 7327876 w 12650225"/>
              <a:gd name="connsiteY7" fmla="*/ 766498 h 6881870"/>
              <a:gd name="connsiteX8" fmla="*/ 7823571 w 12650225"/>
              <a:gd name="connsiteY8" fmla="*/ 849034 h 6881870"/>
              <a:gd name="connsiteX9" fmla="*/ 7790533 w 12650225"/>
              <a:gd name="connsiteY9" fmla="*/ 3920861 h 6881870"/>
              <a:gd name="connsiteX10" fmla="*/ 7931158 w 12650225"/>
              <a:gd name="connsiteY10" fmla="*/ 6452347 h 6881870"/>
              <a:gd name="connsiteX11" fmla="*/ 8988960 w 12650225"/>
              <a:gd name="connsiteY11" fmla="*/ 6878871 h 6881870"/>
              <a:gd name="connsiteX12" fmla="*/ 12650225 w 12650225"/>
              <a:gd name="connsiteY12" fmla="*/ 6752049 h 6881870"/>
              <a:gd name="connsiteX0" fmla="*/ 0 w 12650225"/>
              <a:gd name="connsiteY0" fmla="*/ 6678323 h 6770855"/>
              <a:gd name="connsiteX1" fmla="*/ 3051390 w 12650225"/>
              <a:gd name="connsiteY1" fmla="*/ 6638354 h 6770855"/>
              <a:gd name="connsiteX2" fmla="*/ 3968056 w 12650225"/>
              <a:gd name="connsiteY2" fmla="*/ 5617074 h 6770855"/>
              <a:gd name="connsiteX3" fmla="*/ 4001089 w 12650225"/>
              <a:gd name="connsiteY3" fmla="*/ 756308 h 6770855"/>
              <a:gd name="connsiteX4" fmla="*/ 4948066 w 12650225"/>
              <a:gd name="connsiteY4" fmla="*/ 437735 h 6770855"/>
              <a:gd name="connsiteX5" fmla="*/ 5314215 w 12650225"/>
              <a:gd name="connsiteY5" fmla="*/ 4919390 h 6770855"/>
              <a:gd name="connsiteX6" fmla="*/ 6655457 w 12650225"/>
              <a:gd name="connsiteY6" fmla="*/ 4594050 h 6770855"/>
              <a:gd name="connsiteX7" fmla="*/ 7327876 w 12650225"/>
              <a:gd name="connsiteY7" fmla="*/ 766498 h 6770855"/>
              <a:gd name="connsiteX8" fmla="*/ 7823571 w 12650225"/>
              <a:gd name="connsiteY8" fmla="*/ 849034 h 6770855"/>
              <a:gd name="connsiteX9" fmla="*/ 7790533 w 12650225"/>
              <a:gd name="connsiteY9" fmla="*/ 3920861 h 6770855"/>
              <a:gd name="connsiteX10" fmla="*/ 7931158 w 12650225"/>
              <a:gd name="connsiteY10" fmla="*/ 6452347 h 6770855"/>
              <a:gd name="connsiteX11" fmla="*/ 8550283 w 12650225"/>
              <a:gd name="connsiteY11" fmla="*/ 6733924 h 6770855"/>
              <a:gd name="connsiteX12" fmla="*/ 12650225 w 12650225"/>
              <a:gd name="connsiteY12" fmla="*/ 6752049 h 6770855"/>
              <a:gd name="connsiteX0" fmla="*/ 0 w 12650225"/>
              <a:gd name="connsiteY0" fmla="*/ 6678323 h 6752049"/>
              <a:gd name="connsiteX1" fmla="*/ 3051390 w 12650225"/>
              <a:gd name="connsiteY1" fmla="*/ 6638354 h 6752049"/>
              <a:gd name="connsiteX2" fmla="*/ 3968056 w 12650225"/>
              <a:gd name="connsiteY2" fmla="*/ 5617074 h 6752049"/>
              <a:gd name="connsiteX3" fmla="*/ 4001089 w 12650225"/>
              <a:gd name="connsiteY3" fmla="*/ 756308 h 6752049"/>
              <a:gd name="connsiteX4" fmla="*/ 4948066 w 12650225"/>
              <a:gd name="connsiteY4" fmla="*/ 437735 h 6752049"/>
              <a:gd name="connsiteX5" fmla="*/ 5314215 w 12650225"/>
              <a:gd name="connsiteY5" fmla="*/ 4919390 h 6752049"/>
              <a:gd name="connsiteX6" fmla="*/ 6655457 w 12650225"/>
              <a:gd name="connsiteY6" fmla="*/ 4594050 h 6752049"/>
              <a:gd name="connsiteX7" fmla="*/ 7327876 w 12650225"/>
              <a:gd name="connsiteY7" fmla="*/ 766498 h 6752049"/>
              <a:gd name="connsiteX8" fmla="*/ 7823571 w 12650225"/>
              <a:gd name="connsiteY8" fmla="*/ 849034 h 6752049"/>
              <a:gd name="connsiteX9" fmla="*/ 7790533 w 12650225"/>
              <a:gd name="connsiteY9" fmla="*/ 3920861 h 6752049"/>
              <a:gd name="connsiteX10" fmla="*/ 7880541 w 12650225"/>
              <a:gd name="connsiteY10" fmla="*/ 6216810 h 6752049"/>
              <a:gd name="connsiteX11" fmla="*/ 8550283 w 12650225"/>
              <a:gd name="connsiteY11" fmla="*/ 6733924 h 6752049"/>
              <a:gd name="connsiteX12" fmla="*/ 12650225 w 12650225"/>
              <a:gd name="connsiteY12" fmla="*/ 6752049 h 6752049"/>
              <a:gd name="connsiteX0" fmla="*/ 0 w 12650225"/>
              <a:gd name="connsiteY0" fmla="*/ 6678323 h 6752049"/>
              <a:gd name="connsiteX1" fmla="*/ 3051390 w 12650225"/>
              <a:gd name="connsiteY1" fmla="*/ 6638354 h 6752049"/>
              <a:gd name="connsiteX2" fmla="*/ 3968056 w 12650225"/>
              <a:gd name="connsiteY2" fmla="*/ 5617074 h 6752049"/>
              <a:gd name="connsiteX3" fmla="*/ 4001089 w 12650225"/>
              <a:gd name="connsiteY3" fmla="*/ 756308 h 6752049"/>
              <a:gd name="connsiteX4" fmla="*/ 4948066 w 12650225"/>
              <a:gd name="connsiteY4" fmla="*/ 437735 h 6752049"/>
              <a:gd name="connsiteX5" fmla="*/ 5314215 w 12650225"/>
              <a:gd name="connsiteY5" fmla="*/ 4919390 h 6752049"/>
              <a:gd name="connsiteX6" fmla="*/ 6655457 w 12650225"/>
              <a:gd name="connsiteY6" fmla="*/ 4594050 h 6752049"/>
              <a:gd name="connsiteX7" fmla="*/ 7327876 w 12650225"/>
              <a:gd name="connsiteY7" fmla="*/ 766498 h 6752049"/>
              <a:gd name="connsiteX8" fmla="*/ 7823571 w 12650225"/>
              <a:gd name="connsiteY8" fmla="*/ 849034 h 6752049"/>
              <a:gd name="connsiteX9" fmla="*/ 7790533 w 12650225"/>
              <a:gd name="connsiteY9" fmla="*/ 3920861 h 6752049"/>
              <a:gd name="connsiteX10" fmla="*/ 7964901 w 12650225"/>
              <a:gd name="connsiteY10" fmla="*/ 6216810 h 6752049"/>
              <a:gd name="connsiteX11" fmla="*/ 8550283 w 12650225"/>
              <a:gd name="connsiteY11" fmla="*/ 6733924 h 6752049"/>
              <a:gd name="connsiteX12" fmla="*/ 12650225 w 12650225"/>
              <a:gd name="connsiteY12" fmla="*/ 6752049 h 6752049"/>
              <a:gd name="connsiteX0" fmla="*/ 0 w 12650225"/>
              <a:gd name="connsiteY0" fmla="*/ 6678323 h 6752049"/>
              <a:gd name="connsiteX1" fmla="*/ 3051390 w 12650225"/>
              <a:gd name="connsiteY1" fmla="*/ 6638354 h 6752049"/>
              <a:gd name="connsiteX2" fmla="*/ 3968056 w 12650225"/>
              <a:gd name="connsiteY2" fmla="*/ 5617074 h 6752049"/>
              <a:gd name="connsiteX3" fmla="*/ 4001089 w 12650225"/>
              <a:gd name="connsiteY3" fmla="*/ 756308 h 6752049"/>
              <a:gd name="connsiteX4" fmla="*/ 4948066 w 12650225"/>
              <a:gd name="connsiteY4" fmla="*/ 437735 h 6752049"/>
              <a:gd name="connsiteX5" fmla="*/ 5314215 w 12650225"/>
              <a:gd name="connsiteY5" fmla="*/ 4919390 h 6752049"/>
              <a:gd name="connsiteX6" fmla="*/ 6655457 w 12650225"/>
              <a:gd name="connsiteY6" fmla="*/ 4594050 h 6752049"/>
              <a:gd name="connsiteX7" fmla="*/ 7327876 w 12650225"/>
              <a:gd name="connsiteY7" fmla="*/ 766498 h 6752049"/>
              <a:gd name="connsiteX8" fmla="*/ 7823571 w 12650225"/>
              <a:gd name="connsiteY8" fmla="*/ 849034 h 6752049"/>
              <a:gd name="connsiteX9" fmla="*/ 7891766 w 12650225"/>
              <a:gd name="connsiteY9" fmla="*/ 3920861 h 6752049"/>
              <a:gd name="connsiteX10" fmla="*/ 7964901 w 12650225"/>
              <a:gd name="connsiteY10" fmla="*/ 6216810 h 6752049"/>
              <a:gd name="connsiteX11" fmla="*/ 8550283 w 12650225"/>
              <a:gd name="connsiteY11" fmla="*/ 6733924 h 6752049"/>
              <a:gd name="connsiteX12" fmla="*/ 12650225 w 12650225"/>
              <a:gd name="connsiteY12" fmla="*/ 6752049 h 6752049"/>
              <a:gd name="connsiteX0" fmla="*/ 0 w 12650225"/>
              <a:gd name="connsiteY0" fmla="*/ 6674570 h 6748296"/>
              <a:gd name="connsiteX1" fmla="*/ 3051390 w 12650225"/>
              <a:gd name="connsiteY1" fmla="*/ 6634601 h 6748296"/>
              <a:gd name="connsiteX2" fmla="*/ 3900568 w 12650225"/>
              <a:gd name="connsiteY2" fmla="*/ 5540848 h 6748296"/>
              <a:gd name="connsiteX3" fmla="*/ 4001089 w 12650225"/>
              <a:gd name="connsiteY3" fmla="*/ 752555 h 6748296"/>
              <a:gd name="connsiteX4" fmla="*/ 4948066 w 12650225"/>
              <a:gd name="connsiteY4" fmla="*/ 433982 h 6748296"/>
              <a:gd name="connsiteX5" fmla="*/ 5314215 w 12650225"/>
              <a:gd name="connsiteY5" fmla="*/ 4915637 h 6748296"/>
              <a:gd name="connsiteX6" fmla="*/ 6655457 w 12650225"/>
              <a:gd name="connsiteY6" fmla="*/ 4590297 h 6748296"/>
              <a:gd name="connsiteX7" fmla="*/ 7327876 w 12650225"/>
              <a:gd name="connsiteY7" fmla="*/ 762745 h 6748296"/>
              <a:gd name="connsiteX8" fmla="*/ 7823571 w 12650225"/>
              <a:gd name="connsiteY8" fmla="*/ 845281 h 6748296"/>
              <a:gd name="connsiteX9" fmla="*/ 7891766 w 12650225"/>
              <a:gd name="connsiteY9" fmla="*/ 3917108 h 6748296"/>
              <a:gd name="connsiteX10" fmla="*/ 7964901 w 12650225"/>
              <a:gd name="connsiteY10" fmla="*/ 6213057 h 6748296"/>
              <a:gd name="connsiteX11" fmla="*/ 8550283 w 12650225"/>
              <a:gd name="connsiteY11" fmla="*/ 6730171 h 6748296"/>
              <a:gd name="connsiteX12" fmla="*/ 12650225 w 12650225"/>
              <a:gd name="connsiteY12" fmla="*/ 6748296 h 6748296"/>
              <a:gd name="connsiteX0" fmla="*/ 0 w 12650225"/>
              <a:gd name="connsiteY0" fmla="*/ 6674570 h 6748296"/>
              <a:gd name="connsiteX1" fmla="*/ 3051390 w 12650225"/>
              <a:gd name="connsiteY1" fmla="*/ 6634601 h 6748296"/>
              <a:gd name="connsiteX2" fmla="*/ 3900568 w 12650225"/>
              <a:gd name="connsiteY2" fmla="*/ 5540848 h 6748296"/>
              <a:gd name="connsiteX3" fmla="*/ 4001089 w 12650225"/>
              <a:gd name="connsiteY3" fmla="*/ 752555 h 6748296"/>
              <a:gd name="connsiteX4" fmla="*/ 4948066 w 12650225"/>
              <a:gd name="connsiteY4" fmla="*/ 433982 h 6748296"/>
              <a:gd name="connsiteX5" fmla="*/ 5314215 w 12650225"/>
              <a:gd name="connsiteY5" fmla="*/ 4915637 h 6748296"/>
              <a:gd name="connsiteX6" fmla="*/ 6655457 w 12650225"/>
              <a:gd name="connsiteY6" fmla="*/ 4590297 h 6748296"/>
              <a:gd name="connsiteX7" fmla="*/ 7327876 w 12650225"/>
              <a:gd name="connsiteY7" fmla="*/ 762745 h 6748296"/>
              <a:gd name="connsiteX8" fmla="*/ 7840444 w 12650225"/>
              <a:gd name="connsiteY8" fmla="*/ 319850 h 6748296"/>
              <a:gd name="connsiteX9" fmla="*/ 7891766 w 12650225"/>
              <a:gd name="connsiteY9" fmla="*/ 3917108 h 6748296"/>
              <a:gd name="connsiteX10" fmla="*/ 7964901 w 12650225"/>
              <a:gd name="connsiteY10" fmla="*/ 6213057 h 6748296"/>
              <a:gd name="connsiteX11" fmla="*/ 8550283 w 12650225"/>
              <a:gd name="connsiteY11" fmla="*/ 6730171 h 6748296"/>
              <a:gd name="connsiteX12" fmla="*/ 12650225 w 12650225"/>
              <a:gd name="connsiteY12" fmla="*/ 6748296 h 6748296"/>
              <a:gd name="connsiteX0" fmla="*/ 0 w 12650225"/>
              <a:gd name="connsiteY0" fmla="*/ 6674570 h 6748296"/>
              <a:gd name="connsiteX1" fmla="*/ 3051390 w 12650225"/>
              <a:gd name="connsiteY1" fmla="*/ 6634601 h 6748296"/>
              <a:gd name="connsiteX2" fmla="*/ 3900568 w 12650225"/>
              <a:gd name="connsiteY2" fmla="*/ 5540848 h 6748296"/>
              <a:gd name="connsiteX3" fmla="*/ 4001089 w 12650225"/>
              <a:gd name="connsiteY3" fmla="*/ 752555 h 6748296"/>
              <a:gd name="connsiteX4" fmla="*/ 4948066 w 12650225"/>
              <a:gd name="connsiteY4" fmla="*/ 433982 h 6748296"/>
              <a:gd name="connsiteX5" fmla="*/ 5314215 w 12650225"/>
              <a:gd name="connsiteY5" fmla="*/ 4915637 h 6748296"/>
              <a:gd name="connsiteX6" fmla="*/ 6655457 w 12650225"/>
              <a:gd name="connsiteY6" fmla="*/ 4590297 h 6748296"/>
              <a:gd name="connsiteX7" fmla="*/ 7311003 w 12650225"/>
              <a:gd name="connsiteY7" fmla="*/ 762745 h 6748296"/>
              <a:gd name="connsiteX8" fmla="*/ 7840444 w 12650225"/>
              <a:gd name="connsiteY8" fmla="*/ 319850 h 6748296"/>
              <a:gd name="connsiteX9" fmla="*/ 7891766 w 12650225"/>
              <a:gd name="connsiteY9" fmla="*/ 3917108 h 6748296"/>
              <a:gd name="connsiteX10" fmla="*/ 7964901 w 12650225"/>
              <a:gd name="connsiteY10" fmla="*/ 6213057 h 6748296"/>
              <a:gd name="connsiteX11" fmla="*/ 8550283 w 12650225"/>
              <a:gd name="connsiteY11" fmla="*/ 6730171 h 6748296"/>
              <a:gd name="connsiteX12" fmla="*/ 12650225 w 12650225"/>
              <a:gd name="connsiteY12" fmla="*/ 6748296 h 6748296"/>
              <a:gd name="connsiteX0" fmla="*/ 0 w 12650225"/>
              <a:gd name="connsiteY0" fmla="*/ 6674570 h 6748296"/>
              <a:gd name="connsiteX1" fmla="*/ 3051390 w 12650225"/>
              <a:gd name="connsiteY1" fmla="*/ 6634601 h 6748296"/>
              <a:gd name="connsiteX2" fmla="*/ 3900568 w 12650225"/>
              <a:gd name="connsiteY2" fmla="*/ 5540848 h 6748296"/>
              <a:gd name="connsiteX3" fmla="*/ 4001089 w 12650225"/>
              <a:gd name="connsiteY3" fmla="*/ 752555 h 6748296"/>
              <a:gd name="connsiteX4" fmla="*/ 4948066 w 12650225"/>
              <a:gd name="connsiteY4" fmla="*/ 433982 h 6748296"/>
              <a:gd name="connsiteX5" fmla="*/ 5314215 w 12650225"/>
              <a:gd name="connsiteY5" fmla="*/ 4915637 h 6748296"/>
              <a:gd name="connsiteX6" fmla="*/ 6655457 w 12650225"/>
              <a:gd name="connsiteY6" fmla="*/ 4590297 h 6748296"/>
              <a:gd name="connsiteX7" fmla="*/ 7311003 w 12650225"/>
              <a:gd name="connsiteY7" fmla="*/ 762745 h 6748296"/>
              <a:gd name="connsiteX8" fmla="*/ 7840444 w 12650225"/>
              <a:gd name="connsiteY8" fmla="*/ 501035 h 6748296"/>
              <a:gd name="connsiteX9" fmla="*/ 7891766 w 12650225"/>
              <a:gd name="connsiteY9" fmla="*/ 3917108 h 6748296"/>
              <a:gd name="connsiteX10" fmla="*/ 7964901 w 12650225"/>
              <a:gd name="connsiteY10" fmla="*/ 6213057 h 6748296"/>
              <a:gd name="connsiteX11" fmla="*/ 8550283 w 12650225"/>
              <a:gd name="connsiteY11" fmla="*/ 6730171 h 6748296"/>
              <a:gd name="connsiteX12" fmla="*/ 12650225 w 12650225"/>
              <a:gd name="connsiteY12" fmla="*/ 6748296 h 6748296"/>
              <a:gd name="connsiteX0" fmla="*/ 0 w 12650225"/>
              <a:gd name="connsiteY0" fmla="*/ 6674570 h 6748296"/>
              <a:gd name="connsiteX1" fmla="*/ 3051390 w 12650225"/>
              <a:gd name="connsiteY1" fmla="*/ 6634601 h 6748296"/>
              <a:gd name="connsiteX2" fmla="*/ 3900568 w 12650225"/>
              <a:gd name="connsiteY2" fmla="*/ 5540848 h 6748296"/>
              <a:gd name="connsiteX3" fmla="*/ 4001089 w 12650225"/>
              <a:gd name="connsiteY3" fmla="*/ 752555 h 6748296"/>
              <a:gd name="connsiteX4" fmla="*/ 4948066 w 12650225"/>
              <a:gd name="connsiteY4" fmla="*/ 433982 h 6748296"/>
              <a:gd name="connsiteX5" fmla="*/ 5314215 w 12650225"/>
              <a:gd name="connsiteY5" fmla="*/ 4915637 h 6748296"/>
              <a:gd name="connsiteX6" fmla="*/ 6655457 w 12650225"/>
              <a:gd name="connsiteY6" fmla="*/ 4590297 h 6748296"/>
              <a:gd name="connsiteX7" fmla="*/ 7294131 w 12650225"/>
              <a:gd name="connsiteY7" fmla="*/ 490970 h 6748296"/>
              <a:gd name="connsiteX8" fmla="*/ 7840444 w 12650225"/>
              <a:gd name="connsiteY8" fmla="*/ 501035 h 6748296"/>
              <a:gd name="connsiteX9" fmla="*/ 7891766 w 12650225"/>
              <a:gd name="connsiteY9" fmla="*/ 3917108 h 6748296"/>
              <a:gd name="connsiteX10" fmla="*/ 7964901 w 12650225"/>
              <a:gd name="connsiteY10" fmla="*/ 6213057 h 6748296"/>
              <a:gd name="connsiteX11" fmla="*/ 8550283 w 12650225"/>
              <a:gd name="connsiteY11" fmla="*/ 6730171 h 6748296"/>
              <a:gd name="connsiteX12" fmla="*/ 12650225 w 12650225"/>
              <a:gd name="connsiteY12" fmla="*/ 6748296 h 6748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50225" h="6748296">
                <a:moveTo>
                  <a:pt x="0" y="6674570"/>
                </a:moveTo>
                <a:lnTo>
                  <a:pt x="3051390" y="6634601"/>
                </a:lnTo>
                <a:cubicBezTo>
                  <a:pt x="3698672" y="6542278"/>
                  <a:pt x="3742285" y="6521189"/>
                  <a:pt x="3900568" y="5540848"/>
                </a:cubicBezTo>
                <a:cubicBezTo>
                  <a:pt x="4058851" y="4560507"/>
                  <a:pt x="3826506" y="1603699"/>
                  <a:pt x="4001089" y="752555"/>
                </a:cubicBezTo>
                <a:cubicBezTo>
                  <a:pt x="4175672" y="-98589"/>
                  <a:pt x="4729212" y="-259865"/>
                  <a:pt x="4948066" y="433982"/>
                </a:cubicBezTo>
                <a:cubicBezTo>
                  <a:pt x="5166920" y="1127829"/>
                  <a:pt x="5029650" y="4222918"/>
                  <a:pt x="5314215" y="4915637"/>
                </a:cubicBezTo>
                <a:cubicBezTo>
                  <a:pt x="5598780" y="5608356"/>
                  <a:pt x="6325471" y="5327741"/>
                  <a:pt x="6655457" y="4590297"/>
                </a:cubicBezTo>
                <a:cubicBezTo>
                  <a:pt x="6985443" y="3852853"/>
                  <a:pt x="7096633" y="1172514"/>
                  <a:pt x="7294131" y="490970"/>
                </a:cubicBezTo>
                <a:cubicBezTo>
                  <a:pt x="7491629" y="-190574"/>
                  <a:pt x="7740838" y="-69988"/>
                  <a:pt x="7840444" y="501035"/>
                </a:cubicBezTo>
                <a:cubicBezTo>
                  <a:pt x="7940050" y="1072058"/>
                  <a:pt x="7871023" y="2965104"/>
                  <a:pt x="7891766" y="3917108"/>
                </a:cubicBezTo>
                <a:cubicBezTo>
                  <a:pt x="7912509" y="4869112"/>
                  <a:pt x="7855148" y="5744213"/>
                  <a:pt x="7964901" y="6213057"/>
                </a:cubicBezTo>
                <a:cubicBezTo>
                  <a:pt x="8074654" y="6681901"/>
                  <a:pt x="8550283" y="6730171"/>
                  <a:pt x="8550283" y="6730171"/>
                </a:cubicBezTo>
                <a:lnTo>
                  <a:pt x="12650225" y="6748296"/>
                </a:lnTo>
              </a:path>
            </a:pathLst>
          </a:custGeom>
          <a:noFill/>
          <a:ln w="19050">
            <a:solidFill>
              <a:schemeClr val="accent5">
                <a:lumMod val="75000"/>
              </a:schemeClr>
            </a:solidFill>
            <a:prstDash val="sysDot"/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056707" y="5321897"/>
            <a:ext cx="588133" cy="0"/>
          </a:xfrm>
          <a:prstGeom prst="line">
            <a:avLst/>
          </a:prstGeom>
          <a:noFill/>
          <a:ln w="19050">
            <a:solidFill>
              <a:schemeClr val="accent5">
                <a:lumMod val="75000"/>
              </a:schemeClr>
            </a:solidFill>
            <a:prstDash val="sysDot"/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194263" y="5613723"/>
            <a:ext cx="588133" cy="0"/>
          </a:xfrm>
          <a:prstGeom prst="line">
            <a:avLst/>
          </a:prstGeom>
          <a:ln>
            <a:prstDash val="sysDash"/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>
            <a:off x="7227513" y="4406882"/>
            <a:ext cx="2061657" cy="514871"/>
          </a:xfrm>
          <a:prstGeom prst="roundRect">
            <a:avLst>
              <a:gd name="adj" fmla="val 8141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algn="ctr"/>
            <a:endParaRPr lang="en-US" sz="12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44" name="Rectangular Callout 43"/>
          <p:cNvSpPr/>
          <p:nvPr/>
        </p:nvSpPr>
        <p:spPr>
          <a:xfrm>
            <a:off x="9509562" y="1829855"/>
            <a:ext cx="2466109" cy="1743470"/>
          </a:xfrm>
          <a:prstGeom prst="wedgeRectCallout">
            <a:avLst>
              <a:gd name="adj1" fmla="val -141620"/>
              <a:gd name="adj2" fmla="val -1439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To be updated according to the consensus reached based on the previous general figures.</a:t>
            </a:r>
            <a:endParaRPr lang="zh-CN" altLang="en-US" dirty="0"/>
          </a:p>
          <a:p>
            <a:pPr algn="ctr"/>
            <a:endParaRPr lang="zh-CN" altLang="en-US" dirty="0"/>
          </a:p>
        </p:txBody>
      </p:sp>
      <p:sp>
        <p:nvSpPr>
          <p:cNvPr id="51" name="Rectangle 50"/>
          <p:cNvSpPr/>
          <p:nvPr/>
        </p:nvSpPr>
        <p:spPr>
          <a:xfrm>
            <a:off x="4970070" y="1554097"/>
            <a:ext cx="2253445" cy="331978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2" name="Rectangular Callout 51"/>
          <p:cNvSpPr/>
          <p:nvPr/>
        </p:nvSpPr>
        <p:spPr>
          <a:xfrm>
            <a:off x="81577" y="2320501"/>
            <a:ext cx="2318890" cy="2481579"/>
          </a:xfrm>
          <a:prstGeom prst="wedgeRectCallout">
            <a:avLst>
              <a:gd name="adj1" fmla="val 66837"/>
              <a:gd name="adj2" fmla="val -3496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To be aligned with the previous </a:t>
            </a:r>
            <a:r>
              <a:rPr lang="en-US" altLang="zh-CN" dirty="0" err="1" smtClean="0"/>
              <a:t>IPSec</a:t>
            </a:r>
            <a:r>
              <a:rPr lang="en-US" altLang="zh-CN" dirty="0" smtClean="0"/>
              <a:t> figure on ingress or </a:t>
            </a:r>
            <a:r>
              <a:rPr lang="en-US" altLang="zh-CN" dirty="0" err="1" smtClean="0"/>
              <a:t>outgress</a:t>
            </a:r>
            <a:r>
              <a:rPr lang="en-US" altLang="zh-CN" dirty="0" smtClean="0"/>
              <a:t> part or other processing functions in VNF.</a:t>
            </a:r>
            <a:endParaRPr lang="zh-CN" altLang="en-US" dirty="0"/>
          </a:p>
        </p:txBody>
      </p:sp>
      <p:sp>
        <p:nvSpPr>
          <p:cNvPr id="53" name="Rectangle 52"/>
          <p:cNvSpPr/>
          <p:nvPr/>
        </p:nvSpPr>
        <p:spPr>
          <a:xfrm>
            <a:off x="2862741" y="1545158"/>
            <a:ext cx="2253445" cy="331978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19754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554</Words>
  <Application>Microsoft Office PowerPoint</Application>
  <PresentationFormat>Widescreen</PresentationFormat>
  <Paragraphs>165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Helvetica Neue</vt:lpstr>
      <vt:lpstr>Helvetica Neue Light</vt:lpstr>
      <vt:lpstr>MS PGothic</vt:lpstr>
      <vt:lpstr>等线</vt:lpstr>
      <vt:lpstr>等线 Light</vt:lpstr>
      <vt:lpstr>宋体</vt:lpstr>
      <vt:lpstr>Arial</vt:lpstr>
      <vt:lpstr>Calibri</vt:lpstr>
      <vt:lpstr>Comic Sans MS</vt:lpstr>
      <vt:lpstr>Times New Roman</vt:lpstr>
      <vt:lpstr>Office 主题​​</vt:lpstr>
      <vt:lpstr>Latest Update DPACC Use-cases</vt:lpstr>
      <vt:lpstr>Table of Contents</vt:lpstr>
      <vt:lpstr>Update Summary </vt:lpstr>
      <vt:lpstr>Targeting applications (Any update?) vRAN (LTE Stack illustration &amp; Accelerator models) </vt:lpstr>
      <vt:lpstr>Update Summary </vt:lpstr>
      <vt:lpstr>Look Aside Accelerator v1 (updated)</vt:lpstr>
      <vt:lpstr>Look Aside Accelerator v2 (updated)</vt:lpstr>
      <vt:lpstr>IPSec Look Aside Accelerator (to be updated)</vt:lpstr>
      <vt:lpstr>PDCP Look Aside Accelerator (to be updated)</vt:lpstr>
      <vt:lpstr>Todos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Latest Update</dc:title>
  <dc:creator>cmcc</dc:creator>
  <cp:lastModifiedBy>cmcc</cp:lastModifiedBy>
  <cp:revision>33</cp:revision>
  <dcterms:created xsi:type="dcterms:W3CDTF">2016-02-04T08:45:56Z</dcterms:created>
  <dcterms:modified xsi:type="dcterms:W3CDTF">2016-02-25T06:51:08Z</dcterms:modified>
</cp:coreProperties>
</file>