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Targets for project progress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2015: graduation review</a:t>
            </a:r>
            <a:endParaRPr lang="en-US" altLang="zh-CN" smtClean="0"/>
          </a:p>
          <a:p>
            <a:pPr lvl="1"/>
            <a:r>
              <a:rPr lang="en-US" altLang="zh-CN" smtClean="0"/>
              <a:t>clear documentation and PoC implementation</a:t>
            </a:r>
          </a:p>
          <a:p>
            <a:pPr lvl="2"/>
            <a:r>
              <a:rPr lang="en-US" altLang="zh-CN" smtClean="0"/>
              <a:t>specify general framework and API requirements</a:t>
            </a:r>
          </a:p>
          <a:p>
            <a:pPr lvl="2"/>
            <a:r>
              <a:rPr lang="en-US" altLang="zh-CN" smtClean="0"/>
              <a:t>gap analysis for upstream projects</a:t>
            </a:r>
            <a:endParaRPr lang="en-US" altLang="zh-CN" smtClean="0"/>
          </a:p>
          <a:p>
            <a:pPr lvl="2"/>
            <a:r>
              <a:rPr lang="en-US" altLang="zh-CN" smtClean="0"/>
              <a:t>invite parallel PoC implementations and coordinate testing</a:t>
            </a:r>
            <a:endParaRPr lang="zh-CN" altLang="zh-CN" smtClean="0"/>
          </a:p>
          <a:p>
            <a:r>
              <a:rPr lang="en-US" altLang="zh-CN" smtClean="0"/>
              <a:t>2016: integration </a:t>
            </a:r>
            <a:r>
              <a:rPr lang="en-US" altLang="zh-CN" smtClean="0"/>
              <a:t>review</a:t>
            </a:r>
            <a:r>
              <a:rPr lang="zh-CN" altLang="zh-CN" smtClean="0"/>
              <a:t>：</a:t>
            </a:r>
            <a:endParaRPr lang="en-US" altLang="zh-CN" smtClean="0"/>
          </a:p>
          <a:p>
            <a:pPr lvl="1"/>
            <a:r>
              <a:rPr lang="en-US" altLang="zh-CN" smtClean="0"/>
              <a:t>extend the work for more usecases</a:t>
            </a:r>
          </a:p>
          <a:p>
            <a:pPr lvl="1"/>
            <a:r>
              <a:rPr lang="en-US" altLang="zh-CN" smtClean="0"/>
              <a:t>work for O</a:t>
            </a:r>
            <a:r>
              <a:rPr lang="en-US" altLang="zh-CN" smtClean="0"/>
              <a:t>PNFV release plan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Planning for 2015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800" smtClean="0"/>
              <a:t>Scope</a:t>
            </a:r>
            <a:r>
              <a:rPr lang="zh-CN" altLang="en-US" sz="2800" smtClean="0"/>
              <a:t> </a:t>
            </a:r>
            <a:r>
              <a:rPr lang="en-US" altLang="zh-CN" sz="2800" smtClean="0"/>
              <a:t>refinement</a:t>
            </a:r>
            <a:endParaRPr lang="en-US" altLang="zh-CN" sz="2800" smtClean="0"/>
          </a:p>
          <a:p>
            <a:pPr lvl="1"/>
            <a:r>
              <a:rPr lang="en-US" altLang="zh-CN" sz="2400" smtClean="0"/>
              <a:t>usecase: packet processing, encryption, transcoding (?)</a:t>
            </a:r>
            <a:endParaRPr lang="en-US" altLang="zh-CN" sz="2400" smtClean="0"/>
          </a:p>
          <a:p>
            <a:pPr lvl="1"/>
            <a:r>
              <a:rPr lang="en-US" altLang="zh-CN" sz="2400" smtClean="0"/>
              <a:t>management interfaces: added for documentation?</a:t>
            </a:r>
            <a:endParaRPr lang="en-US" altLang="zh-CN" sz="2400" smtClean="0"/>
          </a:p>
          <a:p>
            <a:r>
              <a:rPr lang="en-US" altLang="zh-CN" sz="2800" smtClean="0"/>
              <a:t>documentation planning (for discussion later)</a:t>
            </a:r>
            <a:endParaRPr lang="en-US" altLang="zh-CN" sz="2800" smtClean="0"/>
          </a:p>
          <a:p>
            <a:pPr lvl="1"/>
            <a:r>
              <a:rPr lang="en-US" altLang="zh-CN" sz="2400" smtClean="0"/>
              <a:t>framework </a:t>
            </a:r>
            <a:r>
              <a:rPr lang="en-US" altLang="zh-CN" sz="2400" smtClean="0"/>
              <a:t>( Mid April), usecase (April)</a:t>
            </a:r>
            <a:endParaRPr lang="en-US" altLang="zh-CN" sz="2400" smtClean="0"/>
          </a:p>
          <a:p>
            <a:pPr lvl="1"/>
            <a:r>
              <a:rPr lang="en-US" altLang="zh-CN" sz="2400" smtClean="0"/>
              <a:t>gap </a:t>
            </a:r>
            <a:r>
              <a:rPr lang="en-US" altLang="zh-CN" sz="2400" smtClean="0"/>
              <a:t>analysis (May)</a:t>
            </a:r>
            <a:endParaRPr lang="en-US" altLang="zh-CN" sz="2400" smtClean="0"/>
          </a:p>
          <a:p>
            <a:pPr lvl="1"/>
            <a:r>
              <a:rPr lang="en-US" altLang="zh-CN" sz="2400" smtClean="0"/>
              <a:t>test </a:t>
            </a:r>
            <a:r>
              <a:rPr lang="en-US" altLang="zh-CN" sz="2400" smtClean="0"/>
              <a:t>spec (June), test report (Dec)</a:t>
            </a:r>
          </a:p>
          <a:p>
            <a:r>
              <a:rPr lang="zh-CN" altLang="en-US" smtClean="0"/>
              <a:t> </a:t>
            </a:r>
            <a:r>
              <a:rPr lang="en-US" altLang="zh-CN" sz="2800" smtClean="0"/>
              <a:t>demo/testing planning</a:t>
            </a:r>
          </a:p>
          <a:p>
            <a:pPr lvl="1"/>
            <a:r>
              <a:rPr lang="en-US" altLang="zh-CN" sz="2400" smtClean="0"/>
              <a:t>lab testing (May-Dec)</a:t>
            </a:r>
          </a:p>
          <a:p>
            <a:pPr lvl="1"/>
            <a:r>
              <a:rPr lang="en-US" altLang="zh-CN" sz="2400" smtClean="0"/>
              <a:t>opnfv summit (October)</a:t>
            </a:r>
            <a:endParaRPr lang="zh-CN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Collaborative Documentation Development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CN" sz="2000" smtClean="0"/>
              <a:t>Follow </a:t>
            </a:r>
            <a:r>
              <a:rPr lang="en-US" altLang="zh-CN" sz="2000" smtClean="0"/>
              <a:t>3GPP/ETSI's style</a:t>
            </a:r>
          </a:p>
          <a:p>
            <a:r>
              <a:rPr lang="en-US" altLang="zh-CN" sz="2000" smtClean="0"/>
              <a:t>Consensus in the weekly meeting needed for official approval for creation/baseline update for each work item</a:t>
            </a:r>
          </a:p>
          <a:p>
            <a:r>
              <a:rPr lang="en-US" altLang="zh-CN" sz="2000" smtClean="0"/>
              <a:t>once created each work item has its own dedicated maintainer, who is responsible for</a:t>
            </a:r>
          </a:p>
          <a:p>
            <a:pPr lvl="1"/>
            <a:r>
              <a:rPr lang="en-US" altLang="zh-CN" sz="1800" smtClean="0"/>
              <a:t>collecting email contribution/dicussion from the team and propose the baseline update before online meeting review</a:t>
            </a:r>
          </a:p>
          <a:p>
            <a:pPr lvl="1"/>
            <a:r>
              <a:rPr lang="en-US" altLang="zh-CN" sz="1800" smtClean="0"/>
              <a:t>updating baseline doc and post it through group email for further contribution/discussion afterwards</a:t>
            </a:r>
          </a:p>
          <a:p>
            <a:r>
              <a:rPr lang="en-US" altLang="zh-CN" sz="2000" smtClean="0"/>
              <a:t>each team member is welcomed to post contribution</a:t>
            </a:r>
          </a:p>
          <a:p>
            <a:pPr lvl="1"/>
            <a:r>
              <a:rPr lang="en-US" altLang="zh-CN" sz="1800" smtClean="0"/>
              <a:t>in marked version based current baseline via email before meeting</a:t>
            </a:r>
          </a:p>
          <a:p>
            <a:r>
              <a:rPr lang="en-US" altLang="zh-CN" sz="2000" smtClean="0"/>
              <a:t>Meeting slots </a:t>
            </a:r>
            <a:r>
              <a:rPr lang="en-US" altLang="zh-CN" sz="2000" smtClean="0"/>
              <a:t>for </a:t>
            </a:r>
            <a:r>
              <a:rPr lang="en-US" altLang="zh-CN" sz="2000" smtClean="0"/>
              <a:t>work </a:t>
            </a:r>
            <a:r>
              <a:rPr lang="en-US" altLang="zh-CN" sz="2000" smtClean="0"/>
              <a:t>item </a:t>
            </a:r>
            <a:r>
              <a:rPr lang="en-US" altLang="zh-CN" sz="2000" smtClean="0"/>
              <a:t>discussion are scheduled per reporteaur's request or based on the item's timeline priority </a:t>
            </a:r>
            <a:r>
              <a:rPr lang="en-US" altLang="zh-CN" sz="2000" smtClean="0"/>
              <a:t>and </a:t>
            </a:r>
            <a:r>
              <a:rPr lang="en-US" altLang="zh-CN" sz="2000" smtClean="0"/>
              <a:t>email </a:t>
            </a:r>
            <a:r>
              <a:rPr lang="en-US" altLang="zh-CN" sz="2000" smtClean="0"/>
              <a:t>activity.</a:t>
            </a:r>
            <a:endParaRPr lang="en-US" altLang="zh-CN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Work item discussion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If time allows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Work item discussion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smtClean="0"/>
              <a:t>Creation discussion for framework and usecase</a:t>
            </a:r>
          </a:p>
          <a:p>
            <a:pPr lvl="1"/>
            <a:r>
              <a:rPr lang="en-US" altLang="zh-CN" sz="2400" smtClean="0"/>
              <a:t>maintainer</a:t>
            </a:r>
            <a:endParaRPr lang="en-US" altLang="zh-CN" sz="2400" smtClean="0"/>
          </a:p>
          <a:p>
            <a:pPr lvl="1"/>
            <a:r>
              <a:rPr lang="en-US" altLang="zh-CN" sz="2400" smtClean="0"/>
              <a:t>scope</a:t>
            </a:r>
          </a:p>
          <a:p>
            <a:pPr lvl="1"/>
            <a:r>
              <a:rPr lang="en-US" altLang="zh-CN" sz="2400" smtClean="0"/>
              <a:t>relation with other work items</a:t>
            </a:r>
          </a:p>
          <a:p>
            <a:pPr lvl="1"/>
            <a:r>
              <a:rPr lang="en-US" altLang="zh-CN" sz="2400" smtClean="0"/>
              <a:t>timeline</a:t>
            </a:r>
          </a:p>
          <a:p>
            <a:pPr lvl="1"/>
            <a:r>
              <a:rPr lang="en-US" altLang="zh-CN" sz="2400" smtClean="0"/>
              <a:t>content outline</a:t>
            </a:r>
          </a:p>
          <a:p>
            <a:endParaRPr lang="en-US" altLang="zh-CN" sz="2400" smtClean="0"/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Framework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800" smtClean="0"/>
              <a:t>Scope:</a:t>
            </a:r>
          </a:p>
          <a:p>
            <a:pPr lvl="1"/>
            <a:r>
              <a:rPr lang="en-US" altLang="zh-CN" sz="2400" smtClean="0"/>
              <a:t>general description of the targetted problem, the proposed overal architecture, API design considerations and potential gap at different layers/interfaces</a:t>
            </a:r>
          </a:p>
          <a:p>
            <a:r>
              <a:rPr lang="en-US" altLang="zh-CN" sz="2800" smtClean="0"/>
              <a:t>Outline:</a:t>
            </a:r>
          </a:p>
          <a:p>
            <a:pPr lvl="1"/>
            <a:r>
              <a:rPr lang="en-US" altLang="zh-CN" sz="2400" smtClean="0"/>
              <a:t>problem statement </a:t>
            </a:r>
          </a:p>
          <a:p>
            <a:pPr lvl="1"/>
            <a:r>
              <a:rPr lang="en-US" altLang="zh-CN" sz="2400" smtClean="0"/>
              <a:t>overall architecture and general information model</a:t>
            </a:r>
          </a:p>
          <a:p>
            <a:pPr lvl="2"/>
            <a:r>
              <a:rPr lang="en-US" altLang="zh-CN" sz="2000" smtClean="0"/>
              <a:t>capacity req description, resource mapping and scheduling</a:t>
            </a:r>
          </a:p>
          <a:p>
            <a:pPr lvl="2"/>
            <a:r>
              <a:rPr lang="en-US" altLang="zh-CN" sz="2000" smtClean="0"/>
              <a:t>resource discovery/subscription, resource utilization</a:t>
            </a:r>
          </a:p>
          <a:p>
            <a:pPr lvl="1"/>
            <a:r>
              <a:rPr lang="en-US" altLang="zh-CN" sz="2400" smtClean="0"/>
              <a:t>related upstream components and current status</a:t>
            </a:r>
          </a:p>
          <a:p>
            <a:r>
              <a:rPr lang="en-US" altLang="zh-CN" sz="2800" smtClean="0"/>
              <a:t>timeline: Mid April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Usecase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US" altLang="zh-CN" sz="2800" smtClean="0"/>
              <a:t>Scope:</a:t>
            </a:r>
          </a:p>
          <a:p>
            <a:pPr lvl="1"/>
            <a:r>
              <a:rPr lang="en-US" altLang="zh-CN" sz="2400" smtClean="0"/>
              <a:t>for each use-case in scope, elaborate in more detail regarding the application scenario, operation procedure instantiation and  how to benchmark the performance</a:t>
            </a:r>
            <a:endParaRPr lang="en-US" altLang="zh-CN" sz="2400" smtClean="0"/>
          </a:p>
          <a:p>
            <a:r>
              <a:rPr lang="en-US" altLang="zh-CN" sz="2800" smtClean="0"/>
              <a:t>Outline</a:t>
            </a:r>
            <a:r>
              <a:rPr lang="en-US" altLang="zh-CN" sz="2800" smtClean="0"/>
              <a:t>: </a:t>
            </a:r>
            <a:r>
              <a:rPr lang="en-US" altLang="zh-CN" sz="2400" smtClean="0"/>
              <a:t>(for each use-case)</a:t>
            </a:r>
            <a:endParaRPr lang="en-US" altLang="zh-CN" sz="2400" smtClean="0"/>
          </a:p>
          <a:p>
            <a:pPr lvl="1"/>
            <a:r>
              <a:rPr lang="en-US" altLang="zh-CN" sz="2400" smtClean="0"/>
              <a:t>overview of current practices</a:t>
            </a:r>
            <a:endParaRPr lang="en-US" altLang="zh-CN" sz="2400" smtClean="0"/>
          </a:p>
          <a:p>
            <a:pPr lvl="1"/>
            <a:r>
              <a:rPr lang="en-US" altLang="zh-CN" sz="2400" smtClean="0"/>
              <a:t>overall </a:t>
            </a:r>
            <a:r>
              <a:rPr lang="en-US" altLang="zh-CN" sz="2400" smtClean="0"/>
              <a:t>architecture </a:t>
            </a:r>
            <a:r>
              <a:rPr lang="en-US" altLang="zh-CN" sz="2400" smtClean="0"/>
              <a:t>mapping and </a:t>
            </a:r>
            <a:r>
              <a:rPr lang="en-US" altLang="zh-CN" sz="2400" smtClean="0"/>
              <a:t>design considerations</a:t>
            </a:r>
          </a:p>
          <a:p>
            <a:pPr lvl="1"/>
            <a:r>
              <a:rPr lang="en-US" altLang="zh-CN" sz="2400" smtClean="0"/>
              <a:t>specific data model </a:t>
            </a:r>
            <a:r>
              <a:rPr lang="en-US" altLang="zh-CN" sz="2400" smtClean="0"/>
              <a:t>for </a:t>
            </a:r>
            <a:r>
              <a:rPr lang="en-US" altLang="zh-CN" sz="2400" smtClean="0"/>
              <a:t>various interfaces/APIs</a:t>
            </a:r>
            <a:endParaRPr lang="en-US" altLang="zh-CN" sz="2400" smtClean="0"/>
          </a:p>
          <a:p>
            <a:pPr lvl="1"/>
            <a:r>
              <a:rPr lang="en-US" altLang="zh-CN" sz="2400" smtClean="0"/>
              <a:t>performance metrics and benchmarking methodology</a:t>
            </a:r>
          </a:p>
          <a:p>
            <a:r>
              <a:rPr lang="en-US" altLang="zh-CN" sz="2800" smtClean="0"/>
              <a:t>timeline</a:t>
            </a:r>
            <a:r>
              <a:rPr lang="en-US" altLang="zh-CN" sz="2800" smtClean="0"/>
              <a:t>: </a:t>
            </a:r>
            <a:r>
              <a:rPr lang="en-US" altLang="zh-CN" sz="2800" smtClean="0"/>
              <a:t>stable by the end of April for </a:t>
            </a:r>
          </a:p>
          <a:p>
            <a:pPr lvl="1"/>
            <a:r>
              <a:rPr lang="en-US" altLang="zh-CN" sz="2400" smtClean="0"/>
              <a:t>IPsec</a:t>
            </a:r>
          </a:p>
          <a:p>
            <a:pPr lvl="1"/>
            <a:r>
              <a:rPr lang="en-US" altLang="zh-CN" sz="2400" smtClean="0"/>
              <a:t>any other VNF scenarioes?</a:t>
            </a:r>
            <a:endParaRPr lang="en-US" altLang="zh-CN" sz="2400" smtClean="0"/>
          </a:p>
          <a:p>
            <a:pPr lvl="1"/>
            <a:endParaRPr lang="en-US" altLang="zh-CN" smtClean="0"/>
          </a:p>
          <a:p>
            <a:pPr lvl="1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369</Words>
  <Application>Microsoft Office PowerPoint</Application>
  <PresentationFormat>全屏显示(4:3)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Targets for project progress</vt:lpstr>
      <vt:lpstr>Planning for 2015</vt:lpstr>
      <vt:lpstr>Collaborative Documentation Development</vt:lpstr>
      <vt:lpstr>Work item discussion</vt:lpstr>
      <vt:lpstr>Work item discussion</vt:lpstr>
      <vt:lpstr>Framework</vt:lpstr>
      <vt:lpstr>Usecase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项目阶段性目标</dc:title>
  <dc:creator>cmcc</dc:creator>
  <cp:lastModifiedBy>Lingli</cp:lastModifiedBy>
  <cp:revision>4</cp:revision>
  <dcterms:created xsi:type="dcterms:W3CDTF">2015-03-03T05:39:07Z</dcterms:created>
  <dcterms:modified xsi:type="dcterms:W3CDTF">2015-03-04T10:07:44Z</dcterms:modified>
</cp:coreProperties>
</file>