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theme/theme5.xml" ContentType="application/vnd.openxmlformats-officedocument.them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Masters/slideMaster15.xml" ContentType="application/vnd.openxmlformats-officedocument.presentationml.slideMaster+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theme/theme16.xml" ContentType="application/vnd.openxmlformats-officedocument.theme+xml"/>
  <Override PartName="/docProps/custom.xml" ContentType="application/vnd.openxmlformats-officedocument.custom-properties+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theme/theme4.xml" ContentType="application/vnd.openxmlformats-officedocument.them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Masters/slideMaster14.xml" ContentType="application/vnd.openxmlformats-officedocument.presentationml.slideMaster+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5" r:id="rId2"/>
    <p:sldMasterId id="2147483667" r:id="rId3"/>
    <p:sldMasterId id="2147483669" r:id="rId4"/>
    <p:sldMasterId id="2147483671" r:id="rId5"/>
    <p:sldMasterId id="2147483673" r:id="rId6"/>
    <p:sldMasterId id="2147483675" r:id="rId7"/>
    <p:sldMasterId id="2147483676" r:id="rId8"/>
    <p:sldMasterId id="2147483678" r:id="rId9"/>
    <p:sldMasterId id="2147483680" r:id="rId10"/>
    <p:sldMasterId id="2147483683" r:id="rId11"/>
    <p:sldMasterId id="2147483686" r:id="rId12"/>
    <p:sldMasterId id="2147483702" r:id="rId13"/>
    <p:sldMasterId id="2147483705" r:id="rId14"/>
    <p:sldMasterId id="2147483717" r:id="rId15"/>
  </p:sldMasterIdLst>
  <p:notesMasterIdLst>
    <p:notesMasterId r:id="rId24"/>
  </p:notesMasterIdLst>
  <p:sldIdLst>
    <p:sldId id="256" r:id="rId16"/>
    <p:sldId id="274" r:id="rId17"/>
    <p:sldId id="275" r:id="rId18"/>
    <p:sldId id="276" r:id="rId19"/>
    <p:sldId id="257" r:id="rId20"/>
    <p:sldId id="279" r:id="rId21"/>
    <p:sldId id="280" r:id="rId22"/>
    <p:sldId id="265"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294" y="-3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7ED030-B937-4AA4-AD1E-E238C08A1C01}" type="datetimeFigureOut">
              <a:rPr lang="de-DE" smtClean="0"/>
              <a:pPr/>
              <a:t>04.03.2015</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F99E2F-EC96-483A-A7A1-8BCC7B1D1A4B}" type="slidenum">
              <a:rPr lang="de-DE" smtClean="0"/>
              <a:pPr/>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8.png"/><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155825"/>
            <a:ext cx="5616575" cy="625475"/>
          </a:xfrm>
        </p:spPr>
        <p:txBody>
          <a:bodyPr/>
          <a:lstStyle/>
          <a:p>
            <a:r>
              <a:rPr lang="en-US" altLang="zh-CN" smtClean="0"/>
              <a:t>Click to edit Master title style</a:t>
            </a:r>
            <a:endParaRPr lang="zh-CN" altLang="en-US" dirty="0"/>
          </a:p>
        </p:txBody>
      </p:sp>
      <p:sp>
        <p:nvSpPr>
          <p:cNvPr id="8" name="副标题 2"/>
          <p:cNvSpPr>
            <a:spLocks noGrp="1"/>
          </p:cNvSpPr>
          <p:nvPr>
            <p:ph type="subTitle" idx="11"/>
          </p:nvPr>
        </p:nvSpPr>
        <p:spPr>
          <a:xfrm>
            <a:off x="755650" y="3068638"/>
            <a:ext cx="6400800" cy="492443"/>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dirty="0"/>
          </a:p>
        </p:txBody>
      </p:sp>
      <p:sp>
        <p:nvSpPr>
          <p:cNvPr id="4" name="Rectangle 19"/>
          <p:cNvSpPr>
            <a:spLocks noGrp="1" noChangeArrowheads="1"/>
          </p:cNvSpPr>
          <p:nvPr>
            <p:ph type="dt" sz="quarter" idx="12"/>
          </p:nvPr>
        </p:nvSpPr>
        <p:spPr>
          <a:ln/>
        </p:spPr>
        <p:txBody>
          <a:bodyPr/>
          <a:lstStyle>
            <a:lvl1pPr>
              <a:defRPr/>
            </a:lvl1pPr>
          </a:lstStyle>
          <a:p>
            <a:fld id="{7F804B81-A648-4A8F-9DB3-73D9AC05669A}" type="datetimeFigureOut">
              <a:rPr lang="de-DE" smtClean="0"/>
              <a:pPr/>
              <a:t>04.03.2015</a:t>
            </a:fld>
            <a:endParaRPr lang="de-DE"/>
          </a:p>
        </p:txBody>
      </p:sp>
    </p:spTree>
    <p:extLst>
      <p:ext uri="{BB962C8B-B14F-4D97-AF65-F5344CB8AC3E}">
        <p14:creationId xmlns:p14="http://schemas.microsoft.com/office/powerpoint/2010/main" xmlns="" val="19207652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325438"/>
            <a:ext cx="7632700" cy="871537"/>
          </a:xfrm>
          <a:prstGeom prst="rect">
            <a:avLst/>
          </a:prstGeom>
        </p:spPr>
        <p:txBody>
          <a:bodyPr/>
          <a:lstStyle/>
          <a:p>
            <a:r>
              <a:rPr lang="en-US" altLang="zh-CN" smtClean="0"/>
              <a:t>Click to edit Master title style</a:t>
            </a:r>
            <a:endParaRPr lang="zh-CN" altLang="en-US"/>
          </a:p>
        </p:txBody>
      </p:sp>
      <p:sp>
        <p:nvSpPr>
          <p:cNvPr id="3" name="内容占位符 2"/>
          <p:cNvSpPr>
            <a:spLocks noGrp="1"/>
          </p:cNvSpPr>
          <p:nvPr>
            <p:ph idx="1"/>
          </p:nvPr>
        </p:nvSpPr>
        <p:spPr>
          <a:xfrm>
            <a:off x="755650" y="1628775"/>
            <a:ext cx="7632700" cy="4194175"/>
          </a:xfrm>
          <a:prstGeom prst="rect">
            <a:avLst/>
          </a:prstGeo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Tree>
    <p:extLst>
      <p:ext uri="{BB962C8B-B14F-4D97-AF65-F5344CB8AC3E}">
        <p14:creationId xmlns:p14="http://schemas.microsoft.com/office/powerpoint/2010/main" xmlns="" val="3020829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325438"/>
            <a:ext cx="7632700" cy="871537"/>
          </a:xfrm>
          <a:prstGeom prst="rect">
            <a:avLst/>
          </a:prstGeom>
        </p:spPr>
        <p:txBody>
          <a:bodyPr/>
          <a:lstStyle/>
          <a:p>
            <a:r>
              <a:rPr lang="en-US" altLang="zh-CN" smtClean="0"/>
              <a:t>Click to edit Master title style</a:t>
            </a:r>
            <a:endParaRPr lang="zh-CN" altLang="en-US"/>
          </a:p>
        </p:txBody>
      </p:sp>
      <p:sp>
        <p:nvSpPr>
          <p:cNvPr id="3" name="内容占位符 2"/>
          <p:cNvSpPr>
            <a:spLocks noGrp="1"/>
          </p:cNvSpPr>
          <p:nvPr>
            <p:ph idx="1"/>
          </p:nvPr>
        </p:nvSpPr>
        <p:spPr>
          <a:xfrm>
            <a:off x="755650" y="1628775"/>
            <a:ext cx="7632700" cy="4194175"/>
          </a:xfrm>
          <a:prstGeom prst="rect">
            <a:avLst/>
          </a:prstGeo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Tree>
    <p:extLst>
      <p:ext uri="{BB962C8B-B14F-4D97-AF65-F5344CB8AC3E}">
        <p14:creationId xmlns:p14="http://schemas.microsoft.com/office/powerpoint/2010/main" xmlns="" val="3020829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9" descr="Logo"/>
          <p:cNvPicPr preferRelativeResize="0">
            <a:picLocks noChangeArrowheads="1"/>
          </p:cNvPicPr>
          <p:nvPr/>
        </p:nvPicPr>
        <p:blipFill>
          <a:blip r:embed="rId2" cstate="print"/>
          <a:srcRect/>
          <a:stretch>
            <a:fillRect/>
          </a:stretch>
        </p:blipFill>
        <p:spPr bwMode="auto">
          <a:xfrm>
            <a:off x="7508875" y="5589588"/>
            <a:ext cx="763588" cy="763587"/>
          </a:xfrm>
          <a:prstGeom prst="rect">
            <a:avLst/>
          </a:prstGeom>
          <a:noFill/>
          <a:ln w="9525">
            <a:noFill/>
            <a:miter lim="800000"/>
            <a:headEnd/>
            <a:tailEnd/>
          </a:ln>
        </p:spPr>
      </p:pic>
      <p:pic>
        <p:nvPicPr>
          <p:cNvPr id="5" name="Picture 10" descr="2"/>
          <p:cNvPicPr>
            <a:picLocks noChangeAspect="1" noChangeArrowheads="1"/>
          </p:cNvPicPr>
          <p:nvPr/>
        </p:nvPicPr>
        <p:blipFill>
          <a:blip r:embed="rId3" cstate="print"/>
          <a:srcRect/>
          <a:stretch>
            <a:fillRect/>
          </a:stretch>
        </p:blipFill>
        <p:spPr bwMode="auto">
          <a:xfrm>
            <a:off x="0" y="782638"/>
            <a:ext cx="9144000" cy="3810000"/>
          </a:xfrm>
          <a:prstGeom prst="rect">
            <a:avLst/>
          </a:prstGeom>
          <a:noFill/>
          <a:ln w="9525">
            <a:noFill/>
            <a:miter lim="800000"/>
            <a:headEnd/>
            <a:tailEnd/>
          </a:ln>
        </p:spPr>
      </p:pic>
      <p:sp>
        <p:nvSpPr>
          <p:cNvPr id="6" name="Text Box 20"/>
          <p:cNvSpPr txBox="1">
            <a:spLocks noChangeArrowheads="1"/>
          </p:cNvSpPr>
          <p:nvPr/>
        </p:nvSpPr>
        <p:spPr bwMode="auto">
          <a:xfrm>
            <a:off x="652463" y="6207125"/>
            <a:ext cx="2619375" cy="261938"/>
          </a:xfrm>
          <a:prstGeom prst="rect">
            <a:avLst/>
          </a:prstGeom>
          <a:noFill/>
          <a:ln w="9525">
            <a:noFill/>
            <a:miter lim="800000"/>
            <a:headEnd/>
            <a:tailEnd/>
          </a:ln>
        </p:spPr>
        <p:txBody>
          <a:bodyPr wrap="none" lIns="80124" tIns="40063" rIns="80124" bIns="40063">
            <a:spAutoFit/>
          </a:bodyPr>
          <a:lstStyle/>
          <a:p>
            <a:pPr defTabSz="801688" eaLnBrk="0" hangingPunct="0">
              <a:defRPr/>
            </a:pPr>
            <a:r>
              <a:rPr lang="en-US" altLang="zh-CN" sz="1200">
                <a:solidFill>
                  <a:srgbClr val="000000"/>
                </a:solidFill>
                <a:latin typeface="FrutigerNext LT Bold" pitchFamily="34" charset="0"/>
                <a:ea typeface="MS PGothic" pitchFamily="34" charset="-128"/>
              </a:rPr>
              <a:t>HUAWEI TECHNOLOGIES CO., LTD.</a:t>
            </a:r>
            <a:endParaRPr lang="en-US" altLang="zh-CN" sz="2200">
              <a:solidFill>
                <a:srgbClr val="000000"/>
              </a:solidFill>
              <a:latin typeface="Arial" charset="0"/>
              <a:ea typeface="MS PGothic" pitchFamily="34" charset="-128"/>
            </a:endParaRPr>
          </a:p>
        </p:txBody>
      </p:sp>
      <p:sp>
        <p:nvSpPr>
          <p:cNvPr id="7" name="Text Box 22"/>
          <p:cNvSpPr txBox="1">
            <a:spLocks noChangeArrowheads="1"/>
          </p:cNvSpPr>
          <p:nvPr/>
        </p:nvSpPr>
        <p:spPr bwMode="auto">
          <a:xfrm>
            <a:off x="7224713" y="4094163"/>
            <a:ext cx="1333500" cy="261937"/>
          </a:xfrm>
          <a:prstGeom prst="rect">
            <a:avLst/>
          </a:prstGeom>
          <a:noFill/>
          <a:ln w="9525">
            <a:noFill/>
            <a:miter lim="800000"/>
            <a:headEnd/>
            <a:tailEnd/>
          </a:ln>
        </p:spPr>
        <p:txBody>
          <a:bodyPr wrap="none" lIns="80124" tIns="40063" rIns="80124" bIns="40063">
            <a:spAutoFit/>
          </a:bodyPr>
          <a:lstStyle/>
          <a:p>
            <a:pPr defTabSz="801688" eaLnBrk="0" hangingPunct="0">
              <a:defRPr/>
            </a:pPr>
            <a:r>
              <a:rPr lang="en-US" altLang="zh-CN" sz="1200">
                <a:solidFill>
                  <a:srgbClr val="FFFFFF"/>
                </a:solidFill>
                <a:latin typeface="FrutigerNext LT Regular" pitchFamily="34" charset="0"/>
                <a:ea typeface="ＭＳ Ｐゴシック" pitchFamily="34" charset="-128"/>
              </a:rPr>
              <a:t>www.huawei.com</a:t>
            </a:r>
          </a:p>
        </p:txBody>
      </p:sp>
      <p:sp>
        <p:nvSpPr>
          <p:cNvPr id="8" name="Rectangle 23"/>
          <p:cNvSpPr>
            <a:spLocks noChangeArrowheads="1"/>
          </p:cNvSpPr>
          <p:nvPr/>
        </p:nvSpPr>
        <p:spPr bwMode="auto">
          <a:xfrm>
            <a:off x="3984625" y="6207125"/>
            <a:ext cx="1625600" cy="261938"/>
          </a:xfrm>
          <a:prstGeom prst="rect">
            <a:avLst/>
          </a:prstGeom>
          <a:noFill/>
          <a:ln w="9525" algn="ctr">
            <a:noFill/>
            <a:miter lim="800000"/>
            <a:headEnd/>
            <a:tailEnd/>
          </a:ln>
          <a:effectLst/>
        </p:spPr>
        <p:txBody>
          <a:bodyPr wrap="none" lIns="80092" tIns="40044" rIns="80092" bIns="40044">
            <a:spAutoFit/>
          </a:bodyPr>
          <a:lstStyle/>
          <a:p>
            <a:pPr defTabSz="801688" eaLnBrk="0" hangingPunct="0">
              <a:defRPr/>
            </a:pPr>
            <a:r>
              <a:rPr lang="en-US" altLang="zh-CN" sz="1200">
                <a:solidFill>
                  <a:srgbClr val="000000"/>
                </a:solidFill>
                <a:latin typeface="FrutigerNext LT Bold" pitchFamily="1" charset="0"/>
                <a:ea typeface="ＭＳ Ｐゴシック" pitchFamily="34" charset="-128"/>
              </a:rPr>
              <a:t>Huawei Confidential </a:t>
            </a:r>
          </a:p>
        </p:txBody>
      </p:sp>
      <p:sp>
        <p:nvSpPr>
          <p:cNvPr id="9" name="Rectangle 25"/>
          <p:cNvSpPr>
            <a:spLocks noChangeArrowheads="1"/>
          </p:cNvSpPr>
          <p:nvPr/>
        </p:nvSpPr>
        <p:spPr bwMode="auto">
          <a:xfrm>
            <a:off x="6792913" y="247650"/>
            <a:ext cx="1468437" cy="292100"/>
          </a:xfrm>
          <a:prstGeom prst="rect">
            <a:avLst/>
          </a:prstGeom>
          <a:noFill/>
          <a:ln w="9525" algn="ctr">
            <a:noFill/>
            <a:miter lim="800000"/>
            <a:headEnd/>
            <a:tailEnd/>
          </a:ln>
          <a:effectLst/>
        </p:spPr>
        <p:txBody>
          <a:bodyPr wrap="none" lIns="80092" tIns="40044" rIns="80092" bIns="40044">
            <a:spAutoFit/>
          </a:bodyPr>
          <a:lstStyle/>
          <a:p>
            <a:pPr defTabSz="801688" eaLnBrk="0" hangingPunct="0">
              <a:defRPr/>
            </a:pPr>
            <a:r>
              <a:rPr lang="en-US" altLang="zh-CN" sz="1400" b="1">
                <a:solidFill>
                  <a:srgbClr val="666666"/>
                </a:solidFill>
                <a:latin typeface="FrutigerNext LT Regular" pitchFamily="34" charset="0"/>
                <a:ea typeface="ＭＳ Ｐゴシック" pitchFamily="34" charset="-128"/>
              </a:rPr>
              <a:t>Security Level:</a:t>
            </a:r>
            <a:r>
              <a:rPr lang="zh-CN" altLang="en-US" sz="1400" b="1">
                <a:solidFill>
                  <a:srgbClr val="666666"/>
                </a:solidFill>
                <a:latin typeface="FrutigerNext LT Regular" pitchFamily="34" charset="0"/>
                <a:ea typeface="ＭＳ Ｐゴシック" pitchFamily="34" charset="-128"/>
              </a:rPr>
              <a:t> </a:t>
            </a:r>
          </a:p>
        </p:txBody>
      </p:sp>
      <p:sp>
        <p:nvSpPr>
          <p:cNvPr id="10" name="Text Box 66"/>
          <p:cNvSpPr txBox="1">
            <a:spLocks noChangeArrowheads="1"/>
          </p:cNvSpPr>
          <p:nvPr/>
        </p:nvSpPr>
        <p:spPr bwMode="auto">
          <a:xfrm>
            <a:off x="-1968500" y="1322388"/>
            <a:ext cx="1968500" cy="3752850"/>
          </a:xfrm>
          <a:prstGeom prst="rect">
            <a:avLst/>
          </a:prstGeom>
          <a:noFill/>
          <a:ln w="9525" algn="ctr">
            <a:noFill/>
            <a:miter lim="800000"/>
            <a:headEnd/>
            <a:tailEnd/>
          </a:ln>
          <a:effectLst/>
        </p:spPr>
        <p:txBody>
          <a:bodyPr lIns="80139" tIns="40069" rIns="80139" bIns="40069">
            <a:spAutoFit/>
          </a:bodyPr>
          <a:lstStyle/>
          <a:p>
            <a:pPr algn="r" defTabSz="801688" eaLnBrk="0" hangingPunct="0">
              <a:lnSpc>
                <a:spcPct val="125000"/>
              </a:lnSpc>
            </a:pPr>
            <a:r>
              <a:rPr lang="zh-CN" altLang="en-US" sz="1100" smtClean="0">
                <a:solidFill>
                  <a:srgbClr val="FFFFFF"/>
                </a:solidFill>
                <a:latin typeface="Arial" pitchFamily="34" charset="0"/>
                <a:ea typeface="华文细黑" pitchFamily="2" charset="-122"/>
              </a:rPr>
              <a:t>英文标题</a:t>
            </a:r>
            <a:r>
              <a:rPr lang="en-US" altLang="zh-CN" sz="1100" smtClean="0">
                <a:solidFill>
                  <a:srgbClr val="FFFFFF"/>
                </a:solidFill>
                <a:latin typeface="Arial" pitchFamily="34" charset="0"/>
                <a:ea typeface="华文细黑" pitchFamily="2" charset="-122"/>
              </a:rPr>
              <a:t>:40-47pt  </a:t>
            </a: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副标题</a:t>
            </a:r>
            <a:r>
              <a:rPr lang="en-US" altLang="zh-CN" sz="1100" smtClean="0">
                <a:solidFill>
                  <a:srgbClr val="FFFFFF"/>
                </a:solidFill>
                <a:latin typeface="Arial" pitchFamily="34" charset="0"/>
                <a:ea typeface="华文细黑" pitchFamily="2" charset="-122"/>
              </a:rPr>
              <a:t>:26-30pt</a:t>
            </a: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字体颜色</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反白</a:t>
            </a: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内部使用字体 </a:t>
            </a:r>
            <a:r>
              <a:rPr lang="en-US" altLang="zh-CN" sz="1100" smtClean="0">
                <a:solidFill>
                  <a:srgbClr val="FFFFFF"/>
                </a:solidFill>
                <a:latin typeface="Arial" pitchFamily="34" charset="0"/>
                <a:ea typeface="华文细黑" pitchFamily="2" charset="-122"/>
              </a:rPr>
              <a:t>:</a:t>
            </a:r>
          </a:p>
          <a:p>
            <a:pPr algn="r" defTabSz="801688" eaLnBrk="0" hangingPunct="0">
              <a:lnSpc>
                <a:spcPct val="125000"/>
              </a:lnSpc>
            </a:pPr>
            <a:r>
              <a:rPr lang="en-US" altLang="zh-CN" sz="1100" smtClean="0">
                <a:solidFill>
                  <a:srgbClr val="FFFFFF"/>
                </a:solidFill>
                <a:latin typeface="Arial" pitchFamily="34" charset="0"/>
                <a:ea typeface="华文细黑" pitchFamily="2" charset="-122"/>
              </a:rPr>
              <a:t>FrutigerNext LT Medium</a:t>
            </a: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外部使用字体 </a:t>
            </a:r>
            <a:r>
              <a:rPr lang="en-US" altLang="zh-CN" sz="1100" smtClean="0">
                <a:solidFill>
                  <a:srgbClr val="FFFFFF"/>
                </a:solidFill>
                <a:latin typeface="Arial" pitchFamily="34" charset="0"/>
                <a:ea typeface="华文细黑" pitchFamily="2" charset="-122"/>
              </a:rPr>
              <a:t>: Arial</a:t>
            </a:r>
            <a:endParaRPr lang="zh-CN" altLang="en-US" sz="1100" smtClean="0">
              <a:solidFill>
                <a:srgbClr val="FFFFFF"/>
              </a:solidFill>
              <a:latin typeface="Arial" pitchFamily="34" charset="0"/>
              <a:ea typeface="华文细黑" pitchFamily="2" charset="-122"/>
            </a:endParaRPr>
          </a:p>
          <a:p>
            <a:pPr algn="r" defTabSz="801688" eaLnBrk="0" hangingPunct="0">
              <a:lnSpc>
                <a:spcPct val="125000"/>
              </a:lnSpc>
            </a:pPr>
            <a:endParaRPr lang="zh-CN" altLang="en-US" sz="1100" smtClean="0">
              <a:solidFill>
                <a:srgbClr val="FFFFFF"/>
              </a:solidFill>
              <a:latin typeface="Arial" pitchFamily="34" charset="0"/>
              <a:ea typeface="华文细黑" pitchFamily="2" charset="-122"/>
            </a:endParaRPr>
          </a:p>
          <a:p>
            <a:pPr algn="r" defTabSz="801688" eaLnBrk="0" hangingPunct="0">
              <a:lnSpc>
                <a:spcPct val="125000"/>
              </a:lnSpc>
            </a:pPr>
            <a:endParaRPr lang="zh-CN" altLang="en-US" sz="1100" smtClean="0">
              <a:solidFill>
                <a:srgbClr val="FFFFFF"/>
              </a:solidFill>
              <a:latin typeface="Arial" pitchFamily="34" charset="0"/>
              <a:ea typeface="华文细黑" pitchFamily="2" charset="-122"/>
            </a:endParaRP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中文标题</a:t>
            </a:r>
            <a:r>
              <a:rPr lang="en-US" altLang="zh-CN" sz="1100" smtClean="0">
                <a:solidFill>
                  <a:srgbClr val="FFFFFF"/>
                </a:solidFill>
                <a:latin typeface="Arial" pitchFamily="34" charset="0"/>
                <a:ea typeface="华文细黑" pitchFamily="2" charset="-122"/>
              </a:rPr>
              <a:t>:35-47pt</a:t>
            </a: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字体</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黑体</a:t>
            </a:r>
          </a:p>
          <a:p>
            <a:pPr algn="r" defTabSz="801688" eaLnBrk="0" hangingPunct="0">
              <a:lnSpc>
                <a:spcPct val="125000"/>
              </a:lnSpc>
            </a:pPr>
            <a:r>
              <a:rPr lang="en-US" altLang="zh-CN" sz="1100" smtClean="0">
                <a:solidFill>
                  <a:srgbClr val="FFFFFF"/>
                </a:solidFill>
                <a:latin typeface="Arial" pitchFamily="34" charset="0"/>
                <a:ea typeface="华文细黑" pitchFamily="2" charset="-122"/>
              </a:rPr>
              <a:t>  </a:t>
            </a:r>
            <a:r>
              <a:rPr lang="zh-CN" altLang="en-US" sz="1100" smtClean="0">
                <a:solidFill>
                  <a:srgbClr val="FFFFFF"/>
                </a:solidFill>
                <a:latin typeface="Arial" pitchFamily="34" charset="0"/>
                <a:ea typeface="华文细黑" pitchFamily="2" charset="-122"/>
              </a:rPr>
              <a:t>副标题</a:t>
            </a:r>
            <a:r>
              <a:rPr lang="en-US" altLang="zh-CN" sz="1100" smtClean="0">
                <a:solidFill>
                  <a:srgbClr val="FFFFFF"/>
                </a:solidFill>
                <a:latin typeface="Arial" pitchFamily="34" charset="0"/>
                <a:ea typeface="华文细黑" pitchFamily="2" charset="-122"/>
              </a:rPr>
              <a:t>:24-28pt</a:t>
            </a:r>
            <a:endParaRPr lang="zh-CN" altLang="en-US" sz="1100" smtClean="0">
              <a:solidFill>
                <a:srgbClr val="FFFFFF"/>
              </a:solidFill>
              <a:latin typeface="Arial" pitchFamily="34" charset="0"/>
              <a:ea typeface="华文细黑" pitchFamily="2" charset="-122"/>
            </a:endParaRP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字体颜色</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反白</a:t>
            </a:r>
          </a:p>
          <a:p>
            <a:pPr algn="r" defTabSz="801688" eaLnBrk="0" hangingPunct="0">
              <a:lnSpc>
                <a:spcPct val="125000"/>
              </a:lnSpc>
            </a:pPr>
            <a:r>
              <a:rPr lang="zh-CN" altLang="en-US" sz="1100" smtClean="0">
                <a:solidFill>
                  <a:srgbClr val="FFFFFF"/>
                </a:solidFill>
                <a:latin typeface="Arial" pitchFamily="34" charset="0"/>
                <a:ea typeface="华文细黑" pitchFamily="2" charset="-122"/>
              </a:rPr>
              <a:t>字体</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细黑体</a:t>
            </a:r>
          </a:p>
          <a:p>
            <a:pPr algn="r" defTabSz="801688" eaLnBrk="0" hangingPunct="0">
              <a:lnSpc>
                <a:spcPct val="125000"/>
              </a:lnSpc>
            </a:pPr>
            <a:endParaRPr lang="zh-CN" altLang="en-US" sz="1100" smtClean="0">
              <a:solidFill>
                <a:srgbClr val="FFFFFF"/>
              </a:solidFill>
              <a:latin typeface="Arial" pitchFamily="34" charset="0"/>
              <a:ea typeface="华文细黑" pitchFamily="2" charset="-122"/>
            </a:endParaRPr>
          </a:p>
          <a:p>
            <a:pPr algn="r" defTabSz="801688" eaLnBrk="0" hangingPunct="0">
              <a:lnSpc>
                <a:spcPct val="125000"/>
              </a:lnSpc>
            </a:pPr>
            <a:endParaRPr lang="zh-CN" altLang="en-US" sz="1100" smtClean="0">
              <a:solidFill>
                <a:srgbClr val="FFFFFF"/>
              </a:solidFill>
              <a:latin typeface="Arial" pitchFamily="34" charset="0"/>
              <a:ea typeface="华文细黑" pitchFamily="2" charset="-122"/>
            </a:endParaRPr>
          </a:p>
          <a:p>
            <a:pPr algn="r" defTabSz="801688" eaLnBrk="0" hangingPunct="0">
              <a:lnSpc>
                <a:spcPct val="125000"/>
              </a:lnSpc>
            </a:pPr>
            <a:endParaRPr lang="zh-CN" altLang="en-US" sz="1100" smtClean="0">
              <a:solidFill>
                <a:srgbClr val="FFFFFF"/>
              </a:solidFill>
              <a:latin typeface="Arial" pitchFamily="34" charset="0"/>
              <a:ea typeface="华文细黑" pitchFamily="2" charset="-122"/>
            </a:endParaRPr>
          </a:p>
          <a:p>
            <a:pPr algn="r" defTabSz="801688" eaLnBrk="0" hangingPunct="0">
              <a:lnSpc>
                <a:spcPct val="125000"/>
              </a:lnSpc>
              <a:spcBef>
                <a:spcPct val="50000"/>
              </a:spcBef>
            </a:pPr>
            <a:endParaRPr lang="zh-CN" altLang="en-US" sz="1100" smtClean="0">
              <a:solidFill>
                <a:srgbClr val="000000"/>
              </a:solidFill>
              <a:latin typeface="Arial" pitchFamily="34" charset="0"/>
              <a:ea typeface="华文细黑" pitchFamily="2" charset="-122"/>
            </a:endParaRPr>
          </a:p>
        </p:txBody>
      </p:sp>
      <p:sp>
        <p:nvSpPr>
          <p:cNvPr id="44047" name="Rectangle 15"/>
          <p:cNvSpPr>
            <a:spLocks noGrp="1" noChangeArrowheads="1"/>
          </p:cNvSpPr>
          <p:nvPr>
            <p:ph type="ctrTitle" sz="quarter"/>
          </p:nvPr>
        </p:nvSpPr>
        <p:spPr>
          <a:xfrm>
            <a:off x="636588" y="1392238"/>
            <a:ext cx="5303837" cy="1666875"/>
          </a:xfrm>
        </p:spPr>
        <p:txBody>
          <a:bodyPr/>
          <a:lstStyle>
            <a:lvl1pPr>
              <a:defRPr sz="4300" b="1">
                <a:solidFill>
                  <a:schemeClr val="bg1"/>
                </a:solidFill>
              </a:defRPr>
            </a:lvl1pPr>
          </a:lstStyle>
          <a:p>
            <a:r>
              <a:rPr lang="en-US" altLang="zh-CN" smtClean="0"/>
              <a:t>Click to edit Master title style</a:t>
            </a:r>
            <a:endParaRPr lang="zh-CN" altLang="en-US"/>
          </a:p>
        </p:txBody>
      </p:sp>
      <p:sp>
        <p:nvSpPr>
          <p:cNvPr id="44048" name="Rectangle 16"/>
          <p:cNvSpPr>
            <a:spLocks noGrp="1" noChangeArrowheads="1"/>
          </p:cNvSpPr>
          <p:nvPr>
            <p:ph type="subTitle" sz="quarter" idx="1"/>
          </p:nvPr>
        </p:nvSpPr>
        <p:spPr>
          <a:xfrm>
            <a:off x="684213" y="3182938"/>
            <a:ext cx="5305425" cy="865187"/>
          </a:xfrm>
        </p:spPr>
        <p:txBody>
          <a:bodyPr lIns="80139" tIns="40069" rIns="80139" bIns="40069"/>
          <a:lstStyle>
            <a:lvl1pPr marL="0" indent="0">
              <a:buFont typeface="Wingdings" pitchFamily="2" charset="2"/>
              <a:buNone/>
              <a:defRPr sz="2800">
                <a:solidFill>
                  <a:schemeClr val="bg1"/>
                </a:solidFill>
                <a:latin typeface="华文细黑" pitchFamily="2" charset="-122"/>
              </a:defRPr>
            </a:lvl1pPr>
          </a:lstStyle>
          <a:p>
            <a:r>
              <a:rPr lang="en-US" altLang="zh-CN" smtClean="0"/>
              <a:t>Click to edit Master subtitle style</a:t>
            </a:r>
            <a:endParaRPr lang="zh-CN" altLang="en-US"/>
          </a:p>
        </p:txBody>
      </p:sp>
      <p:sp>
        <p:nvSpPr>
          <p:cNvPr id="11" name="Rectangle 26"/>
          <p:cNvSpPr>
            <a:spLocks noGrp="1" noChangeArrowheads="1"/>
          </p:cNvSpPr>
          <p:nvPr>
            <p:ph type="dt" sz="quarter" idx="10"/>
          </p:nvPr>
        </p:nvSpPr>
        <p:spPr>
          <a:xfrm>
            <a:off x="684213" y="282575"/>
            <a:ext cx="2133600" cy="474663"/>
          </a:xfrm>
        </p:spPr>
        <p:txBody>
          <a:bodyPr lIns="80139" tIns="40069" rIns="80139" bIns="40069"/>
          <a:lstStyle>
            <a:lvl1pPr>
              <a:lnSpc>
                <a:spcPct val="100000"/>
              </a:lnSpc>
              <a:defRPr>
                <a:latin typeface="FrutigerNext LT Regular" pitchFamily="34" charset="0"/>
              </a:defRPr>
            </a:lvl1pPr>
          </a:lstStyle>
          <a:p>
            <a:pPr>
              <a:defRPr/>
            </a:pPr>
            <a:fld id="{F3491113-FC4B-4DF1-AB43-DDA3A6B9C76B}" type="datetime1">
              <a:rPr lang="zh-CN" altLang="en-US">
                <a:solidFill>
                  <a:srgbClr val="000000"/>
                </a:solidFill>
              </a:rPr>
              <a:pPr>
                <a:defRPr/>
              </a:pPr>
              <a:t>2015/3/4</a:t>
            </a:fld>
            <a:endParaRPr lang="en-US" altLang="zh-CN">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Click to edit Master title style</a:t>
            </a:r>
            <a:endParaRPr lang="zh-CN" altLang="en-US"/>
          </a:p>
        </p:txBody>
      </p:sp>
      <p:sp>
        <p:nvSpPr>
          <p:cNvPr id="3" name="内容占位符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35E93C43-E1A2-44B8-8F8A-872D3F7355CC}"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C8510AC1-AB51-4B77-A2C2-6A7A2C002D78}"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Click to edit Master title style</a:t>
            </a:r>
            <a:endParaRPr lang="zh-CN" altLang="en-US"/>
          </a:p>
        </p:txBody>
      </p:sp>
      <p:sp>
        <p:nvSpPr>
          <p:cNvPr id="3" name="内容占位符 2"/>
          <p:cNvSpPr>
            <a:spLocks noGrp="1"/>
          </p:cNvSpPr>
          <p:nvPr>
            <p:ph sz="half" idx="1"/>
          </p:nvPr>
        </p:nvSpPr>
        <p:spPr>
          <a:xfrm>
            <a:off x="652463" y="1641475"/>
            <a:ext cx="3887787"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内容占位符 3"/>
          <p:cNvSpPr>
            <a:spLocks noGrp="1"/>
          </p:cNvSpPr>
          <p:nvPr>
            <p:ph sz="half" idx="2"/>
          </p:nvPr>
        </p:nvSpPr>
        <p:spPr>
          <a:xfrm>
            <a:off x="4692650" y="1641475"/>
            <a:ext cx="38893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5E2106F5-C361-4E35-A991-92F9045FF2C4}"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en-US" altLang="zh-CN" smtClean="0"/>
              <a:t>Click to edit Master title style</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0F409257-F309-4C4F-B630-A681DF70F72C}"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Click to edit Master title style</a:t>
            </a:r>
            <a:endParaRPr lang="zh-CN" altLang="en-US"/>
          </a:p>
        </p:txBody>
      </p:sp>
      <p:sp>
        <p:nvSpPr>
          <p:cNvPr id="3"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6FCD34DA-EC17-4A4D-ABC5-2C3E958BE2F5}"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7F804B81-A648-4A8F-9DB3-73D9AC05669A}" type="datetimeFigureOut">
              <a:rPr lang="de-DE" smtClean="0"/>
              <a:pPr/>
              <a:t>04.03.2015</a:t>
            </a:fld>
            <a:endParaRPr lang="de-DE"/>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E0B8E19-A755-4D85-BA17-8AF0F1E98C70}" type="slidenum">
              <a:rPr lang="de-DE" smtClean="0"/>
              <a:pPr/>
              <a:t>‹#›</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E7307F01-9F65-45B0-A147-FFC6B2BA9242}"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4D9C0AB3-9B3B-4AA1-98B8-E00CB27874D0}"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smtClean="0"/>
              <a:t>Click icon to add picture</a:t>
            </a:r>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DA68B09E-05E0-4FD5-99FB-F5F4C7F3EE24}"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Click to edit Master title style</a:t>
            </a:r>
            <a:endParaRPr lang="zh-CN" altLang="en-US"/>
          </a:p>
        </p:txBody>
      </p:sp>
      <p:sp>
        <p:nvSpPr>
          <p:cNvPr id="3" name="竖排文字占位符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5FA2FD25-9C8C-4EF7-82B4-D8C972580376}"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35738" y="44450"/>
            <a:ext cx="2046287" cy="5791200"/>
          </a:xfrm>
        </p:spPr>
        <p:txBody>
          <a:bodyPr vert="eaVert"/>
          <a:lstStyle/>
          <a:p>
            <a:r>
              <a:rPr lang="en-US" altLang="zh-CN" smtClean="0"/>
              <a:t>Click to edit Master title style</a:t>
            </a:r>
            <a:endParaRPr lang="zh-CN" altLang="en-US"/>
          </a:p>
        </p:txBody>
      </p:sp>
      <p:sp>
        <p:nvSpPr>
          <p:cNvPr id="3" name="竖排文字占位符 2"/>
          <p:cNvSpPr>
            <a:spLocks noGrp="1"/>
          </p:cNvSpPr>
          <p:nvPr>
            <p:ph type="body" orient="vert" idx="1"/>
          </p:nvPr>
        </p:nvSpPr>
        <p:spPr>
          <a:xfrm>
            <a:off x="395288" y="44450"/>
            <a:ext cx="5988050" cy="5791200"/>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6021E04C-86D3-43BF-B705-9525D316CBD5}"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395288" y="44450"/>
            <a:ext cx="7745412" cy="871538"/>
          </a:xfrm>
        </p:spPr>
        <p:txBody>
          <a:bodyPr/>
          <a:lstStyle/>
          <a:p>
            <a:r>
              <a:rPr lang="en-US" altLang="zh-CN" smtClean="0"/>
              <a:t>Click to edit Master title style</a:t>
            </a:r>
            <a:endParaRPr lang="zh-CN" altLang="en-US"/>
          </a:p>
        </p:txBody>
      </p:sp>
      <p:sp>
        <p:nvSpPr>
          <p:cNvPr id="3" name="表格占位符 2"/>
          <p:cNvSpPr>
            <a:spLocks noGrp="1"/>
          </p:cNvSpPr>
          <p:nvPr>
            <p:ph type="tbl" idx="1"/>
          </p:nvPr>
        </p:nvSpPr>
        <p:spPr>
          <a:xfrm>
            <a:off x="652463" y="1641475"/>
            <a:ext cx="7929562" cy="4194175"/>
          </a:xfrm>
        </p:spPr>
        <p:txBody>
          <a:bodyPr/>
          <a:lstStyle/>
          <a:p>
            <a:pPr lvl="0"/>
            <a:r>
              <a:rPr lang="en-US" altLang="zh-CN" noProof="0" smtClean="0"/>
              <a:t>Click icon to add table</a:t>
            </a:r>
            <a:endParaRPr lang="zh-CN" altLang="en-US" noProof="0" smtClean="0"/>
          </a:p>
        </p:txBody>
      </p:sp>
      <p:sp>
        <p:nvSpPr>
          <p:cNvPr id="4"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A73A987B-43D3-4EA1-9E5F-224D36F2B211}"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395288" y="44450"/>
            <a:ext cx="7745412" cy="871538"/>
          </a:xfrm>
        </p:spPr>
        <p:txBody>
          <a:bodyPr/>
          <a:lstStyle/>
          <a:p>
            <a:r>
              <a:rPr lang="en-US" altLang="zh-CN" smtClean="0"/>
              <a:t>Click to edit Master title style</a:t>
            </a:r>
            <a:endParaRPr lang="zh-CN" altLang="en-US"/>
          </a:p>
        </p:txBody>
      </p:sp>
      <p:sp>
        <p:nvSpPr>
          <p:cNvPr id="3" name="文本占位符 2"/>
          <p:cNvSpPr>
            <a:spLocks noGrp="1"/>
          </p:cNvSpPr>
          <p:nvPr>
            <p:ph type="body" sz="half" idx="1"/>
          </p:nvPr>
        </p:nvSpPr>
        <p:spPr>
          <a:xfrm>
            <a:off x="652463" y="1641475"/>
            <a:ext cx="3887787" cy="4194175"/>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内容占位符 3"/>
          <p:cNvSpPr>
            <a:spLocks noGrp="1"/>
          </p:cNvSpPr>
          <p:nvPr>
            <p:ph sz="half" idx="2"/>
          </p:nvPr>
        </p:nvSpPr>
        <p:spPr>
          <a:xfrm>
            <a:off x="4692650" y="1641475"/>
            <a:ext cx="3889375" cy="4194175"/>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1EBACD7F-20CD-43F6-A2BD-9349707207A6}"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395288" y="44450"/>
            <a:ext cx="8186737" cy="5791200"/>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3"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DCA40BED-2742-4A18-8D8C-954DD60225DA}"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395288" y="44450"/>
            <a:ext cx="7745412" cy="871538"/>
          </a:xfrm>
        </p:spPr>
        <p:txBody>
          <a:bodyPr/>
          <a:lstStyle/>
          <a:p>
            <a:r>
              <a:rPr lang="en-US" altLang="zh-CN" smtClean="0"/>
              <a:t>Click to edit Master title style</a:t>
            </a:r>
            <a:endParaRPr lang="zh-CN" altLang="en-US"/>
          </a:p>
        </p:txBody>
      </p:sp>
      <p:sp>
        <p:nvSpPr>
          <p:cNvPr id="3" name="内容占位符 2"/>
          <p:cNvSpPr>
            <a:spLocks noGrp="1"/>
          </p:cNvSpPr>
          <p:nvPr>
            <p:ph sz="half" idx="1"/>
          </p:nvPr>
        </p:nvSpPr>
        <p:spPr>
          <a:xfrm>
            <a:off x="652463" y="1641475"/>
            <a:ext cx="3887787" cy="4194175"/>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内容占位符 3"/>
          <p:cNvSpPr>
            <a:spLocks noGrp="1"/>
          </p:cNvSpPr>
          <p:nvPr>
            <p:ph sz="quarter" idx="2"/>
          </p:nvPr>
        </p:nvSpPr>
        <p:spPr>
          <a:xfrm>
            <a:off x="4692650" y="1641475"/>
            <a:ext cx="3889375" cy="20208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内容占位符 4"/>
          <p:cNvSpPr>
            <a:spLocks noGrp="1"/>
          </p:cNvSpPr>
          <p:nvPr>
            <p:ph sz="quarter" idx="3"/>
          </p:nvPr>
        </p:nvSpPr>
        <p:spPr>
          <a:xfrm>
            <a:off x="4692650" y="3814763"/>
            <a:ext cx="3889375" cy="20208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6" name="Rectangle 10"/>
          <p:cNvSpPr>
            <a:spLocks noGrp="1" noChangeArrowheads="1"/>
          </p:cNvSpPr>
          <p:nvPr>
            <p:ph type="dt" sz="half" idx="10"/>
          </p:nvPr>
        </p:nvSpPr>
        <p:spPr>
          <a:ln/>
        </p:spPr>
        <p:txBody>
          <a:bodyPr/>
          <a:lstStyle>
            <a:lvl1pPr>
              <a:defRPr/>
            </a:lvl1pPr>
          </a:lstStyle>
          <a:p>
            <a:pPr>
              <a:defRPr/>
            </a:pPr>
            <a:r>
              <a:rPr lang="de-DE" altLang="zh-CN">
                <a:solidFill>
                  <a:srgbClr val="000000"/>
                </a:solidFill>
              </a:rPr>
              <a:t>Page </a:t>
            </a:r>
            <a:fld id="{FD42E316-D63C-4A70-BBE8-B232096EAEB2}" type="slidenum">
              <a:rPr lang="de-DE" altLang="zh-CN">
                <a:solidFill>
                  <a:srgbClr val="000000"/>
                </a:solidFill>
              </a:rPr>
              <a:pPr>
                <a:defRPr/>
              </a:pPr>
              <a:t>‹#›</a:t>
            </a:fld>
            <a:endParaRPr lang="en-GB" altLang="zh-CN">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325438"/>
            <a:ext cx="7632700" cy="871537"/>
          </a:xfrm>
          <a:prstGeom prst="rect">
            <a:avLst/>
          </a:prstGeom>
        </p:spPr>
        <p:txBody>
          <a:bodyPr/>
          <a:lstStyle/>
          <a:p>
            <a:r>
              <a:rPr lang="en-US" altLang="zh-CN" smtClean="0"/>
              <a:t>Click to edit Master title style</a:t>
            </a:r>
            <a:endParaRPr lang="zh-CN" altLang="en-US"/>
          </a:p>
        </p:txBody>
      </p:sp>
      <p:sp>
        <p:nvSpPr>
          <p:cNvPr id="3" name="内容占位符 2"/>
          <p:cNvSpPr>
            <a:spLocks noGrp="1"/>
          </p:cNvSpPr>
          <p:nvPr>
            <p:ph idx="1"/>
          </p:nvPr>
        </p:nvSpPr>
        <p:spPr>
          <a:xfrm>
            <a:off x="755650" y="1628775"/>
            <a:ext cx="7632700" cy="4194175"/>
          </a:xfrm>
          <a:prstGeom prst="rect">
            <a:avLst/>
          </a:prstGeo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636838"/>
            <a:ext cx="5616575" cy="625475"/>
          </a:xfrm>
        </p:spPr>
        <p:txBody>
          <a:bodyPr/>
          <a:lstStyle/>
          <a:p>
            <a:r>
              <a:rPr lang="en-US" altLang="zh-CN" smtClean="0"/>
              <a:t>Click to edit Master title style</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xmlns="" val="5296239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892969" y="1151930"/>
            <a:ext cx="7358063" cy="2321719"/>
          </a:xfrm>
          <a:prstGeom prst="rect">
            <a:avLst/>
          </a:prstGeom>
        </p:spPr>
        <p:txBody>
          <a:bodyPr anchor="b"/>
          <a:lstStyle/>
          <a:p>
            <a:pPr lvl="0">
              <a:defRPr sz="1800"/>
            </a:pPr>
            <a:r>
              <a:rPr sz="3700" dirty="0"/>
              <a:t>Title Text</a:t>
            </a:r>
          </a:p>
        </p:txBody>
      </p:sp>
      <p:sp>
        <p:nvSpPr>
          <p:cNvPr id="6" name="Shape 6"/>
          <p:cNvSpPr>
            <a:spLocks noGrp="1"/>
          </p:cNvSpPr>
          <p:nvPr>
            <p:ph type="body" idx="1"/>
          </p:nvPr>
        </p:nvSpPr>
        <p:spPr>
          <a:xfrm>
            <a:off x="892969" y="3536156"/>
            <a:ext cx="7358063" cy="794742"/>
          </a:xfrm>
          <a:prstGeom prst="rect">
            <a:avLst/>
          </a:prstGeom>
        </p:spPr>
        <p:txBody>
          <a:bodyPr anchor="t"/>
          <a:lstStyle>
            <a:lvl1pPr marL="0" indent="0" algn="ctr">
              <a:spcBef>
                <a:spcPts val="0"/>
              </a:spcBef>
              <a:buSzTx/>
              <a:buNone/>
              <a:defRPr sz="2200"/>
            </a:lvl1pPr>
            <a:lvl2pPr marL="0" indent="160729" algn="ctr">
              <a:spcBef>
                <a:spcPts val="0"/>
              </a:spcBef>
              <a:buSzTx/>
              <a:buNone/>
              <a:defRPr sz="2200"/>
            </a:lvl2pPr>
            <a:lvl3pPr marL="0" indent="321457" algn="ctr">
              <a:spcBef>
                <a:spcPts val="0"/>
              </a:spcBef>
              <a:buSzTx/>
              <a:buNone/>
              <a:defRPr sz="2200"/>
            </a:lvl3pPr>
            <a:lvl4pPr marL="0" indent="482186" algn="ctr">
              <a:spcBef>
                <a:spcPts val="0"/>
              </a:spcBef>
              <a:buSzTx/>
              <a:buNone/>
              <a:defRPr sz="2200"/>
            </a:lvl4pPr>
            <a:lvl5pPr marL="0" indent="642915" algn="ctr">
              <a:spcBef>
                <a:spcPts val="0"/>
              </a:spcBef>
              <a:buSzTx/>
              <a:buNone/>
              <a:defRPr sz="2200"/>
            </a:lvl5pPr>
          </a:lstStyle>
          <a:p>
            <a:pPr lvl="0">
              <a:defRPr sz="1800"/>
            </a:pPr>
            <a:r>
              <a:rPr sz="2200" dirty="0"/>
              <a:t>Body Level One</a:t>
            </a:r>
          </a:p>
          <a:p>
            <a:pPr lvl="1">
              <a:defRPr sz="1800"/>
            </a:pPr>
            <a:r>
              <a:rPr sz="2200" dirty="0"/>
              <a:t>Body Level Two</a:t>
            </a:r>
          </a:p>
          <a:p>
            <a:pPr lvl="2">
              <a:defRPr sz="1800"/>
            </a:pPr>
            <a:r>
              <a:rPr sz="2200" dirty="0"/>
              <a:t>Body Level Three</a:t>
            </a:r>
          </a:p>
          <a:p>
            <a:pPr lvl="3">
              <a:defRPr sz="1800"/>
            </a:pPr>
            <a:r>
              <a:rPr sz="2200" dirty="0"/>
              <a:t>Body Level Four</a:t>
            </a:r>
          </a:p>
          <a:p>
            <a:pPr lvl="4">
              <a:defRPr sz="1800"/>
            </a:pPr>
            <a:r>
              <a:rPr sz="2200" dirty="0"/>
              <a:t>Body Level Five</a:t>
            </a: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672E2FE4-1B93-4320-8291-AB9E6CCB9A36}" type="datetimeFigureOut">
              <a:rPr lang="en-US"/>
              <a:pPr>
                <a:defRPr/>
              </a:pPr>
              <a:t>3/4/2015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B3E03224-EC7D-4FC6-8238-CE06BE0F1B52}"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3C5BF405-55BD-4BA7-9D4C-422D6C03F860}" type="datetimeFigureOut">
              <a:rPr lang="en-US"/>
              <a:pPr>
                <a:defRPr/>
              </a:pPr>
              <a:t>3/4/2015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EB2D21D8-57F8-477C-A5A2-963D0F321A6D}"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52E56523-F183-45BC-A6EF-4673DA16B702}" type="datetimeFigureOut">
              <a:rPr lang="en-US"/>
              <a:pPr>
                <a:defRPr/>
              </a:pPr>
              <a:t>3/4/2015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6517AAF4-F23B-40FD-B8D1-8C17D8240169}"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03CE4301-0CAE-468B-A6FF-721BE8C9BC8A}" type="datetimeFigureOut">
              <a:rPr lang="en-US"/>
              <a:pPr>
                <a:defRPr/>
              </a:pPr>
              <a:t>3/4/2015</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BB38AB83-F700-4943-B1FE-60A7C3C2098F}"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055D1374-6D62-49C4-B0BA-ED9873564E7D}" type="datetimeFigureOut">
              <a:rPr lang="en-US"/>
              <a:pPr>
                <a:defRPr/>
              </a:pPr>
              <a:t>3/4/2015</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9415274B-CC3F-4ECB-83EB-A73B676F4FA9}"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531C2BE3-DDAC-4E82-8833-9433BBBE20D1}" type="datetimeFigureOut">
              <a:rPr lang="en-US"/>
              <a:pPr>
                <a:defRPr/>
              </a:pPr>
              <a:t>3/4/2015</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B2522796-119E-468B-9A5A-BEA1FBE4D717}"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C1C73F4D-8F41-4161-8AF5-6F4F3C08323A}" type="datetimeFigureOut">
              <a:rPr lang="en-US"/>
              <a:pPr>
                <a:defRPr/>
              </a:pPr>
              <a:t>3/4/2015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5487BFBA-E8BE-4DB5-A745-425D6C9A7404}"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3D4AE0D2-432C-4C65-9A21-580FAE4BAD89}" type="datetimeFigureOut">
              <a:rPr lang="en-US"/>
              <a:pPr>
                <a:defRPr/>
              </a:pPr>
              <a:t>3/4/2015</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FA588CBC-D920-4DCF-9953-4D053DE1C1D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en-US" altLang="zh-CN" smtClean="0"/>
              <a:t>Click to edit Master title style</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xmlns="" val="33077220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23B315EB-21A2-443B-8A3D-7BEE89D60122}" type="datetimeFigureOut">
              <a:rPr lang="en-US"/>
              <a:pPr>
                <a:defRPr/>
              </a:pPr>
              <a:t>3/4/2015</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37566BD1-DB1C-46CE-B887-368C51FAC947}"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FBAA3F89-01B7-4CE5-93E8-6EE87E2C0389}" type="datetimeFigureOut">
              <a:rPr lang="en-US"/>
              <a:pPr>
                <a:defRPr/>
              </a:pPr>
              <a:t>3/4/2015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CE39B519-4917-4824-8120-A86A0D249ACE}"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138DEF46-1BC0-4D50-9293-9EF05AD96090}" type="datetimeFigureOut">
              <a:rPr lang="en-US"/>
              <a:pPr>
                <a:defRPr/>
              </a:pPr>
              <a:t>3/4/2015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FrutigerNext LT Regular" pitchFamily="34" charset="0"/>
                <a:ea typeface="MS PGothic" pitchFamily="34" charset="-128"/>
              </a:defRPr>
            </a:lvl1pPr>
          </a:lstStyle>
          <a:p>
            <a:pPr>
              <a:defRPr/>
            </a:pPr>
            <a:fld id="{D93CFCEA-490A-4092-A09F-A350E85B9AAE}"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en-US" altLang="zh-CN" smtClean="0"/>
              <a:t>Click to edit Master title style</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xmlns="" val="3820182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en-US" altLang="zh-CN" smtClean="0"/>
              <a:t>Click to edit Master title style</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xmlns="" val="216087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en-US" altLang="zh-CN" smtClean="0"/>
              <a:t>Click to edit Master title style</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xmlns="" val="3222059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325438"/>
            <a:ext cx="7632700" cy="871537"/>
          </a:xfrm>
          <a:prstGeom prst="rect">
            <a:avLst/>
          </a:prstGeom>
        </p:spPr>
        <p:txBody>
          <a:bodyPr/>
          <a:lstStyle/>
          <a:p>
            <a:r>
              <a:rPr lang="en-US" altLang="zh-CN" smtClean="0"/>
              <a:t>Click to edit Master title style</a:t>
            </a:r>
            <a:endParaRPr lang="zh-CN" altLang="en-US"/>
          </a:p>
        </p:txBody>
      </p:sp>
      <p:sp>
        <p:nvSpPr>
          <p:cNvPr id="3" name="内容占位符 2"/>
          <p:cNvSpPr>
            <a:spLocks noGrp="1"/>
          </p:cNvSpPr>
          <p:nvPr>
            <p:ph idx="1"/>
          </p:nvPr>
        </p:nvSpPr>
        <p:spPr>
          <a:xfrm>
            <a:off x="755650" y="1628775"/>
            <a:ext cx="7632700" cy="4194175"/>
          </a:xfrm>
          <a:prstGeom prst="rect">
            <a:avLst/>
          </a:prstGeo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Tree>
    <p:extLst>
      <p:ext uri="{BB962C8B-B14F-4D97-AF65-F5344CB8AC3E}">
        <p14:creationId xmlns:p14="http://schemas.microsoft.com/office/powerpoint/2010/main" xmlns="" val="3020829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873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5.png"/><Relationship Id="rId4" Type="http://schemas.openxmlformats.org/officeDocument/2006/relationships/image" Target="../media/image12.png"/></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5.png"/><Relationship Id="rId4" Type="http://schemas.openxmlformats.org/officeDocument/2006/relationships/image" Target="../media/image12.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17.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16.png"/><Relationship Id="rId2" Type="http://schemas.openxmlformats.org/officeDocument/2006/relationships/slideLayout" Target="../slideLayouts/slideLayout15.xml"/><Relationship Id="rId16" Type="http://schemas.openxmlformats.org/officeDocument/2006/relationships/theme" Target="../theme/theme1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1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theme" Target="../theme/theme15.xml"/><Relationship Id="rId1" Type="http://schemas.openxmlformats.org/officeDocument/2006/relationships/slideLayout" Target="../slideLayouts/slideLayout43.xml"/><Relationship Id="rId4" Type="http://schemas.openxmlformats.org/officeDocument/2006/relationships/image" Target="../media/image15.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jpe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jpe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jpeg"/></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theme" Target="../theme/theme8.xml"/><Relationship Id="rId1" Type="http://schemas.openxmlformats.org/officeDocument/2006/relationships/slideLayout" Target="../slideLayouts/slideLayout8.xml"/><Relationship Id="rId4" Type="http://schemas.openxmlformats.org/officeDocument/2006/relationships/image" Target="../media/image13.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9" name="Picture 146" descr="2"/>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0" y="973138"/>
            <a:ext cx="9144000"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3" name="Text Box 7"/>
          <p:cNvSpPr txBox="1">
            <a:spLocks noChangeArrowheads="1"/>
          </p:cNvSpPr>
          <p:nvPr/>
        </p:nvSpPr>
        <p:spPr bwMode="auto">
          <a:xfrm>
            <a:off x="7229475" y="4011613"/>
            <a:ext cx="1258888" cy="24447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
        <p:nvSpPr>
          <p:cNvPr id="1031" name="Rectangle 2"/>
          <p:cNvSpPr>
            <a:spLocks noGrp="1" noChangeArrowheads="1"/>
          </p:cNvSpPr>
          <p:nvPr>
            <p:ph type="title"/>
          </p:nvPr>
        </p:nvSpPr>
        <p:spPr bwMode="auto">
          <a:xfrm>
            <a:off x="755650" y="2178050"/>
            <a:ext cx="6121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6800" rIns="91440" bIns="46800" numCol="1" anchor="ctr" anchorCtr="0" compatLnSpc="1">
            <a:prstTxWarp prst="textNoShape">
              <a:avLst/>
            </a:prstTxWarp>
            <a:spAutoFit/>
          </a:bodyPr>
          <a:lstStyle/>
          <a:p>
            <a:pPr lvl="0"/>
            <a:r>
              <a:rPr lang="zh-CN" altLang="en-US" smtClean="0"/>
              <a:t>单击此处编辑母版标题样式</a:t>
            </a:r>
          </a:p>
        </p:txBody>
      </p:sp>
      <p:sp>
        <p:nvSpPr>
          <p:cNvPr id="1032" name="Rectangle 3"/>
          <p:cNvSpPr>
            <a:spLocks noGrp="1" noChangeArrowheads="1"/>
          </p:cNvSpPr>
          <p:nvPr>
            <p:ph type="body" idx="1"/>
          </p:nvPr>
        </p:nvSpPr>
        <p:spPr bwMode="auto">
          <a:xfrm>
            <a:off x="755650" y="3068638"/>
            <a:ext cx="532923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en-US" altLang="zh-CN" dirty="0" smtClean="0"/>
              <a:t>Click to edit Master subtitle style</a:t>
            </a:r>
          </a:p>
        </p:txBody>
      </p:sp>
      <p:sp>
        <p:nvSpPr>
          <p:cNvPr id="1036"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dirty="0">
                <a:solidFill>
                  <a:srgbClr val="666666"/>
                </a:solidFill>
                <a:latin typeface="FrutigerNext LT Bold" pitchFamily="34" charset="0"/>
                <a:ea typeface="ＭＳ Ｐゴシック" pitchFamily="34" charset="-128"/>
              </a:rPr>
              <a:t>Security Level: </a:t>
            </a:r>
          </a:p>
        </p:txBody>
      </p:sp>
      <p:sp>
        <p:nvSpPr>
          <p:cNvPr id="310"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n-ea"/>
              </a:defRPr>
            </a:lvl1pPr>
          </a:lstStyle>
          <a:p>
            <a:fld id="{7F804B81-A648-4A8F-9DB3-73D9AC05669A}" type="datetimeFigureOut">
              <a:rPr lang="de-DE" smtClean="0"/>
              <a:pPr/>
              <a:t>04.03.2015</a:t>
            </a:fld>
            <a:endParaRPr lang="de-DE"/>
          </a:p>
        </p:txBody>
      </p:sp>
      <p:sp>
        <p:nvSpPr>
          <p:cNvPr id="1105" name="Text Box 81"/>
          <p:cNvSpPr txBox="1">
            <a:spLocks noChangeArrowheads="1"/>
          </p:cNvSpPr>
          <p:nvPr/>
        </p:nvSpPr>
        <p:spPr bwMode="auto">
          <a:xfrm>
            <a:off x="-2884488" y="1330325"/>
            <a:ext cx="2776538" cy="176847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a:lnSpc>
                <a:spcPct val="125000"/>
              </a:lnSpc>
            </a:pPr>
            <a:r>
              <a:rPr lang="en-US" sz="1100" noProof="1">
                <a:solidFill>
                  <a:srgbClr val="FFFFFF"/>
                </a:solidFill>
                <a:latin typeface="FrutigerNext LT Regular" pitchFamily="34" charset="0"/>
                <a:ea typeface="ＭＳ Ｐゴシック" pitchFamily="34" charset="-128"/>
              </a:rPr>
              <a:t>Slide title</a:t>
            </a:r>
            <a:r>
              <a:rPr lang="en-US" altLang="zh-CN"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华文细黑" pitchFamily="2" charset="-122"/>
              </a:rPr>
              <a:t>:40-47pt  </a:t>
            </a:r>
          </a:p>
          <a:p>
            <a:pPr algn="r">
              <a:lnSpc>
                <a:spcPct val="125000"/>
              </a:lnSpc>
            </a:pPr>
            <a:r>
              <a:rPr lang="en-US" sz="1100" noProof="1">
                <a:solidFill>
                  <a:srgbClr val="FFFFFF"/>
                </a:solidFill>
                <a:latin typeface="FrutigerNext LT Regular" pitchFamily="34" charset="0"/>
                <a:ea typeface="ＭＳ Ｐゴシック" pitchFamily="34" charset="-128"/>
              </a:rPr>
              <a:t>Slide subtitle </a:t>
            </a:r>
            <a:r>
              <a:rPr lang="en-US" altLang="zh-CN" sz="1100">
                <a:solidFill>
                  <a:srgbClr val="FFFFFF"/>
                </a:solidFill>
                <a:latin typeface="FrutigerNext LT Regular" pitchFamily="34" charset="0"/>
                <a:ea typeface="华文细黑" pitchFamily="2" charset="-122"/>
              </a:rPr>
              <a:t>:26-30pt</a:t>
            </a:r>
          </a:p>
          <a:p>
            <a:pPr algn="r">
              <a:lnSpc>
                <a:spcPct val="125000"/>
              </a:lnSpc>
            </a:pPr>
            <a:r>
              <a:rPr lang="en-US" altLang="zh-CN" sz="1100">
                <a:solidFill>
                  <a:srgbClr val="FFFFFF"/>
                </a:solidFill>
                <a:latin typeface="FrutigerNext LT Regular" pitchFamily="34" charset="0"/>
                <a:ea typeface="华文细黑" pitchFamily="2" charset="-122"/>
              </a:rPr>
              <a:t>Color::white</a:t>
            </a:r>
          </a:p>
          <a:p>
            <a:pPr algn="r">
              <a:lnSpc>
                <a:spcPct val="125000"/>
              </a:lnSpc>
            </a:pPr>
            <a:r>
              <a:rPr lang="zh-CN" altLang="en-US"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ＭＳ Ｐゴシック" pitchFamily="34" charset="-128"/>
              </a:rPr>
              <a:t>Corporate Font </a:t>
            </a:r>
            <a:r>
              <a:rPr lang="en-US" altLang="zh-CN" sz="1100">
                <a:solidFill>
                  <a:srgbClr val="FFFFFF"/>
                </a:solidFill>
                <a:latin typeface="FrutigerNext LT Regular" pitchFamily="34" charset="0"/>
                <a:ea typeface="华文细黑" pitchFamily="2" charset="-122"/>
              </a:rPr>
              <a:t>:</a:t>
            </a:r>
          </a:p>
          <a:p>
            <a:pPr algn="r">
              <a:lnSpc>
                <a:spcPct val="125000"/>
              </a:lnSpc>
            </a:pPr>
            <a:r>
              <a:rPr lang="en-US" altLang="zh-CN" sz="1100">
                <a:solidFill>
                  <a:srgbClr val="FFFFFF"/>
                </a:solidFill>
                <a:latin typeface="FrutigerNext LT Regular" pitchFamily="34" charset="0"/>
                <a:ea typeface="华文细黑" pitchFamily="2" charset="-122"/>
              </a:rPr>
              <a:t>FrutigerNext LT Medium</a:t>
            </a:r>
          </a:p>
          <a:p>
            <a:pPr algn="r">
              <a:lnSpc>
                <a:spcPct val="125000"/>
              </a:lnSpc>
            </a:pPr>
            <a:r>
              <a:rPr lang="en-US" altLang="zh-CN" sz="1100">
                <a:solidFill>
                  <a:srgbClr val="FFFFFF"/>
                </a:solidFill>
                <a:latin typeface="FrutigerNext LT Regular" pitchFamily="34" charset="0"/>
                <a:ea typeface="ＭＳ Ｐゴシック" pitchFamily="34" charset="-128"/>
              </a:rPr>
              <a:t>Font to be used by customers and </a:t>
            </a:r>
          </a:p>
          <a:p>
            <a:pPr algn="r">
              <a:lnSpc>
                <a:spcPct val="125000"/>
              </a:lnSpc>
            </a:pPr>
            <a:r>
              <a:rPr lang="en-US" altLang="zh-CN" sz="1100">
                <a:solidFill>
                  <a:srgbClr val="FFFFFF"/>
                </a:solidFill>
                <a:latin typeface="FrutigerNext LT Regular" pitchFamily="34" charset="0"/>
                <a:ea typeface="ＭＳ Ｐゴシック" pitchFamily="34" charset="-128"/>
              </a:rPr>
              <a:t>partners </a:t>
            </a:r>
            <a:r>
              <a:rPr lang="en-US" altLang="zh-CN" sz="1100">
                <a:solidFill>
                  <a:srgbClr val="FFFFFF"/>
                </a:solidFill>
                <a:latin typeface="FrutigerNext LT Regular" pitchFamily="34" charset="0"/>
                <a:ea typeface="华文细黑" pitchFamily="2" charset="-122"/>
              </a:rPr>
              <a:t>: </a:t>
            </a:r>
          </a:p>
          <a:p>
            <a:pPr algn="r">
              <a:lnSpc>
                <a:spcPct val="125000"/>
              </a:lnSpc>
            </a:pPr>
            <a:r>
              <a:rPr lang="en-US" altLang="zh-CN" sz="1100">
                <a:solidFill>
                  <a:srgbClr val="FFFFFF"/>
                </a:solidFill>
                <a:latin typeface="FrutigerNext LT Regular" pitchFamily="34" charset="0"/>
                <a:ea typeface="华文细黑" pitchFamily="2" charset="-122"/>
              </a:rPr>
              <a:t>Arial</a:t>
            </a:r>
          </a:p>
        </p:txBody>
      </p:sp>
      <p:sp>
        <p:nvSpPr>
          <p:cNvPr id="11"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dirty="0" smtClean="0">
                <a:latin typeface="FrutigerNext LT Bold" pitchFamily="34" charset="0"/>
                <a:ea typeface="MS PGothic" pitchFamily="34" charset="-128"/>
              </a:rPr>
              <a:t>HUAWEI TECHNOLOGIES CO., LTD.</a:t>
            </a:r>
          </a:p>
        </p:txBody>
      </p:sp>
      <p:pic>
        <p:nvPicPr>
          <p:cNvPr id="12" name="Picture 6" descr="Logo"/>
          <p:cNvPicPr>
            <a:picLocks noChangeAspect="1" noChangeArrowheads="1"/>
          </p:cNvPicPr>
          <p:nvPr/>
        </p:nvPicPr>
        <p:blipFill>
          <a:blip r:embed="rId5" cstate="email">
            <a:extLst>
              <a:ext uri="{28A0092B-C50C-407E-A947-70E740481C1C}">
                <a14:useLocalDpi xmlns:a14="http://schemas.microsoft.com/office/drawing/2010/main" xmlns=""/>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4" r:id="rId2"/>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lang="zh-CN" altLang="en-US" sz="3200" b="1" dirty="0">
          <a:solidFill>
            <a:schemeClr val="bg1"/>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defRPr sz="2400">
          <a:solidFill>
            <a:schemeClr val="bg1"/>
          </a:solidFill>
          <a:latin typeface="FrutigerNext LT Medium" pitchFamily="34" charset="0"/>
          <a:ea typeface="黑体" pitchFamily="49" charset="-122"/>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79" descr="dd"/>
          <p:cNvPicPr>
            <a:picLocks noChangeAspect="1" noChangeArrowheads="1"/>
          </p:cNvPicPr>
          <p:nvPr/>
        </p:nvPicPr>
        <p:blipFill>
          <a:blip r:embed="rId4" cstate="print"/>
          <a:srcRect/>
          <a:stretch>
            <a:fillRect/>
          </a:stretch>
        </p:blipFill>
        <p:spPr bwMode="auto">
          <a:xfrm>
            <a:off x="0" y="6224868"/>
            <a:ext cx="9144000" cy="635934"/>
          </a:xfrm>
          <a:prstGeom prst="rect">
            <a:avLst/>
          </a:prstGeom>
          <a:noFill/>
          <a:ln w="9525">
            <a:noFill/>
            <a:miter lim="800000"/>
            <a:headEnd/>
            <a:tailEnd/>
          </a:ln>
        </p:spPr>
      </p:pic>
      <p:sp>
        <p:nvSpPr>
          <p:cNvPr id="154" name="Text Box 8"/>
          <p:cNvSpPr txBox="1">
            <a:spLocks noChangeArrowheads="1"/>
          </p:cNvSpPr>
          <p:nvPr/>
        </p:nvSpPr>
        <p:spPr bwMode="auto">
          <a:xfrm>
            <a:off x="756227" y="6451787"/>
            <a:ext cx="2580171" cy="184666"/>
          </a:xfrm>
          <a:prstGeom prst="rect">
            <a:avLst/>
          </a:prstGeom>
          <a:noFill/>
          <a:ln>
            <a:noFill/>
          </a:ln>
          <a:extLst>
            <a:ext uri="{909E8E84-426E-40DD-AFC4-6F175D3DCCD1}"/>
            <a:ext uri="{91240B29-F687-4F45-9708-019B960494DF}"/>
          </a:extLst>
        </p:spPr>
        <p:txBody>
          <a:bodyPr wrap="none" lIns="0" tIns="0" rIns="80051"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dirty="0" err="1" smtClean="0">
                <a:solidFill>
                  <a:srgbClr val="000000"/>
                </a:solidFill>
                <a:latin typeface="FrutigerNext LT Bold" pitchFamily="34" charset="0"/>
                <a:ea typeface="MS PGothic" pitchFamily="34" charset="-128"/>
              </a:rPr>
              <a:t>Huawei</a:t>
            </a:r>
            <a:r>
              <a:rPr lang="en-US" altLang="zh-CN" sz="1200" dirty="0" smtClean="0">
                <a:solidFill>
                  <a:srgbClr val="000000"/>
                </a:solidFill>
                <a:latin typeface="FrutigerNext LT Bold" pitchFamily="34" charset="0"/>
                <a:ea typeface="MS PGothic" pitchFamily="34" charset="-128"/>
              </a:rPr>
              <a:t> TECHNOLOGIES CO., LTD.</a:t>
            </a:r>
          </a:p>
        </p:txBody>
      </p:sp>
      <p:sp>
        <p:nvSpPr>
          <p:cNvPr id="5124" name="Rectangle 13"/>
          <p:cNvSpPr>
            <a:spLocks noGrp="1" noChangeArrowheads="1"/>
          </p:cNvSpPr>
          <p:nvPr>
            <p:ph type="title"/>
          </p:nvPr>
        </p:nvSpPr>
        <p:spPr bwMode="auto">
          <a:xfrm>
            <a:off x="611909" y="152681"/>
            <a:ext cx="8028421" cy="683559"/>
          </a:xfrm>
          <a:prstGeom prst="rect">
            <a:avLst/>
          </a:prstGeom>
          <a:noFill/>
          <a:ln w="9525">
            <a:noFill/>
            <a:miter lim="800000"/>
            <a:headEnd/>
            <a:tailEnd/>
          </a:ln>
        </p:spPr>
        <p:txBody>
          <a:bodyPr vert="horz" wrap="square" lIns="0" tIns="40032" rIns="80066" bIns="40032" numCol="1" anchor="ctr" anchorCtr="0" compatLnSpc="1">
            <a:prstTxWarp prst="textNoShape">
              <a:avLst/>
            </a:prstTxWarp>
          </a:bodyPr>
          <a:lstStyle/>
          <a:p>
            <a:pPr lvl="0"/>
            <a:r>
              <a:rPr lang="en-US" altLang="zh-CN" smtClean="0"/>
              <a:t>Click to edit Master title style</a:t>
            </a:r>
            <a:endParaRPr lang="zh-CN" altLang="en-US" smtClean="0"/>
          </a:p>
        </p:txBody>
      </p:sp>
      <p:sp>
        <p:nvSpPr>
          <p:cNvPr id="10247" name="Rectangle 21"/>
          <p:cNvSpPr>
            <a:spLocks noChangeArrowheads="1"/>
          </p:cNvSpPr>
          <p:nvPr/>
        </p:nvSpPr>
        <p:spPr bwMode="auto">
          <a:xfrm>
            <a:off x="3892262" y="6451787"/>
            <a:ext cx="1565827" cy="184666"/>
          </a:xfrm>
          <a:prstGeom prst="rect">
            <a:avLst/>
          </a:prstGeom>
          <a:noFill/>
          <a:ln w="9525" algn="ctr">
            <a:noFill/>
            <a:miter lim="800000"/>
            <a:headEnd/>
            <a:tailEnd/>
          </a:ln>
          <a:effectLst/>
        </p:spPr>
        <p:txBody>
          <a:bodyPr wrap="none" lIns="80017" tIns="0" rIns="80017" bIns="0">
            <a:spAutoFit/>
          </a:bodyPr>
          <a:lstStyle/>
          <a:p>
            <a:pPr defTabSz="801031" eaLnBrk="0" hangingPunct="0">
              <a:defRPr/>
            </a:pPr>
            <a:r>
              <a:rPr lang="en-US" altLang="zh-CN" sz="1200" dirty="0" err="1">
                <a:solidFill>
                  <a:srgbClr val="000000"/>
                </a:solidFill>
                <a:latin typeface="FrutigerNext LT Bold" pitchFamily="34" charset="0"/>
                <a:ea typeface="ＭＳ Ｐゴシック" pitchFamily="34" charset="-128"/>
              </a:rPr>
              <a:t>Huawei</a:t>
            </a:r>
            <a:r>
              <a:rPr lang="en-US" altLang="zh-CN" sz="1200" dirty="0">
                <a:solidFill>
                  <a:srgbClr val="000000"/>
                </a:solidFill>
                <a:latin typeface="FrutigerNext LT Bold" pitchFamily="34" charset="0"/>
                <a:ea typeface="ＭＳ Ｐゴシック" pitchFamily="34" charset="-128"/>
              </a:rPr>
              <a:t> Confidential </a:t>
            </a:r>
          </a:p>
        </p:txBody>
      </p:sp>
      <p:sp>
        <p:nvSpPr>
          <p:cNvPr id="5126" name="Rectangle 68"/>
          <p:cNvSpPr>
            <a:spLocks noGrp="1" noChangeArrowheads="1"/>
          </p:cNvSpPr>
          <p:nvPr>
            <p:ph type="body" idx="1"/>
          </p:nvPr>
        </p:nvSpPr>
        <p:spPr bwMode="auto">
          <a:xfrm>
            <a:off x="395432" y="907677"/>
            <a:ext cx="8353136" cy="5258360"/>
          </a:xfrm>
          <a:prstGeom prst="rect">
            <a:avLst/>
          </a:prstGeom>
          <a:noFill/>
          <a:ln w="9525">
            <a:noFill/>
            <a:miter lim="800000"/>
            <a:headEnd/>
            <a:tailEnd/>
          </a:ln>
        </p:spPr>
        <p:txBody>
          <a:bodyPr vert="horz" wrap="square" lIns="80078" tIns="40037" rIns="80078" bIns="40037"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smtClean="0"/>
          </a:p>
        </p:txBody>
      </p:sp>
      <p:sp>
        <p:nvSpPr>
          <p:cNvPr id="6149" name="Rectangle 5"/>
          <p:cNvSpPr>
            <a:spLocks noChangeArrowheads="1"/>
          </p:cNvSpPr>
          <p:nvPr/>
        </p:nvSpPr>
        <p:spPr bwMode="auto">
          <a:xfrm>
            <a:off x="6361545" y="6451787"/>
            <a:ext cx="2096944" cy="406213"/>
          </a:xfrm>
          <a:prstGeom prst="rect">
            <a:avLst/>
          </a:prstGeom>
          <a:noFill/>
          <a:ln w="9525">
            <a:noFill/>
            <a:miter lim="800000"/>
            <a:headEnd/>
            <a:tailEnd/>
          </a:ln>
        </p:spPr>
        <p:txBody>
          <a:bodyPr lIns="0" tIns="0" rIns="0" bIns="0"/>
          <a:lstStyle/>
          <a:p>
            <a:pPr eaLnBrk="0" hangingPunct="0">
              <a:lnSpc>
                <a:spcPct val="85000"/>
              </a:lnSpc>
            </a:pPr>
            <a:r>
              <a:rPr lang="de-DE" altLang="zh-CN" sz="1200">
                <a:solidFill>
                  <a:srgbClr val="000000"/>
                </a:solidFill>
                <a:latin typeface="FrutigerNext LT Bold" charset="0"/>
                <a:ea typeface="MS PGothic" pitchFamily="34" charset="-128"/>
              </a:rPr>
              <a:t>Page </a:t>
            </a:r>
            <a:fld id="{EB55314B-C506-4DAC-9E57-F33580FE969D}" type="slidenum">
              <a:rPr lang="de-DE" altLang="zh-CN" sz="1200">
                <a:solidFill>
                  <a:srgbClr val="000000"/>
                </a:solidFill>
                <a:latin typeface="FrutigerNext LT Bold" charset="0"/>
                <a:ea typeface="MS PGothic" pitchFamily="34" charset="-128"/>
              </a:rPr>
              <a:pPr eaLnBrk="0" hangingPunct="0">
                <a:lnSpc>
                  <a:spcPct val="85000"/>
                </a:lnSpc>
              </a:pPr>
              <a:t>‹#›</a:t>
            </a:fld>
            <a:endParaRPr lang="en-GB" altLang="zh-CN" sz="1200">
              <a:solidFill>
                <a:srgbClr val="000000"/>
              </a:solidFill>
              <a:latin typeface="FrutigerNext LT Bold" charset="0"/>
              <a:ea typeface="MS PGothic" pitchFamily="34" charset="-128"/>
            </a:endParaRPr>
          </a:p>
        </p:txBody>
      </p:sp>
      <p:pic>
        <p:nvPicPr>
          <p:cNvPr id="5128" name="Picture 8" descr="Picture1.png"/>
          <p:cNvPicPr>
            <a:picLocks noChangeAspect="1"/>
          </p:cNvPicPr>
          <p:nvPr/>
        </p:nvPicPr>
        <p:blipFill>
          <a:blip r:embed="rId5" cstate="print"/>
          <a:srcRect/>
          <a:stretch>
            <a:fillRect/>
          </a:stretch>
        </p:blipFill>
        <p:spPr bwMode="auto">
          <a:xfrm>
            <a:off x="7625773" y="6308912"/>
            <a:ext cx="1093932" cy="44123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1" r:id="rId1"/>
    <p:sldLayoutId id="2147483682" r:id="rId2"/>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2000" b="1">
          <a:solidFill>
            <a:srgbClr val="990000"/>
          </a:solidFill>
          <a:latin typeface="Arial Black" pitchFamily="34" charset="0"/>
          <a:ea typeface="黑体" pitchFamily="49" charset="-122"/>
          <a:cs typeface="+mj-cs"/>
        </a:defRPr>
      </a:lvl1pPr>
      <a:lvl2pPr algn="l" rtl="0" eaLnBrk="1" fontAlgn="base" hangingPunct="1">
        <a:spcBef>
          <a:spcPct val="0"/>
        </a:spcBef>
        <a:spcAft>
          <a:spcPct val="0"/>
        </a:spcAft>
        <a:defRPr sz="2000" b="1">
          <a:solidFill>
            <a:srgbClr val="990000"/>
          </a:solidFill>
          <a:latin typeface="Arial Black" pitchFamily="34" charset="0"/>
          <a:ea typeface="黑体" pitchFamily="49" charset="-122"/>
          <a:cs typeface="宋体" charset="-122"/>
        </a:defRPr>
      </a:lvl2pPr>
      <a:lvl3pPr algn="l" rtl="0" eaLnBrk="1" fontAlgn="base" hangingPunct="1">
        <a:spcBef>
          <a:spcPct val="0"/>
        </a:spcBef>
        <a:spcAft>
          <a:spcPct val="0"/>
        </a:spcAft>
        <a:defRPr sz="2000" b="1">
          <a:solidFill>
            <a:srgbClr val="990000"/>
          </a:solidFill>
          <a:latin typeface="Arial Black" pitchFamily="34" charset="0"/>
          <a:ea typeface="黑体" pitchFamily="49" charset="-122"/>
          <a:cs typeface="宋体" charset="-122"/>
        </a:defRPr>
      </a:lvl3pPr>
      <a:lvl4pPr algn="l" rtl="0" eaLnBrk="1" fontAlgn="base" hangingPunct="1">
        <a:spcBef>
          <a:spcPct val="0"/>
        </a:spcBef>
        <a:spcAft>
          <a:spcPct val="0"/>
        </a:spcAft>
        <a:defRPr sz="2000" b="1">
          <a:solidFill>
            <a:srgbClr val="990000"/>
          </a:solidFill>
          <a:latin typeface="Arial Black" pitchFamily="34" charset="0"/>
          <a:ea typeface="黑体" pitchFamily="49" charset="-122"/>
          <a:cs typeface="宋体" charset="-122"/>
        </a:defRPr>
      </a:lvl4pPr>
      <a:lvl5pPr algn="l" rtl="0" eaLnBrk="1" fontAlgn="base" hangingPunct="1">
        <a:spcBef>
          <a:spcPct val="0"/>
        </a:spcBef>
        <a:spcAft>
          <a:spcPct val="0"/>
        </a:spcAft>
        <a:defRPr sz="2000" b="1">
          <a:solidFill>
            <a:srgbClr val="990000"/>
          </a:solidFill>
          <a:latin typeface="Arial Black" pitchFamily="34" charset="0"/>
          <a:ea typeface="黑体" pitchFamily="49" charset="-122"/>
          <a:cs typeface="宋体" charset="-122"/>
        </a:defRPr>
      </a:lvl5pPr>
      <a:lvl6pPr marL="456827"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3651"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0479"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7303"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179502" indent="-179502" algn="l" rtl="0" eaLnBrk="1" fontAlgn="base" hangingPunct="1">
        <a:lnSpc>
          <a:spcPct val="110000"/>
        </a:lnSpc>
        <a:spcBef>
          <a:spcPct val="0"/>
        </a:spcBef>
        <a:spcAft>
          <a:spcPct val="0"/>
        </a:spcAft>
        <a:buClr>
          <a:srgbClr val="990000"/>
        </a:buClr>
        <a:buSzPct val="85000"/>
        <a:buFont typeface="Wingdings" pitchFamily="2" charset="2"/>
        <a:buChar char="q"/>
        <a:defRPr b="1">
          <a:solidFill>
            <a:schemeClr val="tx1"/>
          </a:solidFill>
          <a:latin typeface="Arial" pitchFamily="34" charset="0"/>
          <a:ea typeface="黑体" pitchFamily="49" charset="-122"/>
          <a:cs typeface="Arial" pitchFamily="34" charset="0"/>
        </a:defRPr>
      </a:lvl1pPr>
      <a:lvl2pPr marL="353306" indent="-172380" algn="l" rtl="0" eaLnBrk="1" fontAlgn="base" hangingPunct="1">
        <a:lnSpc>
          <a:spcPct val="110000"/>
        </a:lnSpc>
        <a:spcBef>
          <a:spcPct val="0"/>
        </a:spcBef>
        <a:spcAft>
          <a:spcPct val="0"/>
        </a:spcAft>
        <a:buClr>
          <a:srgbClr val="990000"/>
        </a:buClr>
        <a:buSzPct val="85000"/>
        <a:buFont typeface="Wingdings" pitchFamily="2" charset="2"/>
        <a:buChar char=""/>
        <a:defRPr sz="1400">
          <a:solidFill>
            <a:schemeClr val="tx1"/>
          </a:solidFill>
          <a:latin typeface="Arial" pitchFamily="34" charset="0"/>
          <a:ea typeface="+mn-ea"/>
          <a:cs typeface="Arial" pitchFamily="34" charset="0"/>
        </a:defRPr>
      </a:lvl2pPr>
      <a:lvl3pPr marL="539932" indent="-92601" algn="l" rtl="0" eaLnBrk="1" fontAlgn="base" hangingPunct="1">
        <a:lnSpc>
          <a:spcPct val="110000"/>
        </a:lnSpc>
        <a:spcBef>
          <a:spcPct val="0"/>
        </a:spcBef>
        <a:spcAft>
          <a:spcPct val="0"/>
        </a:spcAft>
        <a:buClr>
          <a:srgbClr val="777777"/>
        </a:buClr>
        <a:buSzPct val="85000"/>
        <a:buFont typeface="Arial" charset="0"/>
        <a:buChar char="●"/>
        <a:defRPr sz="1200">
          <a:solidFill>
            <a:schemeClr val="tx1"/>
          </a:solidFill>
          <a:latin typeface="Arial" pitchFamily="34" charset="0"/>
          <a:ea typeface="+mn-ea"/>
          <a:cs typeface="Arial" pitchFamily="34" charset="0"/>
        </a:defRPr>
      </a:lvl3pPr>
      <a:lvl4pPr marL="713736" indent="-88327" algn="l" rtl="0" eaLnBrk="1" fontAlgn="base" hangingPunct="1">
        <a:lnSpc>
          <a:spcPct val="110000"/>
        </a:lnSpc>
        <a:spcBef>
          <a:spcPct val="0"/>
        </a:spcBef>
        <a:spcAft>
          <a:spcPct val="0"/>
        </a:spcAft>
        <a:buClr>
          <a:srgbClr val="777777"/>
        </a:buClr>
        <a:buSzPct val="85000"/>
        <a:buFont typeface="Arial" charset="0"/>
        <a:buChar char="■"/>
        <a:defRPr sz="1100">
          <a:solidFill>
            <a:schemeClr val="tx1"/>
          </a:solidFill>
          <a:latin typeface="Arial" pitchFamily="34" charset="0"/>
          <a:ea typeface="+mn-ea"/>
          <a:cs typeface="Arial" pitchFamily="34" charset="0"/>
        </a:defRPr>
      </a:lvl4pPr>
      <a:lvl5pPr marL="893239" indent="-92601" algn="l" rtl="0" eaLnBrk="1" fontAlgn="base" hangingPunct="1">
        <a:lnSpc>
          <a:spcPct val="110000"/>
        </a:lnSpc>
        <a:spcBef>
          <a:spcPct val="0"/>
        </a:spcBef>
        <a:spcAft>
          <a:spcPct val="0"/>
        </a:spcAft>
        <a:buClr>
          <a:srgbClr val="777777"/>
        </a:buClr>
        <a:buSzPct val="85000"/>
        <a:buFont typeface="Wingdings" pitchFamily="2" charset="2"/>
        <a:buChar char=""/>
        <a:defRPr sz="1100">
          <a:solidFill>
            <a:schemeClr val="tx1"/>
          </a:solidFill>
          <a:latin typeface="Arial" pitchFamily="34" charset="0"/>
          <a:ea typeface="+mn-ea"/>
          <a:cs typeface="Arial" pitchFamily="34" charset="0"/>
        </a:defRPr>
      </a:lvl5pPr>
      <a:lvl6pPr marL="2512542" indent="-228413"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69369" indent="-228413"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6194" indent="-228413"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3018" indent="-228413"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3651" rtl="0" eaLnBrk="1" latinLnBrk="0" hangingPunct="1">
        <a:defRPr sz="1800" kern="1200">
          <a:solidFill>
            <a:schemeClr val="tx1"/>
          </a:solidFill>
          <a:latin typeface="+mn-lt"/>
          <a:ea typeface="+mn-ea"/>
          <a:cs typeface="+mn-cs"/>
        </a:defRPr>
      </a:lvl1pPr>
      <a:lvl2pPr marL="456827" algn="l" defTabSz="913651" rtl="0" eaLnBrk="1" latinLnBrk="0" hangingPunct="1">
        <a:defRPr sz="1800" kern="1200">
          <a:solidFill>
            <a:schemeClr val="tx1"/>
          </a:solidFill>
          <a:latin typeface="+mn-lt"/>
          <a:ea typeface="+mn-ea"/>
          <a:cs typeface="+mn-cs"/>
        </a:defRPr>
      </a:lvl2pPr>
      <a:lvl3pPr marL="913651" algn="l" defTabSz="913651" rtl="0" eaLnBrk="1" latinLnBrk="0" hangingPunct="1">
        <a:defRPr sz="1800" kern="1200">
          <a:solidFill>
            <a:schemeClr val="tx1"/>
          </a:solidFill>
          <a:latin typeface="+mn-lt"/>
          <a:ea typeface="+mn-ea"/>
          <a:cs typeface="+mn-cs"/>
        </a:defRPr>
      </a:lvl3pPr>
      <a:lvl4pPr marL="1370479" algn="l" defTabSz="913651" rtl="0" eaLnBrk="1" latinLnBrk="0" hangingPunct="1">
        <a:defRPr sz="1800" kern="1200">
          <a:solidFill>
            <a:schemeClr val="tx1"/>
          </a:solidFill>
          <a:latin typeface="+mn-lt"/>
          <a:ea typeface="+mn-ea"/>
          <a:cs typeface="+mn-cs"/>
        </a:defRPr>
      </a:lvl4pPr>
      <a:lvl5pPr marL="1827303" algn="l" defTabSz="913651" rtl="0" eaLnBrk="1" latinLnBrk="0" hangingPunct="1">
        <a:defRPr sz="1800" kern="1200">
          <a:solidFill>
            <a:schemeClr val="tx1"/>
          </a:solidFill>
          <a:latin typeface="+mn-lt"/>
          <a:ea typeface="+mn-ea"/>
          <a:cs typeface="+mn-cs"/>
        </a:defRPr>
      </a:lvl5pPr>
      <a:lvl6pPr marL="2284131" algn="l" defTabSz="913651" rtl="0" eaLnBrk="1" latinLnBrk="0" hangingPunct="1">
        <a:defRPr sz="1800" kern="1200">
          <a:solidFill>
            <a:schemeClr val="tx1"/>
          </a:solidFill>
          <a:latin typeface="+mn-lt"/>
          <a:ea typeface="+mn-ea"/>
          <a:cs typeface="+mn-cs"/>
        </a:defRPr>
      </a:lvl6pPr>
      <a:lvl7pPr marL="2740955" algn="l" defTabSz="913651" rtl="0" eaLnBrk="1" latinLnBrk="0" hangingPunct="1">
        <a:defRPr sz="1800" kern="1200">
          <a:solidFill>
            <a:schemeClr val="tx1"/>
          </a:solidFill>
          <a:latin typeface="+mn-lt"/>
          <a:ea typeface="+mn-ea"/>
          <a:cs typeface="+mn-cs"/>
        </a:defRPr>
      </a:lvl7pPr>
      <a:lvl8pPr marL="3197782" algn="l" defTabSz="913651" rtl="0" eaLnBrk="1" latinLnBrk="0" hangingPunct="1">
        <a:defRPr sz="1800" kern="1200">
          <a:solidFill>
            <a:schemeClr val="tx1"/>
          </a:solidFill>
          <a:latin typeface="+mn-lt"/>
          <a:ea typeface="+mn-ea"/>
          <a:cs typeface="+mn-cs"/>
        </a:defRPr>
      </a:lvl8pPr>
      <a:lvl9pPr marL="3654606" algn="l" defTabSz="913651"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4" name="Picture 79" descr="dd"/>
          <p:cNvPicPr>
            <a:picLocks noChangeAspect="1" noChangeArrowheads="1"/>
          </p:cNvPicPr>
          <p:nvPr/>
        </p:nvPicPr>
        <p:blipFill>
          <a:blip r:embed="rId4" cstate="print"/>
          <a:srcRect/>
          <a:stretch>
            <a:fillRect/>
          </a:stretch>
        </p:blipFill>
        <p:spPr bwMode="auto">
          <a:xfrm>
            <a:off x="0" y="6224588"/>
            <a:ext cx="9144000" cy="636587"/>
          </a:xfrm>
          <a:prstGeom prst="rect">
            <a:avLst/>
          </a:prstGeom>
          <a:noFill/>
          <a:ln w="9525">
            <a:noFill/>
            <a:miter lim="800000"/>
            <a:headEnd/>
            <a:tailEnd/>
          </a:ln>
        </p:spPr>
      </p:pic>
      <p:sp>
        <p:nvSpPr>
          <p:cNvPr id="154" name="Text Box 8"/>
          <p:cNvSpPr txBox="1">
            <a:spLocks noChangeArrowheads="1"/>
          </p:cNvSpPr>
          <p:nvPr/>
        </p:nvSpPr>
        <p:spPr bwMode="auto">
          <a:xfrm>
            <a:off x="755650" y="6451600"/>
            <a:ext cx="2580235" cy="184666"/>
          </a:xfrm>
          <a:prstGeom prst="rect">
            <a:avLst/>
          </a:prstGeom>
          <a:noFill/>
          <a:ln>
            <a:noFill/>
          </a:ln>
          <a:extLst>
            <a:ext uri="{909E8E84-426E-40DD-AFC4-6F175D3DCCD1}"/>
            <a:ext uri="{91240B29-F687-4F45-9708-019B960494DF}"/>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dirty="0" err="1" smtClean="0">
                <a:solidFill>
                  <a:srgbClr val="000000"/>
                </a:solidFill>
                <a:latin typeface="FrutigerNext LT Bold" pitchFamily="34" charset="0"/>
                <a:ea typeface="MS PGothic" pitchFamily="34" charset="-128"/>
              </a:rPr>
              <a:t>Huawei</a:t>
            </a:r>
            <a:r>
              <a:rPr lang="en-US" altLang="zh-CN" sz="1200" dirty="0" smtClean="0">
                <a:solidFill>
                  <a:srgbClr val="000000"/>
                </a:solidFill>
                <a:latin typeface="FrutigerNext LT Bold" pitchFamily="34" charset="0"/>
                <a:ea typeface="MS PGothic" pitchFamily="34" charset="-128"/>
              </a:rPr>
              <a:t> TECHNOLOGIES CO., LTD.</a:t>
            </a:r>
          </a:p>
        </p:txBody>
      </p:sp>
      <p:sp>
        <p:nvSpPr>
          <p:cNvPr id="8197" name="Rectangle 13"/>
          <p:cNvSpPr>
            <a:spLocks noGrp="1" noChangeArrowheads="1"/>
          </p:cNvSpPr>
          <p:nvPr>
            <p:ph type="title"/>
          </p:nvPr>
        </p:nvSpPr>
        <p:spPr bwMode="auto">
          <a:xfrm>
            <a:off x="611561" y="152636"/>
            <a:ext cx="8028892" cy="684076"/>
          </a:xfrm>
          <a:prstGeom prst="rect">
            <a:avLst/>
          </a:prstGeom>
          <a:noFill/>
          <a:ln w="9525">
            <a:noFill/>
            <a:miter lim="800000"/>
            <a:headEnd/>
            <a:tailEnd/>
          </a:ln>
        </p:spPr>
        <p:txBody>
          <a:bodyPr vert="horz" wrap="square" lIns="0" tIns="40064" rIns="80129" bIns="40064" numCol="1" anchor="ctr" anchorCtr="0" compatLnSpc="1">
            <a:prstTxWarp prst="textNoShape">
              <a:avLst/>
            </a:prstTxWarp>
          </a:bodyPr>
          <a:lstStyle/>
          <a:p>
            <a:pPr lvl="0"/>
            <a:r>
              <a:rPr lang="en-US" altLang="zh-CN" smtClean="0"/>
              <a:t>Click to edit Master title style</a:t>
            </a:r>
            <a:endParaRPr lang="zh-CN" altLang="en-US" dirty="0" smtClean="0"/>
          </a:p>
        </p:txBody>
      </p:sp>
      <p:sp>
        <p:nvSpPr>
          <p:cNvPr id="10247" name="Rectangle 21"/>
          <p:cNvSpPr>
            <a:spLocks noChangeArrowheads="1"/>
          </p:cNvSpPr>
          <p:nvPr/>
        </p:nvSpPr>
        <p:spPr bwMode="auto">
          <a:xfrm>
            <a:off x="3892550" y="6451600"/>
            <a:ext cx="1565959" cy="184666"/>
          </a:xfrm>
          <a:prstGeom prst="rect">
            <a:avLst/>
          </a:prstGeom>
          <a:noFill/>
          <a:ln w="9525" algn="ctr">
            <a:noFill/>
            <a:miter lim="800000"/>
            <a:headEnd/>
            <a:tailEnd/>
          </a:ln>
          <a:effectLst/>
        </p:spPr>
        <p:txBody>
          <a:bodyPr wrap="none" lIns="80082" tIns="0" rIns="80082" bIns="0">
            <a:spAutoFit/>
          </a:bodyPr>
          <a:lstStyle/>
          <a:p>
            <a:pPr defTabSz="801688" eaLnBrk="0" hangingPunct="0">
              <a:defRPr/>
            </a:pPr>
            <a:r>
              <a:rPr lang="en-US" altLang="zh-CN" sz="1200" dirty="0" err="1" smtClean="0">
                <a:solidFill>
                  <a:srgbClr val="000000"/>
                </a:solidFill>
                <a:latin typeface="FrutigerNext LT Bold" pitchFamily="34" charset="0"/>
                <a:ea typeface="ＭＳ Ｐゴシック" pitchFamily="34" charset="-128"/>
              </a:rPr>
              <a:t>Huawei</a:t>
            </a:r>
            <a:r>
              <a:rPr lang="en-US" altLang="zh-CN" sz="1200" dirty="0" smtClean="0">
                <a:solidFill>
                  <a:srgbClr val="000000"/>
                </a:solidFill>
                <a:latin typeface="FrutigerNext LT Bold" pitchFamily="34" charset="0"/>
                <a:ea typeface="ＭＳ Ｐゴシック" pitchFamily="34" charset="-128"/>
              </a:rPr>
              <a:t> </a:t>
            </a:r>
            <a:r>
              <a:rPr lang="en-US" altLang="zh-CN" sz="1200" dirty="0">
                <a:solidFill>
                  <a:srgbClr val="000000"/>
                </a:solidFill>
                <a:latin typeface="FrutigerNext LT Bold" pitchFamily="34" charset="0"/>
                <a:ea typeface="ＭＳ Ｐゴシック" pitchFamily="34" charset="-128"/>
              </a:rPr>
              <a:t>Confidential </a:t>
            </a:r>
          </a:p>
        </p:txBody>
      </p:sp>
      <p:sp>
        <p:nvSpPr>
          <p:cNvPr id="8199" name="Rectangle 68"/>
          <p:cNvSpPr>
            <a:spLocks noGrp="1" noChangeArrowheads="1"/>
          </p:cNvSpPr>
          <p:nvPr>
            <p:ph type="body" idx="1"/>
          </p:nvPr>
        </p:nvSpPr>
        <p:spPr bwMode="auto">
          <a:xfrm>
            <a:off x="395287" y="908050"/>
            <a:ext cx="8353425" cy="5257800"/>
          </a:xfrm>
          <a:prstGeom prst="rect">
            <a:avLst/>
          </a:prstGeom>
          <a:noFill/>
          <a:ln w="9525">
            <a:noFill/>
            <a:miter lim="800000"/>
            <a:headEnd/>
            <a:tailEnd/>
          </a:ln>
        </p:spPr>
        <p:txBody>
          <a:bodyPr vert="horz" wrap="square" lIns="80142" tIns="40070" rIns="80142" bIns="4007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6149" name="Rectangle 5"/>
          <p:cNvSpPr>
            <a:spLocks noChangeArrowheads="1"/>
          </p:cNvSpPr>
          <p:nvPr/>
        </p:nvSpPr>
        <p:spPr bwMode="auto">
          <a:xfrm>
            <a:off x="6361113" y="6451601"/>
            <a:ext cx="2097087" cy="406399"/>
          </a:xfrm>
          <a:prstGeom prst="rect">
            <a:avLst/>
          </a:prstGeom>
          <a:noFill/>
          <a:ln w="9525">
            <a:noFill/>
            <a:miter lim="800000"/>
            <a:headEnd/>
            <a:tailEnd/>
          </a:ln>
        </p:spPr>
        <p:txBody>
          <a:bodyPr lIns="0" tIns="0" rIns="0" bIns="0"/>
          <a:lstStyle/>
          <a:p>
            <a:pPr eaLnBrk="0" hangingPunct="0">
              <a:lnSpc>
                <a:spcPct val="85000"/>
              </a:lnSpc>
              <a:defRPr/>
            </a:pPr>
            <a:r>
              <a:rPr lang="de-DE" altLang="zh-CN" sz="1200" dirty="0">
                <a:solidFill>
                  <a:srgbClr val="000000"/>
                </a:solidFill>
                <a:latin typeface="FrutigerNext LT Bold" pitchFamily="34" charset="0"/>
                <a:ea typeface="ＭＳ Ｐゴシック" pitchFamily="34" charset="-128"/>
              </a:rPr>
              <a:t>Page </a:t>
            </a:r>
            <a:fld id="{D6D007F3-B8DC-498C-AC9F-D012DFD26BD4}" type="slidenum">
              <a:rPr lang="de-DE" altLang="zh-CN" sz="1200">
                <a:solidFill>
                  <a:srgbClr val="000000"/>
                </a:solidFill>
                <a:latin typeface="FrutigerNext LT Bold" pitchFamily="34" charset="0"/>
                <a:ea typeface="ＭＳ Ｐゴシック" pitchFamily="34" charset="-128"/>
              </a:rPr>
              <a:pPr eaLnBrk="0" hangingPunct="0">
                <a:lnSpc>
                  <a:spcPct val="85000"/>
                </a:lnSpc>
                <a:defRPr/>
              </a:pPr>
              <a:t>‹#›</a:t>
            </a:fld>
            <a:endParaRPr lang="en-GB" altLang="zh-CN" sz="1200" dirty="0">
              <a:solidFill>
                <a:srgbClr val="000000"/>
              </a:solidFill>
              <a:latin typeface="FrutigerNext LT Bold" pitchFamily="34" charset="0"/>
              <a:ea typeface="ＭＳ Ｐゴシック" pitchFamily="34" charset="-128"/>
            </a:endParaRPr>
          </a:p>
        </p:txBody>
      </p:sp>
      <p:pic>
        <p:nvPicPr>
          <p:cNvPr id="9" name="Picture 8" descr="Picture1.png"/>
          <p:cNvPicPr>
            <a:picLocks noChangeAspect="1"/>
          </p:cNvPicPr>
          <p:nvPr/>
        </p:nvPicPr>
        <p:blipFill>
          <a:blip r:embed="rId5" cstate="print"/>
          <a:stretch>
            <a:fillRect/>
          </a:stretch>
        </p:blipFill>
        <p:spPr>
          <a:xfrm>
            <a:off x="7625809" y="6309375"/>
            <a:ext cx="1093931" cy="440377"/>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5" r:id="rId2"/>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2000" b="1">
          <a:solidFill>
            <a:srgbClr val="990000"/>
          </a:solidFill>
          <a:latin typeface="Arial Black" pitchFamily="34" charset="0"/>
          <a:ea typeface="黑体" pitchFamily="49" charset="-122"/>
          <a:cs typeface="+mj-cs"/>
        </a:defRPr>
      </a:lvl1pPr>
      <a:lvl2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180975" indent="-180975" algn="l" rtl="0" eaLnBrk="1" fontAlgn="base" hangingPunct="1">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1" fontAlgn="base" hangingPunct="1">
        <a:lnSpc>
          <a:spcPct val="110000"/>
        </a:lnSpc>
        <a:spcBef>
          <a:spcPct val="0"/>
        </a:spcBef>
        <a:spcAft>
          <a:spcPct val="0"/>
        </a:spcAft>
        <a:buClr>
          <a:srgbClr val="990000"/>
        </a:buClr>
        <a:buSzPct val="85000"/>
        <a:buFont typeface="Wingdings" pitchFamily="2" charset="2"/>
        <a:buChar char=""/>
        <a:defRPr sz="1400">
          <a:solidFill>
            <a:schemeClr val="tx1"/>
          </a:solidFill>
          <a:latin typeface="Arial" pitchFamily="34" charset="0"/>
          <a:ea typeface="+mn-ea"/>
          <a:cs typeface="Arial" pitchFamily="34" charset="0"/>
        </a:defRPr>
      </a:lvl2pPr>
      <a:lvl3pPr marL="541338" indent="-93663" algn="l" rtl="0" eaLnBrk="1" fontAlgn="base" hangingPunct="1">
        <a:lnSpc>
          <a:spcPct val="110000"/>
        </a:lnSpc>
        <a:spcBef>
          <a:spcPct val="0"/>
        </a:spcBef>
        <a:spcAft>
          <a:spcPct val="0"/>
        </a:spcAft>
        <a:buClr>
          <a:srgbClr val="777777"/>
        </a:buClr>
        <a:buSzPct val="85000"/>
        <a:buFont typeface="Arial" pitchFamily="34" charset="0"/>
        <a:buChar char="●"/>
        <a:defRPr sz="1200">
          <a:solidFill>
            <a:schemeClr val="tx1"/>
          </a:solidFill>
          <a:latin typeface="Arial" pitchFamily="34" charset="0"/>
          <a:ea typeface="+mn-ea"/>
          <a:cs typeface="Arial" pitchFamily="34" charset="0"/>
        </a:defRPr>
      </a:lvl3pPr>
      <a:lvl4pPr marL="714375" indent="-88900" algn="l" rtl="0" eaLnBrk="1" fontAlgn="base" hangingPunct="1">
        <a:lnSpc>
          <a:spcPct val="110000"/>
        </a:lnSpc>
        <a:spcBef>
          <a:spcPct val="0"/>
        </a:spcBef>
        <a:spcAft>
          <a:spcPct val="0"/>
        </a:spcAft>
        <a:buClr>
          <a:srgbClr val="777777"/>
        </a:buClr>
        <a:buSzPct val="85000"/>
        <a:buFont typeface="Arial" pitchFamily="34" charset="0"/>
        <a:buChar char="■"/>
        <a:defRPr sz="1100">
          <a:solidFill>
            <a:schemeClr val="tx1"/>
          </a:solidFill>
          <a:latin typeface="Arial" pitchFamily="34" charset="0"/>
          <a:ea typeface="+mn-ea"/>
          <a:cs typeface="Arial" pitchFamily="34" charset="0"/>
        </a:defRPr>
      </a:lvl4pPr>
      <a:lvl5pPr marL="895350" indent="-93663" algn="l" rtl="0" eaLnBrk="1" fontAlgn="base" hangingPunct="1">
        <a:lnSpc>
          <a:spcPct val="110000"/>
        </a:lnSpc>
        <a:spcBef>
          <a:spcPct val="0"/>
        </a:spcBef>
        <a:spcAft>
          <a:spcPct val="0"/>
        </a:spcAft>
        <a:buClr>
          <a:srgbClr val="777777"/>
        </a:buClr>
        <a:buSzPct val="85000"/>
        <a:buFont typeface="Wingdings" pitchFamily="2" charset="2"/>
        <a:buChar char=""/>
        <a:defRPr sz="105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9" descr="dd"/>
          <p:cNvPicPr>
            <a:picLocks noChangeAspect="1" noChangeArrowheads="1"/>
          </p:cNvPicPr>
          <p:nvPr/>
        </p:nvPicPr>
        <p:blipFill>
          <a:blip r:embed="rId17" cstate="print"/>
          <a:srcRect/>
          <a:stretch>
            <a:fillRect/>
          </a:stretch>
        </p:blipFill>
        <p:spPr bwMode="auto">
          <a:xfrm>
            <a:off x="0" y="6224588"/>
            <a:ext cx="9150350" cy="636587"/>
          </a:xfrm>
          <a:prstGeom prst="rect">
            <a:avLst/>
          </a:prstGeom>
          <a:noFill/>
          <a:ln w="9525">
            <a:noFill/>
            <a:miter lim="800000"/>
            <a:headEnd/>
            <a:tailEnd/>
          </a:ln>
        </p:spPr>
      </p:pic>
      <p:sp>
        <p:nvSpPr>
          <p:cNvPr id="28680" name="Text Box 8"/>
          <p:cNvSpPr txBox="1">
            <a:spLocks noChangeArrowheads="1"/>
          </p:cNvSpPr>
          <p:nvPr/>
        </p:nvSpPr>
        <p:spPr bwMode="auto">
          <a:xfrm>
            <a:off x="652463" y="6438900"/>
            <a:ext cx="2619375" cy="261938"/>
          </a:xfrm>
          <a:prstGeom prst="rect">
            <a:avLst/>
          </a:prstGeom>
          <a:noFill/>
          <a:ln w="9525">
            <a:noFill/>
            <a:miter lim="800000"/>
            <a:headEnd/>
            <a:tailEnd/>
          </a:ln>
        </p:spPr>
        <p:txBody>
          <a:bodyPr wrap="none" lIns="80124" tIns="40063" rIns="80124" bIns="40063">
            <a:spAutoFit/>
          </a:bodyPr>
          <a:lstStyle/>
          <a:p>
            <a:pPr defTabSz="801688" eaLnBrk="0" hangingPunct="0">
              <a:defRPr/>
            </a:pPr>
            <a:r>
              <a:rPr lang="en-US" altLang="zh-CN" sz="1200">
                <a:solidFill>
                  <a:srgbClr val="000000"/>
                </a:solidFill>
                <a:latin typeface="FrutigerNext LT Bold" pitchFamily="34" charset="0"/>
                <a:ea typeface="MS PGothic" pitchFamily="34" charset="-128"/>
              </a:rPr>
              <a:t>HUAWEI TECHNOLOGIES CO., LTD.</a:t>
            </a:r>
            <a:endParaRPr lang="en-US" altLang="zh-CN" sz="2200">
              <a:solidFill>
                <a:srgbClr val="000000"/>
              </a:solidFill>
              <a:latin typeface="Arial" charset="0"/>
              <a:ea typeface="MS PGothic" pitchFamily="34" charset="-128"/>
            </a:endParaRPr>
          </a:p>
        </p:txBody>
      </p:sp>
      <p:pic>
        <p:nvPicPr>
          <p:cNvPr id="1028" name="Picture 9" descr="8"/>
          <p:cNvPicPr>
            <a:picLocks noChangeAspect="1" noChangeArrowheads="1"/>
          </p:cNvPicPr>
          <p:nvPr/>
        </p:nvPicPr>
        <p:blipFill>
          <a:blip r:embed="rId18" cstate="print"/>
          <a:srcRect/>
          <a:stretch>
            <a:fillRect/>
          </a:stretch>
        </p:blipFill>
        <p:spPr bwMode="auto">
          <a:xfrm>
            <a:off x="7508875" y="6399213"/>
            <a:ext cx="1311275" cy="312737"/>
          </a:xfrm>
          <a:prstGeom prst="rect">
            <a:avLst/>
          </a:prstGeom>
          <a:noFill/>
          <a:ln w="9525">
            <a:noFill/>
            <a:miter lim="800000"/>
            <a:headEnd/>
            <a:tailEnd/>
          </a:ln>
        </p:spPr>
      </p:pic>
      <p:sp>
        <p:nvSpPr>
          <p:cNvPr id="28682" name="Rectangle 10"/>
          <p:cNvSpPr>
            <a:spLocks noGrp="1" noChangeArrowheads="1"/>
          </p:cNvSpPr>
          <p:nvPr>
            <p:ph type="dt" sz="half" idx="2"/>
          </p:nvPr>
        </p:nvSpPr>
        <p:spPr bwMode="auto">
          <a:xfrm>
            <a:off x="6361113" y="6489700"/>
            <a:ext cx="2097087" cy="455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0" hangingPunct="0">
              <a:lnSpc>
                <a:spcPct val="85000"/>
              </a:lnSpc>
              <a:defRPr>
                <a:solidFill>
                  <a:schemeClr val="tx1"/>
                </a:solidFill>
                <a:latin typeface="FrutigerNext LT Bold" pitchFamily="34" charset="0"/>
                <a:ea typeface="MS PGothic" pitchFamily="34" charset="-128"/>
              </a:defRPr>
            </a:lvl1pPr>
          </a:lstStyle>
          <a:p>
            <a:pPr>
              <a:defRPr/>
            </a:pPr>
            <a:r>
              <a:rPr lang="de-DE" altLang="zh-CN" sz="1200">
                <a:solidFill>
                  <a:srgbClr val="000000"/>
                </a:solidFill>
              </a:rPr>
              <a:t>Page </a:t>
            </a:r>
            <a:fld id="{02661658-B7CD-4E29-8CAD-6B5778E0A8B1}" type="slidenum">
              <a:rPr lang="de-DE" altLang="zh-CN" sz="1200">
                <a:solidFill>
                  <a:srgbClr val="000000"/>
                </a:solidFill>
              </a:rPr>
              <a:pPr>
                <a:defRPr/>
              </a:pPr>
              <a:t>‹#›</a:t>
            </a:fld>
            <a:endParaRPr lang="en-GB" altLang="zh-CN" sz="1200">
              <a:solidFill>
                <a:srgbClr val="000000"/>
              </a:solidFill>
            </a:endParaRPr>
          </a:p>
        </p:txBody>
      </p:sp>
      <p:sp>
        <p:nvSpPr>
          <p:cNvPr id="1030" name="Rectangle 13"/>
          <p:cNvSpPr>
            <a:spLocks noGrp="1" noChangeArrowheads="1"/>
          </p:cNvSpPr>
          <p:nvPr>
            <p:ph type="title"/>
          </p:nvPr>
        </p:nvSpPr>
        <p:spPr bwMode="auto">
          <a:xfrm>
            <a:off x="395288" y="44450"/>
            <a:ext cx="7745412" cy="871538"/>
          </a:xfrm>
          <a:prstGeom prst="rect">
            <a:avLst/>
          </a:prstGeom>
          <a:noFill/>
          <a:ln w="9525">
            <a:noFill/>
            <a:miter lim="800000"/>
            <a:headEnd/>
            <a:tailEnd/>
          </a:ln>
        </p:spPr>
        <p:txBody>
          <a:bodyPr vert="horz" wrap="square" lIns="80139" tIns="40069" rIns="80139" bIns="40069" numCol="1" anchor="ctr" anchorCtr="0" compatLnSpc="1">
            <a:prstTxWarp prst="textNoShape">
              <a:avLst/>
            </a:prstTxWarp>
          </a:bodyPr>
          <a:lstStyle/>
          <a:p>
            <a:pPr lvl="0"/>
            <a:r>
              <a:rPr lang="zh-CN" altLang="en-US" smtClean="0"/>
              <a:t>单击此处编辑母版标题样式</a:t>
            </a:r>
          </a:p>
        </p:txBody>
      </p:sp>
      <p:sp>
        <p:nvSpPr>
          <p:cNvPr id="28693" name="Rectangle 21"/>
          <p:cNvSpPr>
            <a:spLocks noChangeArrowheads="1"/>
          </p:cNvSpPr>
          <p:nvPr/>
        </p:nvSpPr>
        <p:spPr bwMode="auto">
          <a:xfrm>
            <a:off x="3892550" y="6438900"/>
            <a:ext cx="1625600" cy="261938"/>
          </a:xfrm>
          <a:prstGeom prst="rect">
            <a:avLst/>
          </a:prstGeom>
          <a:noFill/>
          <a:ln w="9525" algn="ctr">
            <a:noFill/>
            <a:miter lim="800000"/>
            <a:headEnd/>
            <a:tailEnd/>
          </a:ln>
          <a:effectLst/>
        </p:spPr>
        <p:txBody>
          <a:bodyPr wrap="none" lIns="80092" tIns="40044" rIns="80092" bIns="40044">
            <a:spAutoFit/>
          </a:bodyPr>
          <a:lstStyle/>
          <a:p>
            <a:pPr defTabSz="801688" eaLnBrk="0" hangingPunct="0">
              <a:defRPr/>
            </a:pPr>
            <a:r>
              <a:rPr lang="en-US" altLang="zh-CN" sz="1200">
                <a:solidFill>
                  <a:srgbClr val="000000"/>
                </a:solidFill>
                <a:latin typeface="FrutigerNext LT Bold" pitchFamily="1" charset="0"/>
                <a:ea typeface="ＭＳ Ｐゴシック" pitchFamily="34" charset="-128"/>
              </a:rPr>
              <a:t>Huawei Confidential </a:t>
            </a:r>
          </a:p>
        </p:txBody>
      </p:sp>
      <p:sp>
        <p:nvSpPr>
          <p:cNvPr id="28694" name="Rectangle 22"/>
          <p:cNvSpPr>
            <a:spLocks noChangeArrowheads="1"/>
          </p:cNvSpPr>
          <p:nvPr/>
        </p:nvSpPr>
        <p:spPr bwMode="auto">
          <a:xfrm>
            <a:off x="-1908175" y="528638"/>
            <a:ext cx="1844675" cy="5307012"/>
          </a:xfrm>
          <a:prstGeom prst="rect">
            <a:avLst/>
          </a:prstGeom>
          <a:noFill/>
          <a:ln w="9525">
            <a:noFill/>
            <a:miter lim="800000"/>
            <a:headEnd/>
            <a:tailEnd/>
          </a:ln>
          <a:effectLst/>
        </p:spPr>
        <p:txBody>
          <a:bodyPr lIns="80124" tIns="40063" rIns="80124" bIns="40063"/>
          <a:lstStyle/>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英文标题</a:t>
            </a:r>
            <a:r>
              <a:rPr lang="en-US" altLang="zh-CN" sz="1100" smtClean="0">
                <a:solidFill>
                  <a:srgbClr val="FFFFFF"/>
                </a:solidFill>
                <a:latin typeface="Arial" pitchFamily="34" charset="0"/>
                <a:ea typeface="华文细黑" pitchFamily="2" charset="-122"/>
              </a:rPr>
              <a:t>:32-35pt  </a:t>
            </a: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颜色</a:t>
            </a:r>
            <a:r>
              <a:rPr lang="en-US" altLang="zh-CN" sz="1100" smtClean="0">
                <a:solidFill>
                  <a:srgbClr val="FFFFFF"/>
                </a:solidFill>
                <a:latin typeface="Arial" pitchFamily="34" charset="0"/>
                <a:ea typeface="华文细黑" pitchFamily="2" charset="-122"/>
              </a:rPr>
              <a:t>: R153 G0 B0</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FrutigerNext LT Regular" pitchFamily="34" charset="0"/>
                <a:ea typeface="华文细黑" pitchFamily="2" charset="-122"/>
              </a:rPr>
              <a:t>内部使用字体 </a:t>
            </a:r>
            <a:r>
              <a:rPr lang="en-US" altLang="zh-CN" sz="1100" smtClean="0">
                <a:solidFill>
                  <a:srgbClr val="FFFFFF"/>
                </a:solidFill>
                <a:latin typeface="FrutigerNext LT Regular" pitchFamily="34" charset="0"/>
                <a:ea typeface="华文细黑" pitchFamily="2" charset="-122"/>
              </a:rPr>
              <a:t>:</a:t>
            </a:r>
          </a:p>
          <a:p>
            <a:pPr algn="r" defTabSz="801688">
              <a:lnSpc>
                <a:spcPct val="125000"/>
              </a:lnSpc>
              <a:buClr>
                <a:srgbClr val="777777"/>
              </a:buClr>
              <a:buSzPct val="60000"/>
              <a:buFont typeface="Wingdings" pitchFamily="2" charset="2"/>
              <a:buNone/>
            </a:pPr>
            <a:r>
              <a:rPr lang="en-US" altLang="zh-CN" sz="1100" smtClean="0">
                <a:solidFill>
                  <a:srgbClr val="FFFFFF"/>
                </a:solidFill>
                <a:latin typeface="FrutigerNext LT Regular" pitchFamily="34" charset="0"/>
                <a:ea typeface="华文细黑" pitchFamily="2" charset="-122"/>
              </a:rPr>
              <a:t>FrutigerNext LT Medium</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FrutigerNext LT Regular" pitchFamily="34" charset="0"/>
                <a:ea typeface="华文细黑" pitchFamily="2" charset="-122"/>
              </a:rPr>
              <a:t>外部使用字体 </a:t>
            </a:r>
            <a:r>
              <a:rPr lang="en-US" altLang="zh-CN" sz="1100" smtClean="0">
                <a:solidFill>
                  <a:srgbClr val="FFFFFF"/>
                </a:solidFill>
                <a:latin typeface="FrutigerNext LT Regular" pitchFamily="34" charset="0"/>
                <a:ea typeface="华文细黑" pitchFamily="2" charset="-122"/>
              </a:rPr>
              <a:t>: Arial</a:t>
            </a:r>
          </a:p>
          <a:p>
            <a:pPr algn="r" defTabSz="801688">
              <a:lnSpc>
                <a:spcPct val="75000"/>
              </a:lnSpc>
              <a:buClr>
                <a:srgbClr val="777777"/>
              </a:buClr>
              <a:buSzPct val="60000"/>
              <a:buFont typeface="Wingdings" pitchFamily="2" charset="2"/>
              <a:buNone/>
            </a:pPr>
            <a:endParaRPr lang="en-US" altLang="zh-CN"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中文标题</a:t>
            </a:r>
            <a:r>
              <a:rPr lang="en-US" altLang="zh-CN" sz="1100" smtClean="0">
                <a:solidFill>
                  <a:srgbClr val="FFFFFF"/>
                </a:solidFill>
                <a:latin typeface="Arial" pitchFamily="34" charset="0"/>
                <a:ea typeface="华文细黑" pitchFamily="2" charset="-122"/>
              </a:rPr>
              <a:t>:30-32pt  </a:t>
            </a: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颜色</a:t>
            </a:r>
            <a:r>
              <a:rPr lang="en-US" altLang="zh-CN" sz="1100" smtClean="0">
                <a:solidFill>
                  <a:srgbClr val="FFFFFF"/>
                </a:solidFill>
                <a:latin typeface="Arial" pitchFamily="34" charset="0"/>
                <a:ea typeface="华文细黑" pitchFamily="2" charset="-122"/>
              </a:rPr>
              <a:t>: R153 G0 B0</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字体</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黑体</a:t>
            </a:r>
          </a:p>
          <a:p>
            <a:pPr algn="r" defTabSz="801688">
              <a:lnSpc>
                <a:spcPct val="125000"/>
              </a:lnSpc>
              <a:buClr>
                <a:srgbClr val="777777"/>
              </a:buClr>
              <a:buSzPct val="60000"/>
              <a:buFont typeface="Wingdings" pitchFamily="2" charset="2"/>
              <a:buNone/>
            </a:pP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英文正文</a:t>
            </a:r>
            <a:r>
              <a:rPr lang="en-US" altLang="zh-CN" sz="1100" smtClean="0">
                <a:solidFill>
                  <a:srgbClr val="FFFFFF"/>
                </a:solidFill>
                <a:latin typeface="Arial" pitchFamily="34" charset="0"/>
                <a:ea typeface="华文细黑" pitchFamily="2" charset="-122"/>
              </a:rPr>
              <a:t>:20-22pt</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子目录 </a:t>
            </a:r>
            <a:r>
              <a:rPr lang="en-US" altLang="zh-CN" sz="1100" smtClean="0">
                <a:solidFill>
                  <a:srgbClr val="FFFFFF"/>
                </a:solidFill>
                <a:latin typeface="Arial" pitchFamily="34" charset="0"/>
                <a:ea typeface="华文细黑" pitchFamily="2" charset="-122"/>
              </a:rPr>
              <a:t>(2-5</a:t>
            </a:r>
            <a:r>
              <a:rPr lang="zh-CN" altLang="en-US" sz="1100" smtClean="0">
                <a:solidFill>
                  <a:srgbClr val="FFFFFF"/>
                </a:solidFill>
                <a:latin typeface="Arial" pitchFamily="34" charset="0"/>
                <a:ea typeface="华文细黑" pitchFamily="2" charset="-122"/>
              </a:rPr>
              <a:t>级</a:t>
            </a:r>
            <a:r>
              <a:rPr lang="en-US" altLang="zh-CN" sz="1100" smtClean="0">
                <a:solidFill>
                  <a:srgbClr val="FFFFFF"/>
                </a:solidFill>
                <a:latin typeface="Arial" pitchFamily="34" charset="0"/>
                <a:ea typeface="华文细黑" pitchFamily="2" charset="-122"/>
              </a:rPr>
              <a:t>) :18pt  </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颜色</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黑色</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FrutigerNext LT Regular" pitchFamily="34" charset="0"/>
                <a:ea typeface="华文细黑" pitchFamily="2" charset="-122"/>
              </a:rPr>
              <a:t>内部使用字体 </a:t>
            </a:r>
            <a:r>
              <a:rPr lang="en-US" altLang="zh-CN" sz="1100" smtClean="0">
                <a:solidFill>
                  <a:srgbClr val="FFFFFF"/>
                </a:solidFill>
                <a:latin typeface="FrutigerNext LT Regular" pitchFamily="34" charset="0"/>
                <a:ea typeface="华文细黑" pitchFamily="2" charset="-122"/>
              </a:rPr>
              <a:t>:</a:t>
            </a:r>
          </a:p>
          <a:p>
            <a:pPr algn="r" defTabSz="801688">
              <a:lnSpc>
                <a:spcPct val="125000"/>
              </a:lnSpc>
              <a:buClr>
                <a:srgbClr val="777777"/>
              </a:buClr>
              <a:buSzPct val="60000"/>
              <a:buFont typeface="Wingdings" pitchFamily="2" charset="2"/>
              <a:buNone/>
            </a:pPr>
            <a:r>
              <a:rPr lang="en-US" altLang="zh-CN" sz="1100" smtClean="0">
                <a:solidFill>
                  <a:srgbClr val="FFFFFF"/>
                </a:solidFill>
                <a:latin typeface="FrutigerNext LT Regular" pitchFamily="34" charset="0"/>
                <a:ea typeface="华文细黑" pitchFamily="2" charset="-122"/>
              </a:rPr>
              <a:t>FrutigerNext LT Regular</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FrutigerNext LT Regular" pitchFamily="34" charset="0"/>
                <a:ea typeface="华文细黑" pitchFamily="2" charset="-122"/>
              </a:rPr>
              <a:t>外部使用字体 </a:t>
            </a:r>
            <a:r>
              <a:rPr lang="en-US" altLang="zh-CN" sz="1100" smtClean="0">
                <a:solidFill>
                  <a:srgbClr val="FFFFFF"/>
                </a:solidFill>
                <a:latin typeface="FrutigerNext LT Regular" pitchFamily="34" charset="0"/>
                <a:ea typeface="华文细黑" pitchFamily="2" charset="-122"/>
              </a:rPr>
              <a:t>: Arial</a:t>
            </a:r>
          </a:p>
          <a:p>
            <a:pPr algn="r" defTabSz="801688">
              <a:lnSpc>
                <a:spcPct val="75000"/>
              </a:lnSpc>
              <a:buClr>
                <a:srgbClr val="777777"/>
              </a:buClr>
              <a:buSzPct val="60000"/>
              <a:buFont typeface="Wingdings" pitchFamily="2" charset="2"/>
              <a:buNone/>
            </a:pPr>
            <a:endParaRPr lang="en-US" altLang="zh-CN"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中文正文</a:t>
            </a:r>
            <a:r>
              <a:rPr lang="en-US" altLang="zh-CN" sz="1100" smtClean="0">
                <a:solidFill>
                  <a:srgbClr val="FFFFFF"/>
                </a:solidFill>
                <a:latin typeface="Arial" pitchFamily="34" charset="0"/>
                <a:ea typeface="华文细黑" pitchFamily="2" charset="-122"/>
              </a:rPr>
              <a:t>:18-20pt</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子目录</a:t>
            </a:r>
            <a:r>
              <a:rPr lang="en-US" altLang="zh-CN" sz="1100" smtClean="0">
                <a:solidFill>
                  <a:srgbClr val="FFFFFF"/>
                </a:solidFill>
                <a:latin typeface="Arial" pitchFamily="34" charset="0"/>
                <a:ea typeface="华文细黑" pitchFamily="2" charset="-122"/>
              </a:rPr>
              <a:t>(2-5</a:t>
            </a:r>
            <a:r>
              <a:rPr lang="zh-CN" altLang="en-US" sz="1100" smtClean="0">
                <a:solidFill>
                  <a:srgbClr val="FFFFFF"/>
                </a:solidFill>
                <a:latin typeface="Arial" pitchFamily="34" charset="0"/>
                <a:ea typeface="华文细黑" pitchFamily="2" charset="-122"/>
              </a:rPr>
              <a:t>级</a:t>
            </a:r>
            <a:r>
              <a:rPr lang="en-US" altLang="zh-CN" sz="1100" smtClean="0">
                <a:solidFill>
                  <a:srgbClr val="FFFFFF"/>
                </a:solidFill>
                <a:latin typeface="Arial" pitchFamily="34" charset="0"/>
                <a:ea typeface="华文细黑" pitchFamily="2" charset="-122"/>
              </a:rPr>
              <a:t>):18pt </a:t>
            </a: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颜色</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黑色</a:t>
            </a:r>
          </a:p>
          <a:p>
            <a:pPr algn="r" defTabSz="801688">
              <a:lnSpc>
                <a:spcPct val="125000"/>
              </a:lnSpc>
              <a:buClr>
                <a:srgbClr val="777777"/>
              </a:buClr>
              <a:buSzPct val="60000"/>
              <a:buFont typeface="Wingdings" pitchFamily="2" charset="2"/>
              <a:buNone/>
            </a:pPr>
            <a:r>
              <a:rPr lang="zh-CN" altLang="en-US" sz="1100" smtClean="0">
                <a:solidFill>
                  <a:srgbClr val="FFFFFF"/>
                </a:solidFill>
                <a:latin typeface="Arial" pitchFamily="34" charset="0"/>
                <a:ea typeface="华文细黑" pitchFamily="2" charset="-122"/>
              </a:rPr>
              <a:t>字体</a:t>
            </a:r>
            <a:r>
              <a:rPr lang="en-US" altLang="zh-CN" sz="1100" smtClean="0">
                <a:solidFill>
                  <a:srgbClr val="FFFFFF"/>
                </a:solidFill>
                <a:latin typeface="Arial" pitchFamily="34" charset="0"/>
                <a:ea typeface="华文细黑" pitchFamily="2" charset="-122"/>
              </a:rPr>
              <a:t>:</a:t>
            </a:r>
            <a:r>
              <a:rPr lang="zh-CN" altLang="en-US" sz="1100" smtClean="0">
                <a:solidFill>
                  <a:srgbClr val="FFFFFF"/>
                </a:solidFill>
                <a:latin typeface="Arial" pitchFamily="34" charset="0"/>
                <a:ea typeface="华文细黑" pitchFamily="2" charset="-122"/>
              </a:rPr>
              <a:t>细黑体 </a:t>
            </a:r>
          </a:p>
          <a:p>
            <a:pPr algn="r" defTabSz="801688">
              <a:lnSpc>
                <a:spcPct val="125000"/>
              </a:lnSpc>
              <a:buClr>
                <a:srgbClr val="777777"/>
              </a:buClr>
              <a:buSzPct val="60000"/>
              <a:buFont typeface="Wingdings" pitchFamily="2" charset="2"/>
              <a:buNone/>
            </a:pP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endParaRPr lang="zh-CN" altLang="en-US"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endParaRPr lang="en-US" altLang="zh-CN"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endParaRPr lang="en-US" altLang="zh-CN" sz="1100" smtClean="0">
              <a:solidFill>
                <a:srgbClr val="FFFFFF"/>
              </a:solidFill>
              <a:latin typeface="Arial" pitchFamily="34" charset="0"/>
              <a:ea typeface="华文细黑" pitchFamily="2" charset="-122"/>
            </a:endParaRPr>
          </a:p>
          <a:p>
            <a:pPr algn="r" defTabSz="801688">
              <a:lnSpc>
                <a:spcPct val="125000"/>
              </a:lnSpc>
              <a:buClr>
                <a:srgbClr val="777777"/>
              </a:buClr>
              <a:buSzPct val="60000"/>
              <a:buFont typeface="Wingdings" pitchFamily="2" charset="2"/>
              <a:buNone/>
            </a:pPr>
            <a:endParaRPr lang="zh-CN" altLang="en-US" sz="1100" smtClean="0">
              <a:solidFill>
                <a:srgbClr val="000000"/>
              </a:solidFill>
              <a:latin typeface="Arial" pitchFamily="34" charset="0"/>
              <a:ea typeface="华文细黑" pitchFamily="2" charset="-122"/>
            </a:endParaRPr>
          </a:p>
        </p:txBody>
      </p:sp>
      <p:sp>
        <p:nvSpPr>
          <p:cNvPr id="28734" name="Rectangle 62"/>
          <p:cNvSpPr>
            <a:spLocks noChangeArrowheads="1"/>
          </p:cNvSpPr>
          <p:nvPr/>
        </p:nvSpPr>
        <p:spPr bwMode="auto">
          <a:xfrm>
            <a:off x="9199563" y="1423988"/>
            <a:ext cx="1049337" cy="2005012"/>
          </a:xfrm>
          <a:prstGeom prst="rect">
            <a:avLst/>
          </a:prstGeom>
          <a:noFill/>
          <a:ln w="9525">
            <a:noFill/>
            <a:miter lim="800000"/>
            <a:headEnd/>
            <a:tailEnd/>
          </a:ln>
          <a:effectLst/>
        </p:spPr>
        <p:txBody>
          <a:bodyPr lIns="80124" tIns="40063" rIns="80124" bIns="40063"/>
          <a:lstStyle/>
          <a:p>
            <a:pPr defTabSz="801688">
              <a:lnSpc>
                <a:spcPct val="120000"/>
              </a:lnSpc>
              <a:buClr>
                <a:srgbClr val="777777"/>
              </a:buClr>
              <a:buSzPct val="60000"/>
              <a:buFont typeface="Wingdings" pitchFamily="2" charset="2"/>
              <a:buNone/>
            </a:pPr>
            <a:r>
              <a:rPr lang="zh-CN" altLang="en-US" sz="1100" smtClean="0">
                <a:solidFill>
                  <a:srgbClr val="FFFFFF"/>
                </a:solidFill>
                <a:latin typeface="华文细黑" pitchFamily="2" charset="-122"/>
                <a:ea typeface="华文细黑" pitchFamily="2" charset="-122"/>
              </a:rPr>
              <a:t>配色参考方案：</a:t>
            </a:r>
          </a:p>
          <a:p>
            <a:pPr defTabSz="801688">
              <a:lnSpc>
                <a:spcPct val="120000"/>
              </a:lnSpc>
              <a:buClr>
                <a:srgbClr val="777777"/>
              </a:buClr>
              <a:buSzPct val="60000"/>
              <a:buFont typeface="Wingdings" pitchFamily="2" charset="2"/>
              <a:buNone/>
            </a:pPr>
            <a:r>
              <a:rPr lang="zh-CN" altLang="en-US" sz="1100" smtClean="0">
                <a:solidFill>
                  <a:srgbClr val="FFFFFF"/>
                </a:solidFill>
                <a:latin typeface="华文细黑" pitchFamily="2" charset="-122"/>
                <a:ea typeface="华文细黑" pitchFamily="2" charset="-122"/>
              </a:rPr>
              <a:t>建议同一页面内不超过四种颜色，以下是</a:t>
            </a:r>
            <a:r>
              <a:rPr lang="en-US" altLang="zh-CN" sz="1100" smtClean="0">
                <a:solidFill>
                  <a:srgbClr val="FFFFFF"/>
                </a:solidFill>
                <a:latin typeface="华文细黑" pitchFamily="2" charset="-122"/>
                <a:ea typeface="华文细黑" pitchFamily="2" charset="-122"/>
              </a:rPr>
              <a:t>13</a:t>
            </a:r>
            <a:r>
              <a:rPr lang="zh-CN" altLang="en-US" sz="1100" smtClean="0">
                <a:solidFill>
                  <a:srgbClr val="FFFFFF"/>
                </a:solidFill>
                <a:latin typeface="华文细黑" pitchFamily="2" charset="-122"/>
                <a:ea typeface="华文细黑" pitchFamily="2" charset="-122"/>
              </a:rPr>
              <a:t>组配色方案，同一页面内只选择一组使用。（仅供参考）</a:t>
            </a:r>
          </a:p>
          <a:p>
            <a:pPr defTabSz="801688">
              <a:lnSpc>
                <a:spcPct val="125000"/>
              </a:lnSpc>
              <a:buClr>
                <a:srgbClr val="777777"/>
              </a:buClr>
              <a:buSzPct val="60000"/>
              <a:buFont typeface="Wingdings" pitchFamily="2" charset="2"/>
              <a:buNone/>
            </a:pPr>
            <a:endParaRPr lang="en-US" altLang="zh-CN" sz="1100" smtClean="0">
              <a:solidFill>
                <a:srgbClr val="FFFFFF"/>
              </a:solidFill>
              <a:latin typeface="华文细黑" pitchFamily="2" charset="-122"/>
              <a:ea typeface="华文细黑" pitchFamily="2" charset="-122"/>
            </a:endParaRPr>
          </a:p>
          <a:p>
            <a:pPr defTabSz="801688">
              <a:lnSpc>
                <a:spcPct val="125000"/>
              </a:lnSpc>
              <a:buClr>
                <a:srgbClr val="777777"/>
              </a:buClr>
              <a:buSzPct val="60000"/>
              <a:buFont typeface="Wingdings" pitchFamily="2" charset="2"/>
              <a:buChar char="l"/>
            </a:pPr>
            <a:endParaRPr lang="en-US" altLang="zh-CN" sz="1100" smtClean="0">
              <a:solidFill>
                <a:srgbClr val="FFFFFF"/>
              </a:solidFill>
              <a:latin typeface="华文细黑" pitchFamily="2" charset="-122"/>
              <a:ea typeface="华文细黑" pitchFamily="2" charset="-122"/>
            </a:endParaRPr>
          </a:p>
          <a:p>
            <a:pPr defTabSz="801688">
              <a:lnSpc>
                <a:spcPct val="125000"/>
              </a:lnSpc>
              <a:buClr>
                <a:srgbClr val="777777"/>
              </a:buClr>
              <a:buSzPct val="60000"/>
              <a:buFont typeface="Wingdings" pitchFamily="2" charset="2"/>
              <a:buChar char="l"/>
            </a:pPr>
            <a:endParaRPr lang="zh-CN" altLang="en-US" sz="1100" smtClean="0">
              <a:solidFill>
                <a:srgbClr val="FFFFFF"/>
              </a:solidFill>
              <a:latin typeface="华文细黑" pitchFamily="2" charset="-122"/>
              <a:ea typeface="华文细黑" pitchFamily="2" charset="-122"/>
            </a:endParaRPr>
          </a:p>
        </p:txBody>
      </p:sp>
      <p:sp>
        <p:nvSpPr>
          <p:cNvPr id="28737" name="Rectangle 65"/>
          <p:cNvSpPr>
            <a:spLocks noChangeArrowheads="1"/>
          </p:cNvSpPr>
          <p:nvPr/>
        </p:nvSpPr>
        <p:spPr bwMode="auto">
          <a:xfrm>
            <a:off x="9199563" y="-61913"/>
            <a:ext cx="1049337" cy="838201"/>
          </a:xfrm>
          <a:prstGeom prst="rect">
            <a:avLst/>
          </a:prstGeom>
          <a:noFill/>
          <a:ln w="9525">
            <a:noFill/>
            <a:miter lim="800000"/>
            <a:headEnd/>
            <a:tailEnd/>
          </a:ln>
          <a:effectLst/>
        </p:spPr>
        <p:txBody>
          <a:bodyPr lIns="80124" tIns="40063" rIns="80124" bIns="40063"/>
          <a:lstStyle/>
          <a:p>
            <a:pPr defTabSz="801688">
              <a:lnSpc>
                <a:spcPct val="120000"/>
              </a:lnSpc>
              <a:buClr>
                <a:srgbClr val="777777"/>
              </a:buClr>
              <a:buSzPct val="60000"/>
              <a:buFont typeface="Wingdings" pitchFamily="2" charset="2"/>
              <a:buNone/>
            </a:pPr>
            <a:r>
              <a:rPr lang="zh-CN" altLang="en-US" sz="1100" smtClean="0">
                <a:solidFill>
                  <a:srgbClr val="FFFFFF"/>
                </a:solidFill>
                <a:latin typeface="华文细黑" pitchFamily="2" charset="-122"/>
                <a:ea typeface="华文细黑" pitchFamily="2" charset="-122"/>
              </a:rPr>
              <a:t>客户或者合作伙伴的标志放在右上角</a:t>
            </a:r>
            <a:r>
              <a:rPr lang="en-US" altLang="zh-CN" sz="1100" smtClean="0">
                <a:solidFill>
                  <a:srgbClr val="FFFFFF"/>
                </a:solidFill>
                <a:latin typeface="华文细黑" pitchFamily="2" charset="-122"/>
                <a:ea typeface="华文细黑" pitchFamily="2" charset="-122"/>
              </a:rPr>
              <a:t>.</a:t>
            </a:r>
          </a:p>
          <a:p>
            <a:pPr defTabSz="801688">
              <a:lnSpc>
                <a:spcPct val="125000"/>
              </a:lnSpc>
              <a:buClr>
                <a:srgbClr val="777777"/>
              </a:buClr>
              <a:buSzPct val="60000"/>
              <a:buFont typeface="Wingdings" pitchFamily="2" charset="2"/>
              <a:buNone/>
            </a:pPr>
            <a:endParaRPr lang="en-US" altLang="zh-CN" sz="1100" smtClean="0">
              <a:solidFill>
                <a:srgbClr val="FFFFFF"/>
              </a:solidFill>
              <a:latin typeface="华文细黑" pitchFamily="2" charset="-122"/>
              <a:ea typeface="华文细黑" pitchFamily="2" charset="-122"/>
            </a:endParaRPr>
          </a:p>
          <a:p>
            <a:pPr defTabSz="801688">
              <a:lnSpc>
                <a:spcPct val="125000"/>
              </a:lnSpc>
              <a:buClr>
                <a:srgbClr val="777777"/>
              </a:buClr>
              <a:buSzPct val="60000"/>
              <a:buFont typeface="Wingdings" pitchFamily="2" charset="2"/>
              <a:buChar char="l"/>
            </a:pPr>
            <a:endParaRPr lang="en-US" altLang="zh-CN" sz="1100" smtClean="0">
              <a:solidFill>
                <a:srgbClr val="FFFFFF"/>
              </a:solidFill>
              <a:latin typeface="华文细黑" pitchFamily="2" charset="-122"/>
              <a:ea typeface="华文细黑" pitchFamily="2" charset="-122"/>
            </a:endParaRPr>
          </a:p>
          <a:p>
            <a:pPr defTabSz="801688">
              <a:lnSpc>
                <a:spcPct val="125000"/>
              </a:lnSpc>
              <a:buClr>
                <a:srgbClr val="777777"/>
              </a:buClr>
              <a:buSzPct val="60000"/>
              <a:buFont typeface="Wingdings" pitchFamily="2" charset="2"/>
              <a:buChar char="l"/>
            </a:pPr>
            <a:endParaRPr lang="zh-CN" altLang="en-US" sz="1100" smtClean="0">
              <a:solidFill>
                <a:srgbClr val="FFFFFF"/>
              </a:solidFill>
              <a:latin typeface="华文细黑" pitchFamily="2" charset="-122"/>
              <a:ea typeface="华文细黑" pitchFamily="2" charset="-122"/>
            </a:endParaRPr>
          </a:p>
        </p:txBody>
      </p:sp>
      <p:sp>
        <p:nvSpPr>
          <p:cNvPr id="1035" name="Rectangle 68"/>
          <p:cNvSpPr>
            <a:spLocks noGrp="1" noChangeArrowheads="1"/>
          </p:cNvSpPr>
          <p:nvPr>
            <p:ph type="body" idx="1"/>
          </p:nvPr>
        </p:nvSpPr>
        <p:spPr bwMode="auto">
          <a:xfrm>
            <a:off x="652463" y="1641475"/>
            <a:ext cx="7929562" cy="4194175"/>
          </a:xfrm>
          <a:prstGeom prst="rect">
            <a:avLst/>
          </a:prstGeom>
          <a:noFill/>
          <a:ln w="9525">
            <a:noFill/>
            <a:miter lim="800000"/>
            <a:headEnd/>
            <a:tailEnd/>
          </a:ln>
        </p:spPr>
        <p:txBody>
          <a:bodyPr vert="horz" wrap="square" lIns="80152" tIns="40076" rIns="80152" bIns="40076"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8752" name="Rectangle 80"/>
          <p:cNvSpPr>
            <a:spLocks noChangeArrowheads="1"/>
          </p:cNvSpPr>
          <p:nvPr/>
        </p:nvSpPr>
        <p:spPr bwMode="auto">
          <a:xfrm>
            <a:off x="9269413" y="3429000"/>
            <a:ext cx="919162" cy="3490913"/>
          </a:xfrm>
          <a:prstGeom prst="rect">
            <a:avLst/>
          </a:prstGeom>
          <a:solidFill>
            <a:schemeClr val="bg1"/>
          </a:solidFill>
          <a:ln w="9525" algn="ctr">
            <a:noFill/>
            <a:miter lim="800000"/>
            <a:headEnd/>
            <a:tailEnd/>
          </a:ln>
          <a:effectLst/>
        </p:spPr>
        <p:txBody>
          <a:bodyPr lIns="91425" tIns="45712" rIns="91425" bIns="45712" anchor="ctr">
            <a:spAutoFit/>
          </a:bodyPr>
          <a:lstStyle/>
          <a:p>
            <a:pPr>
              <a:defRPr/>
            </a:pPr>
            <a:endParaRPr lang="zh-CN" altLang="en-US" sz="1200">
              <a:solidFill>
                <a:srgbClr val="FFFFFF"/>
              </a:solidFill>
              <a:latin typeface="FrutigerNext LT Regular" pitchFamily="34" charset="0"/>
              <a:ea typeface="MS PGothic" pitchFamily="34" charset="-128"/>
            </a:endParaRPr>
          </a:p>
        </p:txBody>
      </p:sp>
      <p:grpSp>
        <p:nvGrpSpPr>
          <p:cNvPr id="2" name="Group 81"/>
          <p:cNvGrpSpPr>
            <a:grpSpLocks/>
          </p:cNvGrpSpPr>
          <p:nvPr/>
        </p:nvGrpSpPr>
        <p:grpSpPr bwMode="auto">
          <a:xfrm>
            <a:off x="9355138" y="3789363"/>
            <a:ext cx="739775" cy="182562"/>
            <a:chOff x="5893" y="2387"/>
            <a:chExt cx="466" cy="115"/>
          </a:xfrm>
        </p:grpSpPr>
        <p:sp>
          <p:nvSpPr>
            <p:cNvPr id="28754" name="Rectangle 82"/>
            <p:cNvSpPr>
              <a:spLocks noChangeArrowheads="1"/>
            </p:cNvSpPr>
            <p:nvPr userDrawn="1"/>
          </p:nvSpPr>
          <p:spPr bwMode="auto">
            <a:xfrm flipV="1">
              <a:off x="6010" y="2387"/>
              <a:ext cx="116" cy="115"/>
            </a:xfrm>
            <a:prstGeom prst="rect">
              <a:avLst/>
            </a:prstGeom>
            <a:solidFill>
              <a:srgbClr val="FFCC66"/>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55" name="Rectangle 83"/>
            <p:cNvSpPr>
              <a:spLocks noChangeArrowheads="1"/>
            </p:cNvSpPr>
            <p:nvPr userDrawn="1"/>
          </p:nvSpPr>
          <p:spPr bwMode="auto">
            <a:xfrm flipV="1">
              <a:off x="6126" y="2387"/>
              <a:ext cx="116" cy="115"/>
            </a:xfrm>
            <a:prstGeom prst="rect">
              <a:avLst/>
            </a:prstGeom>
            <a:solidFill>
              <a:srgbClr val="FF99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56" name="Rectangle 84"/>
            <p:cNvSpPr>
              <a:spLocks noChangeArrowheads="1"/>
            </p:cNvSpPr>
            <p:nvPr userDrawn="1"/>
          </p:nvSpPr>
          <p:spPr bwMode="auto">
            <a:xfrm flipV="1">
              <a:off x="6242" y="2387"/>
              <a:ext cx="117" cy="115"/>
            </a:xfrm>
            <a:prstGeom prst="rect">
              <a:avLst/>
            </a:prstGeom>
            <a:solidFill>
              <a:srgbClr val="99660A"/>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57" name="Rectangle 85"/>
            <p:cNvSpPr>
              <a:spLocks noChangeArrowheads="1"/>
            </p:cNvSpPr>
            <p:nvPr userDrawn="1"/>
          </p:nvSpPr>
          <p:spPr bwMode="auto">
            <a:xfrm flipV="1">
              <a:off x="5893" y="2387"/>
              <a:ext cx="117" cy="115"/>
            </a:xfrm>
            <a:prstGeom prst="rect">
              <a:avLst/>
            </a:prstGeom>
            <a:solidFill>
              <a:srgbClr val="FFCC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3" name="Group 86"/>
          <p:cNvGrpSpPr>
            <a:grpSpLocks/>
          </p:cNvGrpSpPr>
          <p:nvPr/>
        </p:nvGrpSpPr>
        <p:grpSpPr bwMode="auto">
          <a:xfrm>
            <a:off x="9355138" y="4005263"/>
            <a:ext cx="739775" cy="182562"/>
            <a:chOff x="5893" y="2523"/>
            <a:chExt cx="466" cy="115"/>
          </a:xfrm>
        </p:grpSpPr>
        <p:sp>
          <p:nvSpPr>
            <p:cNvPr id="28759" name="Rectangle 87"/>
            <p:cNvSpPr>
              <a:spLocks noChangeArrowheads="1"/>
            </p:cNvSpPr>
            <p:nvPr userDrawn="1"/>
          </p:nvSpPr>
          <p:spPr bwMode="auto">
            <a:xfrm flipV="1">
              <a:off x="6010" y="2523"/>
              <a:ext cx="116" cy="115"/>
            </a:xfrm>
            <a:prstGeom prst="rect">
              <a:avLst/>
            </a:prstGeom>
            <a:solidFill>
              <a:srgbClr val="99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60" name="Rectangle 88"/>
            <p:cNvSpPr>
              <a:spLocks noChangeArrowheads="1"/>
            </p:cNvSpPr>
            <p:nvPr userDrawn="1"/>
          </p:nvSpPr>
          <p:spPr bwMode="auto">
            <a:xfrm flipV="1">
              <a:off x="6126" y="2523"/>
              <a:ext cx="116" cy="115"/>
            </a:xfrm>
            <a:prstGeom prst="rect">
              <a:avLst/>
            </a:prstGeom>
            <a:solidFill>
              <a:srgbClr val="99CCCC"/>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61" name="Rectangle 89"/>
            <p:cNvSpPr>
              <a:spLocks noChangeArrowheads="1"/>
            </p:cNvSpPr>
            <p:nvPr userDrawn="1"/>
          </p:nvSpPr>
          <p:spPr bwMode="auto">
            <a:xfrm flipV="1">
              <a:off x="6242" y="2523"/>
              <a:ext cx="117" cy="115"/>
            </a:xfrm>
            <a:prstGeom prst="rect">
              <a:avLst/>
            </a:prstGeom>
            <a:solidFill>
              <a:srgbClr val="0099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62" name="Rectangle 90"/>
            <p:cNvSpPr>
              <a:spLocks noChangeArrowheads="1"/>
            </p:cNvSpPr>
            <p:nvPr userDrawn="1"/>
          </p:nvSpPr>
          <p:spPr bwMode="auto">
            <a:xfrm flipV="1">
              <a:off x="5893" y="2523"/>
              <a:ext cx="117" cy="115"/>
            </a:xfrm>
            <a:prstGeom prst="rect">
              <a:avLst/>
            </a:prstGeom>
            <a:solidFill>
              <a:srgbClr val="CC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4" name="Group 91"/>
          <p:cNvGrpSpPr>
            <a:grpSpLocks/>
          </p:cNvGrpSpPr>
          <p:nvPr/>
        </p:nvGrpSpPr>
        <p:grpSpPr bwMode="auto">
          <a:xfrm>
            <a:off x="9355138" y="4221163"/>
            <a:ext cx="739775" cy="182562"/>
            <a:chOff x="5893" y="2659"/>
            <a:chExt cx="466" cy="115"/>
          </a:xfrm>
        </p:grpSpPr>
        <p:sp>
          <p:nvSpPr>
            <p:cNvPr id="28764" name="Rectangle 92"/>
            <p:cNvSpPr>
              <a:spLocks noChangeArrowheads="1"/>
            </p:cNvSpPr>
            <p:nvPr userDrawn="1"/>
          </p:nvSpPr>
          <p:spPr bwMode="auto">
            <a:xfrm flipV="1">
              <a:off x="6010" y="2659"/>
              <a:ext cx="116" cy="115"/>
            </a:xfrm>
            <a:prstGeom prst="rect">
              <a:avLst/>
            </a:prstGeom>
            <a:solidFill>
              <a:srgbClr val="99CCCC"/>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65" name="Rectangle 93"/>
            <p:cNvSpPr>
              <a:spLocks noChangeArrowheads="1"/>
            </p:cNvSpPr>
            <p:nvPr userDrawn="1"/>
          </p:nvSpPr>
          <p:spPr bwMode="auto">
            <a:xfrm flipV="1">
              <a:off x="6126" y="2659"/>
              <a:ext cx="116" cy="115"/>
            </a:xfrm>
            <a:prstGeom prst="rect">
              <a:avLst/>
            </a:prstGeom>
            <a:solidFill>
              <a:srgbClr val="0099CC"/>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66" name="Rectangle 94"/>
            <p:cNvSpPr>
              <a:spLocks noChangeArrowheads="1"/>
            </p:cNvSpPr>
            <p:nvPr userDrawn="1"/>
          </p:nvSpPr>
          <p:spPr bwMode="auto">
            <a:xfrm flipV="1">
              <a:off x="6242" y="2659"/>
              <a:ext cx="117" cy="115"/>
            </a:xfrm>
            <a:prstGeom prst="rect">
              <a:avLst/>
            </a:prstGeom>
            <a:solidFill>
              <a:srgbClr val="0066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67" name="Rectangle 95"/>
            <p:cNvSpPr>
              <a:spLocks noChangeArrowheads="1"/>
            </p:cNvSpPr>
            <p:nvPr userDrawn="1"/>
          </p:nvSpPr>
          <p:spPr bwMode="auto">
            <a:xfrm flipV="1">
              <a:off x="5893" y="2659"/>
              <a:ext cx="117" cy="115"/>
            </a:xfrm>
            <a:prstGeom prst="rect">
              <a:avLst/>
            </a:prstGeom>
            <a:solidFill>
              <a:srgbClr val="CCFF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5" name="Group 96"/>
          <p:cNvGrpSpPr>
            <a:grpSpLocks/>
          </p:cNvGrpSpPr>
          <p:nvPr/>
        </p:nvGrpSpPr>
        <p:grpSpPr bwMode="auto">
          <a:xfrm>
            <a:off x="9355138" y="3573463"/>
            <a:ext cx="739775" cy="188912"/>
            <a:chOff x="5893" y="2251"/>
            <a:chExt cx="466" cy="119"/>
          </a:xfrm>
        </p:grpSpPr>
        <p:sp>
          <p:nvSpPr>
            <p:cNvPr id="28769" name="Rectangle 97"/>
            <p:cNvSpPr>
              <a:spLocks noChangeArrowheads="1"/>
            </p:cNvSpPr>
            <p:nvPr userDrawn="1"/>
          </p:nvSpPr>
          <p:spPr bwMode="auto">
            <a:xfrm flipV="1">
              <a:off x="6126" y="2251"/>
              <a:ext cx="116" cy="119"/>
            </a:xfrm>
            <a:prstGeom prst="rect">
              <a:avLst/>
            </a:prstGeom>
            <a:solidFill>
              <a:srgbClr val="FF99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70" name="Rectangle 98"/>
            <p:cNvSpPr>
              <a:spLocks noChangeArrowheads="1"/>
            </p:cNvSpPr>
            <p:nvPr userDrawn="1"/>
          </p:nvSpPr>
          <p:spPr bwMode="auto">
            <a:xfrm flipV="1">
              <a:off x="6242" y="2251"/>
              <a:ext cx="117" cy="119"/>
            </a:xfrm>
            <a:prstGeom prst="rect">
              <a:avLst/>
            </a:prstGeom>
            <a:solidFill>
              <a:srgbClr val="CCCCCC"/>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71" name="Rectangle 99"/>
            <p:cNvSpPr>
              <a:spLocks noChangeArrowheads="1"/>
            </p:cNvSpPr>
            <p:nvPr userDrawn="1"/>
          </p:nvSpPr>
          <p:spPr bwMode="auto">
            <a:xfrm flipV="1">
              <a:off x="5893" y="2251"/>
              <a:ext cx="117" cy="119"/>
            </a:xfrm>
            <a:prstGeom prst="rect">
              <a:avLst/>
            </a:prstGeom>
            <a:solidFill>
              <a:srgbClr val="99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72" name="Rectangle 100"/>
            <p:cNvSpPr>
              <a:spLocks noChangeArrowheads="1"/>
            </p:cNvSpPr>
            <p:nvPr userDrawn="1"/>
          </p:nvSpPr>
          <p:spPr bwMode="auto">
            <a:xfrm flipV="1">
              <a:off x="6010" y="2251"/>
              <a:ext cx="116" cy="119"/>
            </a:xfrm>
            <a:prstGeom prst="rect">
              <a:avLst/>
            </a:prstGeom>
            <a:solidFill>
              <a:srgbClr val="6699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6" name="Group 101"/>
          <p:cNvGrpSpPr>
            <a:grpSpLocks/>
          </p:cNvGrpSpPr>
          <p:nvPr/>
        </p:nvGrpSpPr>
        <p:grpSpPr bwMode="auto">
          <a:xfrm>
            <a:off x="9355138" y="4581525"/>
            <a:ext cx="739775" cy="182563"/>
            <a:chOff x="5893" y="2886"/>
            <a:chExt cx="466" cy="115"/>
          </a:xfrm>
        </p:grpSpPr>
        <p:sp>
          <p:nvSpPr>
            <p:cNvPr id="28774" name="Rectangle 102"/>
            <p:cNvSpPr>
              <a:spLocks noChangeArrowheads="1"/>
            </p:cNvSpPr>
            <p:nvPr userDrawn="1"/>
          </p:nvSpPr>
          <p:spPr bwMode="auto">
            <a:xfrm flipV="1">
              <a:off x="6010" y="2886"/>
              <a:ext cx="116" cy="115"/>
            </a:xfrm>
            <a:prstGeom prst="rect">
              <a:avLst/>
            </a:prstGeom>
            <a:solidFill>
              <a:srgbClr val="FF99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75" name="Rectangle 103"/>
            <p:cNvSpPr>
              <a:spLocks noChangeArrowheads="1"/>
            </p:cNvSpPr>
            <p:nvPr userDrawn="1"/>
          </p:nvSpPr>
          <p:spPr bwMode="auto">
            <a:xfrm flipV="1">
              <a:off x="6126" y="2886"/>
              <a:ext cx="116" cy="115"/>
            </a:xfrm>
            <a:prstGeom prst="rect">
              <a:avLst/>
            </a:prstGeom>
            <a:solidFill>
              <a:srgbClr val="FFCC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76" name="Rectangle 104"/>
            <p:cNvSpPr>
              <a:spLocks noChangeArrowheads="1"/>
            </p:cNvSpPr>
            <p:nvPr userDrawn="1"/>
          </p:nvSpPr>
          <p:spPr bwMode="auto">
            <a:xfrm flipV="1">
              <a:off x="6242" y="2886"/>
              <a:ext cx="117" cy="115"/>
            </a:xfrm>
            <a:prstGeom prst="rect">
              <a:avLst/>
            </a:prstGeom>
            <a:solidFill>
              <a:srgbClr val="FFCC66"/>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77" name="Rectangle 105"/>
            <p:cNvSpPr>
              <a:spLocks noChangeArrowheads="1"/>
            </p:cNvSpPr>
            <p:nvPr userDrawn="1"/>
          </p:nvSpPr>
          <p:spPr bwMode="auto">
            <a:xfrm flipV="1">
              <a:off x="5893" y="2886"/>
              <a:ext cx="117" cy="115"/>
            </a:xfrm>
            <a:prstGeom prst="rect">
              <a:avLst/>
            </a:prstGeom>
            <a:solidFill>
              <a:schemeClr val="tx2"/>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7" name="Group 106"/>
          <p:cNvGrpSpPr>
            <a:grpSpLocks/>
          </p:cNvGrpSpPr>
          <p:nvPr/>
        </p:nvGrpSpPr>
        <p:grpSpPr bwMode="auto">
          <a:xfrm>
            <a:off x="9355138" y="4797425"/>
            <a:ext cx="739775" cy="182563"/>
            <a:chOff x="5893" y="3022"/>
            <a:chExt cx="466" cy="115"/>
          </a:xfrm>
        </p:grpSpPr>
        <p:sp>
          <p:nvSpPr>
            <p:cNvPr id="28779" name="Rectangle 107"/>
            <p:cNvSpPr>
              <a:spLocks noChangeArrowheads="1"/>
            </p:cNvSpPr>
            <p:nvPr userDrawn="1"/>
          </p:nvSpPr>
          <p:spPr bwMode="auto">
            <a:xfrm flipV="1">
              <a:off x="6010" y="3022"/>
              <a:ext cx="116" cy="115"/>
            </a:xfrm>
            <a:prstGeom prst="rect">
              <a:avLst/>
            </a:prstGeom>
            <a:solidFill>
              <a:srgbClr val="0066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80" name="Rectangle 108"/>
            <p:cNvSpPr>
              <a:spLocks noChangeArrowheads="1"/>
            </p:cNvSpPr>
            <p:nvPr userDrawn="1"/>
          </p:nvSpPr>
          <p:spPr bwMode="auto">
            <a:xfrm flipV="1">
              <a:off x="6126" y="3022"/>
              <a:ext cx="116" cy="115"/>
            </a:xfrm>
            <a:prstGeom prst="rect">
              <a:avLst/>
            </a:prstGeom>
            <a:solidFill>
              <a:srgbClr val="99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81" name="Rectangle 109"/>
            <p:cNvSpPr>
              <a:spLocks noChangeArrowheads="1"/>
            </p:cNvSpPr>
            <p:nvPr userDrawn="1"/>
          </p:nvSpPr>
          <p:spPr bwMode="auto">
            <a:xfrm flipV="1">
              <a:off x="6242" y="3022"/>
              <a:ext cx="117" cy="115"/>
            </a:xfrm>
            <a:prstGeom prst="rect">
              <a:avLst/>
            </a:prstGeom>
            <a:solidFill>
              <a:srgbClr val="CC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82" name="Rectangle 110"/>
            <p:cNvSpPr>
              <a:spLocks noChangeArrowheads="1"/>
            </p:cNvSpPr>
            <p:nvPr userDrawn="1"/>
          </p:nvSpPr>
          <p:spPr bwMode="auto">
            <a:xfrm flipV="1">
              <a:off x="5893" y="3022"/>
              <a:ext cx="117" cy="115"/>
            </a:xfrm>
            <a:prstGeom prst="rect">
              <a:avLst/>
            </a:prstGeom>
            <a:solidFill>
              <a:srgbClr val="9900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8" name="Group 111"/>
          <p:cNvGrpSpPr>
            <a:grpSpLocks/>
          </p:cNvGrpSpPr>
          <p:nvPr/>
        </p:nvGrpSpPr>
        <p:grpSpPr bwMode="auto">
          <a:xfrm>
            <a:off x="9355138" y="5013325"/>
            <a:ext cx="739775" cy="182563"/>
            <a:chOff x="5893" y="3158"/>
            <a:chExt cx="466" cy="115"/>
          </a:xfrm>
        </p:grpSpPr>
        <p:sp>
          <p:nvSpPr>
            <p:cNvPr id="28784" name="Rectangle 112"/>
            <p:cNvSpPr>
              <a:spLocks noChangeArrowheads="1"/>
            </p:cNvSpPr>
            <p:nvPr userDrawn="1"/>
          </p:nvSpPr>
          <p:spPr bwMode="auto">
            <a:xfrm flipV="1">
              <a:off x="6010" y="3158"/>
              <a:ext cx="116" cy="115"/>
            </a:xfrm>
            <a:prstGeom prst="rect">
              <a:avLst/>
            </a:prstGeom>
            <a:solidFill>
              <a:srgbClr val="0099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85" name="Rectangle 113"/>
            <p:cNvSpPr>
              <a:spLocks noChangeArrowheads="1"/>
            </p:cNvSpPr>
            <p:nvPr userDrawn="1"/>
          </p:nvSpPr>
          <p:spPr bwMode="auto">
            <a:xfrm flipV="1">
              <a:off x="6126" y="3158"/>
              <a:ext cx="116" cy="115"/>
            </a:xfrm>
            <a:prstGeom prst="rect">
              <a:avLst/>
            </a:prstGeom>
            <a:solidFill>
              <a:srgbClr val="CCFF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86" name="Rectangle 114"/>
            <p:cNvSpPr>
              <a:spLocks noChangeArrowheads="1"/>
            </p:cNvSpPr>
            <p:nvPr userDrawn="1"/>
          </p:nvSpPr>
          <p:spPr bwMode="auto">
            <a:xfrm flipV="1">
              <a:off x="6242" y="3158"/>
              <a:ext cx="117" cy="115"/>
            </a:xfrm>
            <a:prstGeom prst="rect">
              <a:avLst/>
            </a:prstGeom>
            <a:solidFill>
              <a:srgbClr val="99CCCC"/>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87" name="Rectangle 115"/>
            <p:cNvSpPr>
              <a:spLocks noChangeArrowheads="1"/>
            </p:cNvSpPr>
            <p:nvPr userDrawn="1"/>
          </p:nvSpPr>
          <p:spPr bwMode="auto">
            <a:xfrm flipV="1">
              <a:off x="5893" y="3158"/>
              <a:ext cx="117" cy="115"/>
            </a:xfrm>
            <a:prstGeom prst="rect">
              <a:avLst/>
            </a:prstGeom>
            <a:solidFill>
              <a:srgbClr val="9900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9" name="Group 116"/>
          <p:cNvGrpSpPr>
            <a:grpSpLocks/>
          </p:cNvGrpSpPr>
          <p:nvPr/>
        </p:nvGrpSpPr>
        <p:grpSpPr bwMode="auto">
          <a:xfrm>
            <a:off x="9355138" y="5373688"/>
            <a:ext cx="739775" cy="182562"/>
            <a:chOff x="5893" y="3385"/>
            <a:chExt cx="466" cy="115"/>
          </a:xfrm>
        </p:grpSpPr>
        <p:sp>
          <p:nvSpPr>
            <p:cNvPr id="28789" name="Rectangle 117"/>
            <p:cNvSpPr>
              <a:spLocks noChangeArrowheads="1"/>
            </p:cNvSpPr>
            <p:nvPr userDrawn="1"/>
          </p:nvSpPr>
          <p:spPr bwMode="auto">
            <a:xfrm flipV="1">
              <a:off x="6010" y="3385"/>
              <a:ext cx="116" cy="115"/>
            </a:xfrm>
            <a:prstGeom prst="rect">
              <a:avLst/>
            </a:prstGeom>
            <a:solidFill>
              <a:srgbClr val="FF99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90" name="Rectangle 118"/>
            <p:cNvSpPr>
              <a:spLocks noChangeArrowheads="1"/>
            </p:cNvSpPr>
            <p:nvPr userDrawn="1"/>
          </p:nvSpPr>
          <p:spPr bwMode="auto">
            <a:xfrm flipV="1">
              <a:off x="6126" y="3385"/>
              <a:ext cx="116" cy="115"/>
            </a:xfrm>
            <a:prstGeom prst="rect">
              <a:avLst/>
            </a:prstGeom>
            <a:solidFill>
              <a:srgbClr val="FFCC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91" name="Rectangle 119"/>
            <p:cNvSpPr>
              <a:spLocks noChangeArrowheads="1"/>
            </p:cNvSpPr>
            <p:nvPr userDrawn="1"/>
          </p:nvSpPr>
          <p:spPr bwMode="auto">
            <a:xfrm flipV="1">
              <a:off x="6242" y="3385"/>
              <a:ext cx="117" cy="115"/>
            </a:xfrm>
            <a:prstGeom prst="rect">
              <a:avLst/>
            </a:prstGeom>
            <a:solidFill>
              <a:srgbClr val="FFCC66"/>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92" name="Rectangle 120"/>
            <p:cNvSpPr>
              <a:spLocks noChangeArrowheads="1"/>
            </p:cNvSpPr>
            <p:nvPr userDrawn="1"/>
          </p:nvSpPr>
          <p:spPr bwMode="auto">
            <a:xfrm flipV="1">
              <a:off x="5893" y="3385"/>
              <a:ext cx="117" cy="115"/>
            </a:xfrm>
            <a:prstGeom prst="rect">
              <a:avLst/>
            </a:prstGeom>
            <a:solidFill>
              <a:schemeClr val="tx1"/>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10" name="Group 121"/>
          <p:cNvGrpSpPr>
            <a:grpSpLocks/>
          </p:cNvGrpSpPr>
          <p:nvPr/>
        </p:nvGrpSpPr>
        <p:grpSpPr bwMode="auto">
          <a:xfrm>
            <a:off x="9355138" y="5589588"/>
            <a:ext cx="739775" cy="182562"/>
            <a:chOff x="5893" y="3521"/>
            <a:chExt cx="466" cy="115"/>
          </a:xfrm>
        </p:grpSpPr>
        <p:sp>
          <p:nvSpPr>
            <p:cNvPr id="28794" name="Rectangle 122"/>
            <p:cNvSpPr>
              <a:spLocks noChangeArrowheads="1"/>
            </p:cNvSpPr>
            <p:nvPr userDrawn="1"/>
          </p:nvSpPr>
          <p:spPr bwMode="auto">
            <a:xfrm flipV="1">
              <a:off x="6010" y="3521"/>
              <a:ext cx="116" cy="115"/>
            </a:xfrm>
            <a:prstGeom prst="rect">
              <a:avLst/>
            </a:prstGeom>
            <a:solidFill>
              <a:srgbClr val="0066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95" name="Rectangle 123"/>
            <p:cNvSpPr>
              <a:spLocks noChangeArrowheads="1"/>
            </p:cNvSpPr>
            <p:nvPr userDrawn="1"/>
          </p:nvSpPr>
          <p:spPr bwMode="auto">
            <a:xfrm flipV="1">
              <a:off x="6126" y="3521"/>
              <a:ext cx="116" cy="115"/>
            </a:xfrm>
            <a:prstGeom prst="rect">
              <a:avLst/>
            </a:prstGeom>
            <a:solidFill>
              <a:srgbClr val="99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96" name="Rectangle 124"/>
            <p:cNvSpPr>
              <a:spLocks noChangeArrowheads="1"/>
            </p:cNvSpPr>
            <p:nvPr userDrawn="1"/>
          </p:nvSpPr>
          <p:spPr bwMode="auto">
            <a:xfrm flipV="1">
              <a:off x="6242" y="3521"/>
              <a:ext cx="117" cy="115"/>
            </a:xfrm>
            <a:prstGeom prst="rect">
              <a:avLst/>
            </a:prstGeom>
            <a:solidFill>
              <a:srgbClr val="CC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797" name="Rectangle 125"/>
            <p:cNvSpPr>
              <a:spLocks noChangeArrowheads="1"/>
            </p:cNvSpPr>
            <p:nvPr userDrawn="1"/>
          </p:nvSpPr>
          <p:spPr bwMode="auto">
            <a:xfrm flipV="1">
              <a:off x="5893" y="3521"/>
              <a:ext cx="117" cy="115"/>
            </a:xfrm>
            <a:prstGeom prst="rect">
              <a:avLst/>
            </a:prstGeom>
            <a:solidFill>
              <a:schemeClr val="tx1"/>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11" name="Group 126"/>
          <p:cNvGrpSpPr>
            <a:grpSpLocks/>
          </p:cNvGrpSpPr>
          <p:nvPr/>
        </p:nvGrpSpPr>
        <p:grpSpPr bwMode="auto">
          <a:xfrm>
            <a:off x="9355138" y="5805488"/>
            <a:ext cx="739775" cy="182562"/>
            <a:chOff x="5893" y="3657"/>
            <a:chExt cx="466" cy="115"/>
          </a:xfrm>
        </p:grpSpPr>
        <p:sp>
          <p:nvSpPr>
            <p:cNvPr id="28799" name="Rectangle 127"/>
            <p:cNvSpPr>
              <a:spLocks noChangeArrowheads="1"/>
            </p:cNvSpPr>
            <p:nvPr userDrawn="1"/>
          </p:nvSpPr>
          <p:spPr bwMode="auto">
            <a:xfrm flipV="1">
              <a:off x="6010" y="3657"/>
              <a:ext cx="116" cy="115"/>
            </a:xfrm>
            <a:prstGeom prst="rect">
              <a:avLst/>
            </a:prstGeom>
            <a:solidFill>
              <a:srgbClr val="0099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00" name="Rectangle 128"/>
            <p:cNvSpPr>
              <a:spLocks noChangeArrowheads="1"/>
            </p:cNvSpPr>
            <p:nvPr userDrawn="1"/>
          </p:nvSpPr>
          <p:spPr bwMode="auto">
            <a:xfrm flipV="1">
              <a:off x="6126" y="3657"/>
              <a:ext cx="116" cy="115"/>
            </a:xfrm>
            <a:prstGeom prst="rect">
              <a:avLst/>
            </a:prstGeom>
            <a:solidFill>
              <a:srgbClr val="CCFF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01" name="Rectangle 129"/>
            <p:cNvSpPr>
              <a:spLocks noChangeArrowheads="1"/>
            </p:cNvSpPr>
            <p:nvPr userDrawn="1"/>
          </p:nvSpPr>
          <p:spPr bwMode="auto">
            <a:xfrm flipV="1">
              <a:off x="6242" y="3657"/>
              <a:ext cx="117" cy="115"/>
            </a:xfrm>
            <a:prstGeom prst="rect">
              <a:avLst/>
            </a:prstGeom>
            <a:solidFill>
              <a:srgbClr val="99CCCC"/>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02" name="Rectangle 130"/>
            <p:cNvSpPr>
              <a:spLocks noChangeArrowheads="1"/>
            </p:cNvSpPr>
            <p:nvPr userDrawn="1"/>
          </p:nvSpPr>
          <p:spPr bwMode="auto">
            <a:xfrm flipV="1">
              <a:off x="5893" y="3657"/>
              <a:ext cx="117" cy="115"/>
            </a:xfrm>
            <a:prstGeom prst="rect">
              <a:avLst/>
            </a:prstGeom>
            <a:solidFill>
              <a:schemeClr val="tx1"/>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12" name="Group 131"/>
          <p:cNvGrpSpPr>
            <a:grpSpLocks/>
          </p:cNvGrpSpPr>
          <p:nvPr/>
        </p:nvGrpSpPr>
        <p:grpSpPr bwMode="auto">
          <a:xfrm>
            <a:off x="9355138" y="6165850"/>
            <a:ext cx="739775" cy="182563"/>
            <a:chOff x="5893" y="3884"/>
            <a:chExt cx="466" cy="115"/>
          </a:xfrm>
        </p:grpSpPr>
        <p:sp>
          <p:nvSpPr>
            <p:cNvPr id="28804" name="Rectangle 132"/>
            <p:cNvSpPr>
              <a:spLocks noChangeArrowheads="1"/>
            </p:cNvSpPr>
            <p:nvPr userDrawn="1"/>
          </p:nvSpPr>
          <p:spPr bwMode="auto">
            <a:xfrm flipV="1">
              <a:off x="6010" y="3884"/>
              <a:ext cx="116" cy="115"/>
            </a:xfrm>
            <a:prstGeom prst="rect">
              <a:avLst/>
            </a:prstGeom>
            <a:solidFill>
              <a:srgbClr val="FF9900"/>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05" name="Rectangle 133"/>
            <p:cNvSpPr>
              <a:spLocks noChangeArrowheads="1"/>
            </p:cNvSpPr>
            <p:nvPr userDrawn="1"/>
          </p:nvSpPr>
          <p:spPr bwMode="auto">
            <a:xfrm flipV="1">
              <a:off x="6126" y="3884"/>
              <a:ext cx="116" cy="115"/>
            </a:xfrm>
            <a:prstGeom prst="rect">
              <a:avLst/>
            </a:prstGeom>
            <a:solidFill>
              <a:srgbClr val="FFCC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06" name="Rectangle 134"/>
            <p:cNvSpPr>
              <a:spLocks noChangeArrowheads="1"/>
            </p:cNvSpPr>
            <p:nvPr userDrawn="1"/>
          </p:nvSpPr>
          <p:spPr bwMode="auto">
            <a:xfrm flipV="1">
              <a:off x="6242" y="3884"/>
              <a:ext cx="117" cy="115"/>
            </a:xfrm>
            <a:prstGeom prst="rect">
              <a:avLst/>
            </a:prstGeom>
            <a:solidFill>
              <a:srgbClr val="FFCC66"/>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07" name="Rectangle 135"/>
            <p:cNvSpPr>
              <a:spLocks noChangeArrowheads="1"/>
            </p:cNvSpPr>
            <p:nvPr userDrawn="1"/>
          </p:nvSpPr>
          <p:spPr bwMode="auto">
            <a:xfrm flipV="1">
              <a:off x="5893" y="3884"/>
              <a:ext cx="117" cy="115"/>
            </a:xfrm>
            <a:prstGeom prst="rect">
              <a:avLst/>
            </a:prstGeom>
            <a:solidFill>
              <a:schemeClr val="bg2"/>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13" name="Group 136"/>
          <p:cNvGrpSpPr>
            <a:grpSpLocks/>
          </p:cNvGrpSpPr>
          <p:nvPr/>
        </p:nvGrpSpPr>
        <p:grpSpPr bwMode="auto">
          <a:xfrm>
            <a:off x="9355138" y="6391275"/>
            <a:ext cx="739775" cy="182563"/>
            <a:chOff x="5893" y="4026"/>
            <a:chExt cx="466" cy="115"/>
          </a:xfrm>
        </p:grpSpPr>
        <p:sp>
          <p:nvSpPr>
            <p:cNvPr id="28809" name="Rectangle 137"/>
            <p:cNvSpPr>
              <a:spLocks noChangeArrowheads="1"/>
            </p:cNvSpPr>
            <p:nvPr userDrawn="1"/>
          </p:nvSpPr>
          <p:spPr bwMode="auto">
            <a:xfrm flipV="1">
              <a:off x="6010" y="4026"/>
              <a:ext cx="116" cy="115"/>
            </a:xfrm>
            <a:prstGeom prst="rect">
              <a:avLst/>
            </a:prstGeom>
            <a:solidFill>
              <a:srgbClr val="006699"/>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10" name="Rectangle 138"/>
            <p:cNvSpPr>
              <a:spLocks noChangeArrowheads="1"/>
            </p:cNvSpPr>
            <p:nvPr userDrawn="1"/>
          </p:nvSpPr>
          <p:spPr bwMode="auto">
            <a:xfrm flipV="1">
              <a:off x="6126" y="4026"/>
              <a:ext cx="116" cy="115"/>
            </a:xfrm>
            <a:prstGeom prst="rect">
              <a:avLst/>
            </a:prstGeom>
            <a:solidFill>
              <a:srgbClr val="99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11" name="Rectangle 139"/>
            <p:cNvSpPr>
              <a:spLocks noChangeArrowheads="1"/>
            </p:cNvSpPr>
            <p:nvPr userDrawn="1"/>
          </p:nvSpPr>
          <p:spPr bwMode="auto">
            <a:xfrm flipV="1">
              <a:off x="6242" y="4026"/>
              <a:ext cx="117" cy="115"/>
            </a:xfrm>
            <a:prstGeom prst="rect">
              <a:avLst/>
            </a:prstGeom>
            <a:solidFill>
              <a:srgbClr val="CCCCFF"/>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12" name="Rectangle 140"/>
            <p:cNvSpPr>
              <a:spLocks noChangeArrowheads="1"/>
            </p:cNvSpPr>
            <p:nvPr userDrawn="1"/>
          </p:nvSpPr>
          <p:spPr bwMode="auto">
            <a:xfrm flipV="1">
              <a:off x="5893" y="4026"/>
              <a:ext cx="117" cy="115"/>
            </a:xfrm>
            <a:prstGeom prst="rect">
              <a:avLst/>
            </a:prstGeom>
            <a:solidFill>
              <a:schemeClr val="bg2"/>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grpSp>
        <p:nvGrpSpPr>
          <p:cNvPr id="14" name="Group 141"/>
          <p:cNvGrpSpPr>
            <a:grpSpLocks/>
          </p:cNvGrpSpPr>
          <p:nvPr/>
        </p:nvGrpSpPr>
        <p:grpSpPr bwMode="auto">
          <a:xfrm>
            <a:off x="9355138" y="6615113"/>
            <a:ext cx="739775" cy="182562"/>
            <a:chOff x="5893" y="4167"/>
            <a:chExt cx="466" cy="115"/>
          </a:xfrm>
        </p:grpSpPr>
        <p:sp>
          <p:nvSpPr>
            <p:cNvPr id="28814" name="Rectangle 142"/>
            <p:cNvSpPr>
              <a:spLocks noChangeArrowheads="1"/>
            </p:cNvSpPr>
            <p:nvPr userDrawn="1"/>
          </p:nvSpPr>
          <p:spPr bwMode="auto">
            <a:xfrm flipV="1">
              <a:off x="6010" y="4167"/>
              <a:ext cx="116" cy="115"/>
            </a:xfrm>
            <a:prstGeom prst="rect">
              <a:avLst/>
            </a:prstGeom>
            <a:solidFill>
              <a:schemeClr val="hlink"/>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15" name="Rectangle 143"/>
            <p:cNvSpPr>
              <a:spLocks noChangeArrowheads="1"/>
            </p:cNvSpPr>
            <p:nvPr userDrawn="1"/>
          </p:nvSpPr>
          <p:spPr bwMode="auto">
            <a:xfrm flipV="1">
              <a:off x="6126" y="4167"/>
              <a:ext cx="116" cy="115"/>
            </a:xfrm>
            <a:prstGeom prst="rect">
              <a:avLst/>
            </a:prstGeom>
            <a:solidFill>
              <a:schemeClr val="accent2"/>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16" name="Rectangle 144"/>
            <p:cNvSpPr>
              <a:spLocks noChangeArrowheads="1"/>
            </p:cNvSpPr>
            <p:nvPr userDrawn="1"/>
          </p:nvSpPr>
          <p:spPr bwMode="auto">
            <a:xfrm flipV="1">
              <a:off x="6242" y="4167"/>
              <a:ext cx="117" cy="115"/>
            </a:xfrm>
            <a:prstGeom prst="rect">
              <a:avLst/>
            </a:prstGeom>
            <a:solidFill>
              <a:schemeClr val="accent1"/>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sp>
          <p:nvSpPr>
            <p:cNvPr id="28817" name="Rectangle 145"/>
            <p:cNvSpPr>
              <a:spLocks noChangeArrowheads="1"/>
            </p:cNvSpPr>
            <p:nvPr userDrawn="1"/>
          </p:nvSpPr>
          <p:spPr bwMode="auto">
            <a:xfrm flipV="1">
              <a:off x="5893" y="4167"/>
              <a:ext cx="117" cy="115"/>
            </a:xfrm>
            <a:prstGeom prst="rect">
              <a:avLst/>
            </a:prstGeom>
            <a:solidFill>
              <a:schemeClr val="bg2"/>
            </a:solidFill>
            <a:ln w="9525">
              <a:noFill/>
              <a:miter lim="800000"/>
              <a:headEnd/>
              <a:tailEnd/>
            </a:ln>
            <a:effectLst/>
          </p:spPr>
          <p:txBody>
            <a:bodyPr wrap="none" anchor="ctr"/>
            <a:lstStyle/>
            <a:p>
              <a:pPr>
                <a:defRPr/>
              </a:pPr>
              <a:endParaRPr lang="zh-CN" altLang="en-US" sz="1200">
                <a:solidFill>
                  <a:srgbClr val="FFFFFF"/>
                </a:solidFill>
                <a:latin typeface="FrutigerNext LT Regular" pitchFamily="34" charset="0"/>
                <a:ea typeface="MS PGothic" pitchFamily="34" charset="-128"/>
              </a:endParaRPr>
            </a:p>
          </p:txBody>
        </p:sp>
      </p:grpSp>
      <p:sp>
        <p:nvSpPr>
          <p:cNvPr id="28818" name="Line 146"/>
          <p:cNvSpPr>
            <a:spLocks noChangeShapeType="1"/>
          </p:cNvSpPr>
          <p:nvPr/>
        </p:nvSpPr>
        <p:spPr bwMode="auto">
          <a:xfrm flipV="1">
            <a:off x="250825" y="908050"/>
            <a:ext cx="8713788" cy="0"/>
          </a:xfrm>
          <a:prstGeom prst="line">
            <a:avLst/>
          </a:prstGeom>
          <a:noFill/>
          <a:ln w="38100">
            <a:solidFill>
              <a:srgbClr val="990000"/>
            </a:solidFill>
            <a:round/>
            <a:headEnd/>
            <a:tailEnd/>
          </a:ln>
          <a:effectLst/>
        </p:spPr>
        <p:txBody>
          <a:bodyPr/>
          <a:lstStyle/>
          <a:p>
            <a:pPr>
              <a:defRPr/>
            </a:pPr>
            <a:endParaRPr lang="zh-CN" altLang="en-US" sz="1200">
              <a:solidFill>
                <a:srgbClr val="FFFFFF"/>
              </a:solidFill>
              <a:latin typeface="FrutigerNext LT Regular" pitchFamily="34" charset="0"/>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Lst>
  <p:hf sldNum="0" hdr="0" ftr="0"/>
  <p:txStyles>
    <p:titleStyle>
      <a:lvl1pPr algn="l" defTabSz="801688" rtl="0" eaLnBrk="1" fontAlgn="base" hangingPunct="1">
        <a:spcBef>
          <a:spcPct val="0"/>
        </a:spcBef>
        <a:spcAft>
          <a:spcPct val="0"/>
        </a:spcAft>
        <a:defRPr sz="3400">
          <a:solidFill>
            <a:srgbClr val="990000"/>
          </a:solidFill>
          <a:latin typeface="+mj-lt"/>
          <a:ea typeface="+mj-ea"/>
          <a:cs typeface="+mj-cs"/>
        </a:defRPr>
      </a:lvl1pPr>
      <a:lvl2pPr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2pPr>
      <a:lvl3pPr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3pPr>
      <a:lvl4pPr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4pPr>
      <a:lvl5pPr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5pPr>
      <a:lvl6pPr marL="457200"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6pPr>
      <a:lvl7pPr marL="914400"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7pPr>
      <a:lvl8pPr marL="1371600"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8pPr>
      <a:lvl9pPr marL="1828800" algn="l" defTabSz="801688" rtl="0" eaLnBrk="1" fontAlgn="base" hangingPunct="1">
        <a:spcBef>
          <a:spcPct val="0"/>
        </a:spcBef>
        <a:spcAft>
          <a:spcPct val="0"/>
        </a:spcAft>
        <a:defRPr sz="3400">
          <a:solidFill>
            <a:srgbClr val="990000"/>
          </a:solidFill>
          <a:latin typeface="FrutigerNext LT Medium" pitchFamily="34" charset="0"/>
          <a:ea typeface="黑体" pitchFamily="2" charset="-122"/>
        </a:defRPr>
      </a:lvl9pPr>
    </p:titleStyle>
    <p:bodyStyle>
      <a:lvl1pPr marL="300038" indent="-300038" algn="l" defTabSz="801688" rtl="0" eaLnBrk="1" fontAlgn="base" hangingPunct="1">
        <a:lnSpc>
          <a:spcPct val="140000"/>
        </a:lnSpc>
        <a:spcBef>
          <a:spcPct val="0"/>
        </a:spcBef>
        <a:spcAft>
          <a:spcPct val="0"/>
        </a:spcAft>
        <a:buClr>
          <a:schemeClr val="bg2"/>
        </a:buClr>
        <a:buSzPct val="60000"/>
        <a:buFont typeface="Wingdings" pitchFamily="2" charset="2"/>
        <a:buChar char="l"/>
        <a:defRPr sz="2000" b="1">
          <a:solidFill>
            <a:schemeClr val="tx1"/>
          </a:solidFill>
          <a:latin typeface="+mn-lt"/>
          <a:ea typeface="+mn-ea"/>
          <a:cs typeface="+mn-cs"/>
        </a:defRPr>
      </a:lvl1pPr>
      <a:lvl2pPr marL="652463" indent="-250825" algn="l" defTabSz="801688" rtl="0" eaLnBrk="1" fontAlgn="base" hangingPunct="1">
        <a:lnSpc>
          <a:spcPct val="140000"/>
        </a:lnSpc>
        <a:spcBef>
          <a:spcPct val="0"/>
        </a:spcBef>
        <a:spcAft>
          <a:spcPct val="0"/>
        </a:spcAft>
        <a:buClr>
          <a:schemeClr val="tx1"/>
        </a:buClr>
        <a:buSzPct val="50000"/>
        <a:buFont typeface="Wingdings" pitchFamily="2" charset="2"/>
        <a:buChar char="p"/>
        <a:defRPr>
          <a:solidFill>
            <a:schemeClr val="tx1"/>
          </a:solidFill>
          <a:latin typeface="+mn-lt"/>
          <a:ea typeface="+mn-ea"/>
        </a:defRPr>
      </a:lvl2pPr>
      <a:lvl3pPr marL="1003300" indent="-201613" algn="l" defTabSz="801688" rtl="0" eaLnBrk="1" fontAlgn="base" hangingPunct="1">
        <a:lnSpc>
          <a:spcPct val="140000"/>
        </a:lnSpc>
        <a:spcBef>
          <a:spcPct val="0"/>
        </a:spcBef>
        <a:spcAft>
          <a:spcPct val="0"/>
        </a:spcAft>
        <a:buSzPct val="50000"/>
        <a:buFont typeface="Wingdings" pitchFamily="2" charset="2"/>
        <a:buChar char="n"/>
        <a:defRPr sz="1600">
          <a:solidFill>
            <a:schemeClr val="tx1"/>
          </a:solidFill>
          <a:latin typeface="FrutigerNext LT Light" pitchFamily="34" charset="0"/>
          <a:ea typeface="+mn-ea"/>
        </a:defRPr>
      </a:lvl3pPr>
      <a:lvl4pPr marL="1401763" indent="-200025" algn="l" defTabSz="801688" rtl="0" eaLnBrk="1" fontAlgn="base" hangingPunct="1">
        <a:lnSpc>
          <a:spcPct val="140000"/>
        </a:lnSpc>
        <a:spcBef>
          <a:spcPct val="0"/>
        </a:spcBef>
        <a:spcAft>
          <a:spcPct val="0"/>
        </a:spcAft>
        <a:buChar char="–"/>
        <a:defRPr sz="1400">
          <a:solidFill>
            <a:schemeClr val="tx1"/>
          </a:solidFill>
          <a:latin typeface="+mj-lt"/>
          <a:ea typeface="+mn-ea"/>
        </a:defRPr>
      </a:lvl4pPr>
      <a:lvl5pPr marL="1803400" indent="-201613" algn="l" defTabSz="801688" rtl="0" eaLnBrk="1" fontAlgn="base" hangingPunct="1">
        <a:lnSpc>
          <a:spcPct val="140000"/>
        </a:lnSpc>
        <a:spcBef>
          <a:spcPct val="0"/>
        </a:spcBef>
        <a:spcAft>
          <a:spcPct val="0"/>
        </a:spcAft>
        <a:buFont typeface="FrutigerNext LT Medium" pitchFamily="34" charset="0"/>
        <a:buChar char="~"/>
        <a:defRPr sz="1200">
          <a:solidFill>
            <a:schemeClr val="tx1"/>
          </a:solidFill>
          <a:latin typeface="+mj-lt"/>
          <a:ea typeface="+mn-ea"/>
        </a:defRPr>
      </a:lvl5pPr>
      <a:lvl6pPr marL="2260600" indent="-201613" algn="l" defTabSz="801688" rtl="0" eaLnBrk="1" fontAlgn="base" hangingPunct="1">
        <a:lnSpc>
          <a:spcPct val="140000"/>
        </a:lnSpc>
        <a:spcBef>
          <a:spcPct val="0"/>
        </a:spcBef>
        <a:spcAft>
          <a:spcPct val="0"/>
        </a:spcAft>
        <a:buFont typeface="FrutigerNext LT Medium" pitchFamily="34" charset="0"/>
        <a:buChar char="~"/>
        <a:defRPr sz="1200">
          <a:solidFill>
            <a:schemeClr val="tx1"/>
          </a:solidFill>
          <a:latin typeface="+mj-lt"/>
          <a:ea typeface="+mn-ea"/>
        </a:defRPr>
      </a:lvl6pPr>
      <a:lvl7pPr marL="2717800" indent="-201613" algn="l" defTabSz="801688" rtl="0" eaLnBrk="1" fontAlgn="base" hangingPunct="1">
        <a:lnSpc>
          <a:spcPct val="140000"/>
        </a:lnSpc>
        <a:spcBef>
          <a:spcPct val="0"/>
        </a:spcBef>
        <a:spcAft>
          <a:spcPct val="0"/>
        </a:spcAft>
        <a:buFont typeface="FrutigerNext LT Medium" pitchFamily="34" charset="0"/>
        <a:buChar char="~"/>
        <a:defRPr sz="1200">
          <a:solidFill>
            <a:schemeClr val="tx1"/>
          </a:solidFill>
          <a:latin typeface="+mj-lt"/>
          <a:ea typeface="+mn-ea"/>
        </a:defRPr>
      </a:lvl7pPr>
      <a:lvl8pPr marL="3175000" indent="-201613" algn="l" defTabSz="801688" rtl="0" eaLnBrk="1" fontAlgn="base" hangingPunct="1">
        <a:lnSpc>
          <a:spcPct val="140000"/>
        </a:lnSpc>
        <a:spcBef>
          <a:spcPct val="0"/>
        </a:spcBef>
        <a:spcAft>
          <a:spcPct val="0"/>
        </a:spcAft>
        <a:buFont typeface="FrutigerNext LT Medium" pitchFamily="34" charset="0"/>
        <a:buChar char="~"/>
        <a:defRPr sz="1200">
          <a:solidFill>
            <a:schemeClr val="tx1"/>
          </a:solidFill>
          <a:latin typeface="+mj-lt"/>
          <a:ea typeface="+mn-ea"/>
        </a:defRPr>
      </a:lvl8pPr>
      <a:lvl9pPr marL="3632200" indent="-201613" algn="l" defTabSz="801688" rtl="0" eaLnBrk="1" fontAlgn="base" hangingPunct="1">
        <a:lnSpc>
          <a:spcPct val="140000"/>
        </a:lnSpc>
        <a:spcBef>
          <a:spcPct val="0"/>
        </a:spcBef>
        <a:spcAft>
          <a:spcPct val="0"/>
        </a:spcAft>
        <a:buFont typeface="FrutigerNext LT Medium" pitchFamily="34" charset="0"/>
        <a:buChar char="~"/>
        <a:defRPr sz="1200">
          <a:solidFill>
            <a:schemeClr val="tx1"/>
          </a:solidFill>
          <a:latin typeface="+mj-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79" descr="dd"/>
          <p:cNvPicPr>
            <a:picLocks noChangeAspect="1" noChangeArrowheads="1"/>
          </p:cNvPicPr>
          <p:nvPr/>
        </p:nvPicPr>
        <p:blipFill>
          <a:blip r:embed="rId5" cstate="print"/>
          <a:srcRect/>
          <a:stretch>
            <a:fillRect/>
          </a:stretch>
        </p:blipFill>
        <p:spPr bwMode="auto">
          <a:xfrm>
            <a:off x="0" y="6224588"/>
            <a:ext cx="9150350" cy="636587"/>
          </a:xfrm>
          <a:prstGeom prst="rect">
            <a:avLst/>
          </a:prstGeom>
          <a:noFill/>
          <a:ln w="9525">
            <a:noFill/>
            <a:miter lim="800000"/>
            <a:headEnd/>
            <a:tailEnd/>
          </a:ln>
        </p:spPr>
      </p:pic>
      <p:sp>
        <p:nvSpPr>
          <p:cNvPr id="154" name="Text Box 8"/>
          <p:cNvSpPr txBox="1">
            <a:spLocks noChangeArrowheads="1"/>
          </p:cNvSpPr>
          <p:nvPr/>
        </p:nvSpPr>
        <p:spPr bwMode="auto">
          <a:xfrm>
            <a:off x="755650" y="6451600"/>
            <a:ext cx="2540000" cy="182563"/>
          </a:xfrm>
          <a:prstGeom prst="rect">
            <a:avLst/>
          </a:prstGeom>
          <a:noFill/>
          <a:ln>
            <a:noFill/>
          </a:ln>
          <a:extLst>
            <a:ext uri="{909E8E84-426E-40DD-AFC4-6F175D3DCCD1}"/>
            <a:ext uri="{91240B29-F687-4F45-9708-019B960494DF}"/>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dirty="0" smtClean="0">
                <a:solidFill>
                  <a:srgbClr val="000000"/>
                </a:solidFill>
                <a:latin typeface="FrutigerNext LT Bold" pitchFamily="34" charset="0"/>
                <a:ea typeface="MS PGothic" pitchFamily="34" charset="-128"/>
              </a:rPr>
              <a:t>HUAWEI TECHNOLOGIES CO., LTD.</a:t>
            </a:r>
          </a:p>
        </p:txBody>
      </p:sp>
      <p:pic>
        <p:nvPicPr>
          <p:cNvPr id="6148" name="Picture 9" descr="8"/>
          <p:cNvPicPr>
            <a:picLocks noChangeAspect="1" noChangeArrowheads="1"/>
          </p:cNvPicPr>
          <p:nvPr/>
        </p:nvPicPr>
        <p:blipFill>
          <a:blip r:embed="rId6" cstate="print"/>
          <a:srcRect/>
          <a:stretch>
            <a:fillRect/>
          </a:stretch>
        </p:blipFill>
        <p:spPr bwMode="auto">
          <a:xfrm>
            <a:off x="7508875" y="6386513"/>
            <a:ext cx="1311275" cy="312737"/>
          </a:xfrm>
          <a:prstGeom prst="rect">
            <a:avLst/>
          </a:prstGeom>
          <a:noFill/>
          <a:ln w="9525">
            <a:noFill/>
            <a:miter lim="800000"/>
            <a:headEnd/>
            <a:tailEnd/>
          </a:ln>
        </p:spPr>
      </p:pic>
      <p:sp>
        <p:nvSpPr>
          <p:cNvPr id="6149" name="Rectangle 13"/>
          <p:cNvSpPr>
            <a:spLocks noGrp="1" noChangeArrowheads="1"/>
          </p:cNvSpPr>
          <p:nvPr>
            <p:ph type="title"/>
          </p:nvPr>
        </p:nvSpPr>
        <p:spPr bwMode="auto">
          <a:xfrm>
            <a:off x="755650" y="325438"/>
            <a:ext cx="7632700" cy="871537"/>
          </a:xfrm>
          <a:prstGeom prst="rect">
            <a:avLst/>
          </a:prstGeom>
          <a:noFill/>
          <a:ln w="9525">
            <a:noFill/>
            <a:miter lim="800000"/>
            <a:headEnd/>
            <a:tailEnd/>
          </a:ln>
        </p:spPr>
        <p:txBody>
          <a:bodyPr vert="horz" wrap="square" lIns="0" tIns="40064" rIns="80129" bIns="40064" numCol="1" anchor="ctr" anchorCtr="0" compatLnSpc="1">
            <a:prstTxWarp prst="textNoShape">
              <a:avLst/>
            </a:prstTxWarp>
          </a:bodyPr>
          <a:lstStyle/>
          <a:p>
            <a:pPr lvl="0"/>
            <a:r>
              <a:rPr lang="en-US" altLang="zh-CN" smtClean="0"/>
              <a:t>Click to edit Master title style</a:t>
            </a:r>
            <a:endParaRPr lang="zh-CN" altLang="en-US" smtClean="0"/>
          </a:p>
        </p:txBody>
      </p:sp>
      <p:sp>
        <p:nvSpPr>
          <p:cNvPr id="6150" name="Rectangle 68"/>
          <p:cNvSpPr>
            <a:spLocks noGrp="1" noChangeArrowheads="1"/>
          </p:cNvSpPr>
          <p:nvPr>
            <p:ph type="body" idx="1"/>
          </p:nvPr>
        </p:nvSpPr>
        <p:spPr bwMode="auto">
          <a:xfrm>
            <a:off x="755650" y="1628775"/>
            <a:ext cx="7632700" cy="4194175"/>
          </a:xfrm>
          <a:prstGeom prst="rect">
            <a:avLst/>
          </a:prstGeom>
          <a:noFill/>
          <a:ln w="9525">
            <a:noFill/>
            <a:miter lim="800000"/>
            <a:headEnd/>
            <a:tailEnd/>
          </a:ln>
        </p:spPr>
        <p:txBody>
          <a:bodyPr vert="horz" wrap="square" lIns="80142" tIns="40070" rIns="80142" bIns="4007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smtClean="0"/>
          </a:p>
        </p:txBody>
      </p:sp>
      <p:grpSp>
        <p:nvGrpSpPr>
          <p:cNvPr id="2" name="Group 88"/>
          <p:cNvGrpSpPr>
            <a:grpSpLocks/>
          </p:cNvGrpSpPr>
          <p:nvPr/>
        </p:nvGrpSpPr>
        <p:grpSpPr bwMode="auto">
          <a:xfrm>
            <a:off x="9324975" y="3832225"/>
            <a:ext cx="863600" cy="3025775"/>
            <a:chOff x="5874" y="2414"/>
            <a:chExt cx="544" cy="1906"/>
          </a:xfrm>
        </p:grpSpPr>
        <p:sp>
          <p:nvSpPr>
            <p:cNvPr id="10326" name="Rectangle 86"/>
            <p:cNvSpPr>
              <a:spLocks noChangeArrowheads="1"/>
            </p:cNvSpPr>
            <p:nvPr userDrawn="1"/>
          </p:nvSpPr>
          <p:spPr bwMode="auto">
            <a:xfrm>
              <a:off x="5874" y="2414"/>
              <a:ext cx="544" cy="1906"/>
            </a:xfrm>
            <a:prstGeom prst="rect">
              <a:avLst/>
            </a:prstGeom>
            <a:solidFill>
              <a:schemeClr val="bg1"/>
            </a:solidFill>
            <a:ln>
              <a:noFill/>
            </a:ln>
            <a:effectLst/>
            <a:extLst>
              <a:ext uri="{91240B29-F687-4F45-9708-019B960494DF}"/>
              <a:ext uri="{AF507438-7753-43E0-B8FC-AC1667EBCBE1}"/>
            </a:extLst>
          </p:spPr>
          <p:txBody>
            <a:bodyPr wrap="none" anchor="ctr"/>
            <a:lstStyle/>
            <a:p>
              <a:pPr>
                <a:defRPr/>
              </a:pPr>
              <a:endParaRPr lang="zh-CN" altLang="en-US">
                <a:solidFill>
                  <a:srgbClr val="000000"/>
                </a:solidFill>
              </a:endParaRPr>
            </a:p>
          </p:txBody>
        </p:sp>
        <p:grpSp>
          <p:nvGrpSpPr>
            <p:cNvPr id="3" name="Group 87"/>
            <p:cNvGrpSpPr>
              <a:grpSpLocks/>
            </p:cNvGrpSpPr>
            <p:nvPr userDrawn="1"/>
          </p:nvGrpSpPr>
          <p:grpSpPr bwMode="auto">
            <a:xfrm>
              <a:off x="5941" y="2475"/>
              <a:ext cx="409" cy="1783"/>
              <a:chOff x="5921" y="2387"/>
              <a:chExt cx="409" cy="1783"/>
            </a:xfrm>
          </p:grpSpPr>
          <p:grpSp>
            <p:nvGrpSpPr>
              <p:cNvPr id="4" name="Group 18"/>
              <p:cNvGrpSpPr>
                <a:grpSpLocks noChangeAspect="1"/>
              </p:cNvGrpSpPr>
              <p:nvPr userDrawn="1"/>
            </p:nvGrpSpPr>
            <p:grpSpPr bwMode="auto">
              <a:xfrm>
                <a:off x="5921" y="2506"/>
                <a:ext cx="409" cy="101"/>
                <a:chOff x="5893" y="2387"/>
                <a:chExt cx="466" cy="115"/>
              </a:xfrm>
            </p:grpSpPr>
            <p:sp>
              <p:nvSpPr>
                <p:cNvPr id="10315" name="Rectangle 19"/>
                <p:cNvSpPr>
                  <a:spLocks noChangeAspect="1" noChangeArrowheads="1"/>
                </p:cNvSpPr>
                <p:nvPr userDrawn="1"/>
              </p:nvSpPr>
              <p:spPr bwMode="auto">
                <a:xfrm flipV="1">
                  <a:off x="6010" y="2387"/>
                  <a:ext cx="116" cy="115"/>
                </a:xfrm>
                <a:prstGeom prst="rect">
                  <a:avLst/>
                </a:prstGeom>
                <a:solidFill>
                  <a:srgbClr val="FFCC66"/>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16" name="Rectangle 20"/>
                <p:cNvSpPr>
                  <a:spLocks noChangeAspect="1" noChangeArrowheads="1"/>
                </p:cNvSpPr>
                <p:nvPr userDrawn="1"/>
              </p:nvSpPr>
              <p:spPr bwMode="auto">
                <a:xfrm flipV="1">
                  <a:off x="6127" y="2387"/>
                  <a:ext cx="115" cy="115"/>
                </a:xfrm>
                <a:prstGeom prst="rect">
                  <a:avLst/>
                </a:prstGeom>
                <a:solidFill>
                  <a:srgbClr val="FF99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17" name="Rectangle 21"/>
                <p:cNvSpPr>
                  <a:spLocks noChangeAspect="1" noChangeArrowheads="1"/>
                </p:cNvSpPr>
                <p:nvPr userDrawn="1"/>
              </p:nvSpPr>
              <p:spPr bwMode="auto">
                <a:xfrm flipV="1">
                  <a:off x="6242" y="2387"/>
                  <a:ext cx="117" cy="115"/>
                </a:xfrm>
                <a:prstGeom prst="rect">
                  <a:avLst/>
                </a:prstGeom>
                <a:solidFill>
                  <a:srgbClr val="99660A"/>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18" name="Rectangle 22"/>
                <p:cNvSpPr>
                  <a:spLocks noChangeAspect="1" noChangeArrowheads="1"/>
                </p:cNvSpPr>
                <p:nvPr userDrawn="1"/>
              </p:nvSpPr>
              <p:spPr bwMode="auto">
                <a:xfrm flipV="1">
                  <a:off x="5893" y="2387"/>
                  <a:ext cx="117" cy="115"/>
                </a:xfrm>
                <a:prstGeom prst="rect">
                  <a:avLst/>
                </a:prstGeom>
                <a:solidFill>
                  <a:srgbClr val="FFCC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5" name="Group 23"/>
              <p:cNvGrpSpPr>
                <a:grpSpLocks noChangeAspect="1"/>
              </p:cNvGrpSpPr>
              <p:nvPr userDrawn="1"/>
            </p:nvGrpSpPr>
            <p:grpSpPr bwMode="auto">
              <a:xfrm>
                <a:off x="5921" y="2626"/>
                <a:ext cx="409" cy="101"/>
                <a:chOff x="5893" y="2523"/>
                <a:chExt cx="466" cy="115"/>
              </a:xfrm>
            </p:grpSpPr>
            <p:sp>
              <p:nvSpPr>
                <p:cNvPr id="10311" name="Rectangle 24"/>
                <p:cNvSpPr>
                  <a:spLocks noChangeAspect="1" noChangeArrowheads="1"/>
                </p:cNvSpPr>
                <p:nvPr userDrawn="1"/>
              </p:nvSpPr>
              <p:spPr bwMode="auto">
                <a:xfrm flipV="1">
                  <a:off x="6010" y="2523"/>
                  <a:ext cx="116" cy="115"/>
                </a:xfrm>
                <a:prstGeom prst="rect">
                  <a:avLst/>
                </a:prstGeom>
                <a:solidFill>
                  <a:srgbClr val="99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12" name="Rectangle 25"/>
                <p:cNvSpPr>
                  <a:spLocks noChangeAspect="1" noChangeArrowheads="1"/>
                </p:cNvSpPr>
                <p:nvPr userDrawn="1"/>
              </p:nvSpPr>
              <p:spPr bwMode="auto">
                <a:xfrm flipV="1">
                  <a:off x="6127" y="2523"/>
                  <a:ext cx="115" cy="115"/>
                </a:xfrm>
                <a:prstGeom prst="rect">
                  <a:avLst/>
                </a:prstGeom>
                <a:solidFill>
                  <a:srgbClr val="99CCCC"/>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13" name="Rectangle 26"/>
                <p:cNvSpPr>
                  <a:spLocks noChangeAspect="1" noChangeArrowheads="1"/>
                </p:cNvSpPr>
                <p:nvPr userDrawn="1"/>
              </p:nvSpPr>
              <p:spPr bwMode="auto">
                <a:xfrm flipV="1">
                  <a:off x="6242" y="2523"/>
                  <a:ext cx="117" cy="115"/>
                </a:xfrm>
                <a:prstGeom prst="rect">
                  <a:avLst/>
                </a:prstGeom>
                <a:solidFill>
                  <a:srgbClr val="0099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14" name="Rectangle 27"/>
                <p:cNvSpPr>
                  <a:spLocks noChangeAspect="1" noChangeArrowheads="1"/>
                </p:cNvSpPr>
                <p:nvPr userDrawn="1"/>
              </p:nvSpPr>
              <p:spPr bwMode="auto">
                <a:xfrm flipV="1">
                  <a:off x="5893" y="2523"/>
                  <a:ext cx="117" cy="115"/>
                </a:xfrm>
                <a:prstGeom prst="rect">
                  <a:avLst/>
                </a:prstGeom>
                <a:solidFill>
                  <a:srgbClr val="CC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6" name="Group 28"/>
              <p:cNvGrpSpPr>
                <a:grpSpLocks noChangeAspect="1"/>
              </p:cNvGrpSpPr>
              <p:nvPr userDrawn="1"/>
            </p:nvGrpSpPr>
            <p:grpSpPr bwMode="auto">
              <a:xfrm>
                <a:off x="5921" y="2745"/>
                <a:ext cx="409" cy="101"/>
                <a:chOff x="5893" y="2659"/>
                <a:chExt cx="466" cy="115"/>
              </a:xfrm>
            </p:grpSpPr>
            <p:sp>
              <p:nvSpPr>
                <p:cNvPr id="10307" name="Rectangle 29"/>
                <p:cNvSpPr>
                  <a:spLocks noChangeAspect="1" noChangeArrowheads="1"/>
                </p:cNvSpPr>
                <p:nvPr userDrawn="1"/>
              </p:nvSpPr>
              <p:spPr bwMode="auto">
                <a:xfrm flipV="1">
                  <a:off x="6010" y="2659"/>
                  <a:ext cx="116" cy="115"/>
                </a:xfrm>
                <a:prstGeom prst="rect">
                  <a:avLst/>
                </a:prstGeom>
                <a:solidFill>
                  <a:srgbClr val="99CCCC"/>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8" name="Rectangle 30"/>
                <p:cNvSpPr>
                  <a:spLocks noChangeAspect="1" noChangeArrowheads="1"/>
                </p:cNvSpPr>
                <p:nvPr userDrawn="1"/>
              </p:nvSpPr>
              <p:spPr bwMode="auto">
                <a:xfrm flipV="1">
                  <a:off x="6127" y="2659"/>
                  <a:ext cx="115" cy="115"/>
                </a:xfrm>
                <a:prstGeom prst="rect">
                  <a:avLst/>
                </a:prstGeom>
                <a:solidFill>
                  <a:srgbClr val="0099CC"/>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9" name="Rectangle 31"/>
                <p:cNvSpPr>
                  <a:spLocks noChangeAspect="1" noChangeArrowheads="1"/>
                </p:cNvSpPr>
                <p:nvPr userDrawn="1"/>
              </p:nvSpPr>
              <p:spPr bwMode="auto">
                <a:xfrm flipV="1">
                  <a:off x="6242" y="2659"/>
                  <a:ext cx="117" cy="115"/>
                </a:xfrm>
                <a:prstGeom prst="rect">
                  <a:avLst/>
                </a:prstGeom>
                <a:solidFill>
                  <a:srgbClr val="0066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10" name="Rectangle 32"/>
                <p:cNvSpPr>
                  <a:spLocks noChangeAspect="1" noChangeArrowheads="1"/>
                </p:cNvSpPr>
                <p:nvPr userDrawn="1"/>
              </p:nvSpPr>
              <p:spPr bwMode="auto">
                <a:xfrm flipV="1">
                  <a:off x="5893" y="2659"/>
                  <a:ext cx="117" cy="115"/>
                </a:xfrm>
                <a:prstGeom prst="rect">
                  <a:avLst/>
                </a:prstGeom>
                <a:solidFill>
                  <a:srgbClr val="CCFF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7" name="Group 33"/>
              <p:cNvGrpSpPr>
                <a:grpSpLocks noChangeAspect="1"/>
              </p:cNvGrpSpPr>
              <p:nvPr userDrawn="1"/>
            </p:nvGrpSpPr>
            <p:grpSpPr bwMode="auto">
              <a:xfrm>
                <a:off x="5921" y="2387"/>
                <a:ext cx="409" cy="104"/>
                <a:chOff x="5893" y="2251"/>
                <a:chExt cx="466" cy="119"/>
              </a:xfrm>
            </p:grpSpPr>
            <p:sp>
              <p:nvSpPr>
                <p:cNvPr id="10303" name="Rectangle 34"/>
                <p:cNvSpPr>
                  <a:spLocks noChangeAspect="1" noChangeArrowheads="1"/>
                </p:cNvSpPr>
                <p:nvPr userDrawn="1"/>
              </p:nvSpPr>
              <p:spPr bwMode="auto">
                <a:xfrm flipV="1">
                  <a:off x="6127" y="2251"/>
                  <a:ext cx="115" cy="119"/>
                </a:xfrm>
                <a:prstGeom prst="rect">
                  <a:avLst/>
                </a:prstGeom>
                <a:solidFill>
                  <a:srgbClr val="FF99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4" name="Rectangle 35"/>
                <p:cNvSpPr>
                  <a:spLocks noChangeAspect="1" noChangeArrowheads="1"/>
                </p:cNvSpPr>
                <p:nvPr userDrawn="1"/>
              </p:nvSpPr>
              <p:spPr bwMode="auto">
                <a:xfrm flipV="1">
                  <a:off x="6242" y="2251"/>
                  <a:ext cx="117" cy="119"/>
                </a:xfrm>
                <a:prstGeom prst="rect">
                  <a:avLst/>
                </a:prstGeom>
                <a:solidFill>
                  <a:srgbClr val="CCCCCC"/>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5" name="Rectangle 36"/>
                <p:cNvSpPr>
                  <a:spLocks noChangeAspect="1" noChangeArrowheads="1"/>
                </p:cNvSpPr>
                <p:nvPr userDrawn="1"/>
              </p:nvSpPr>
              <p:spPr bwMode="auto">
                <a:xfrm flipV="1">
                  <a:off x="5893" y="2251"/>
                  <a:ext cx="117" cy="119"/>
                </a:xfrm>
                <a:prstGeom prst="rect">
                  <a:avLst/>
                </a:prstGeom>
                <a:solidFill>
                  <a:srgbClr val="99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6" name="Rectangle 37"/>
                <p:cNvSpPr>
                  <a:spLocks noChangeAspect="1" noChangeArrowheads="1"/>
                </p:cNvSpPr>
                <p:nvPr userDrawn="1"/>
              </p:nvSpPr>
              <p:spPr bwMode="auto">
                <a:xfrm flipV="1">
                  <a:off x="6010" y="2251"/>
                  <a:ext cx="116" cy="119"/>
                </a:xfrm>
                <a:prstGeom prst="rect">
                  <a:avLst/>
                </a:prstGeom>
                <a:solidFill>
                  <a:srgbClr val="6699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8" name="Group 38"/>
              <p:cNvGrpSpPr>
                <a:grpSpLocks noChangeAspect="1"/>
              </p:cNvGrpSpPr>
              <p:nvPr userDrawn="1"/>
            </p:nvGrpSpPr>
            <p:grpSpPr bwMode="auto">
              <a:xfrm>
                <a:off x="5921" y="2944"/>
                <a:ext cx="409" cy="101"/>
                <a:chOff x="5893" y="2886"/>
                <a:chExt cx="466" cy="115"/>
              </a:xfrm>
            </p:grpSpPr>
            <p:sp>
              <p:nvSpPr>
                <p:cNvPr id="10299" name="Rectangle 39"/>
                <p:cNvSpPr>
                  <a:spLocks noChangeAspect="1" noChangeArrowheads="1"/>
                </p:cNvSpPr>
                <p:nvPr userDrawn="1"/>
              </p:nvSpPr>
              <p:spPr bwMode="auto">
                <a:xfrm flipV="1">
                  <a:off x="6010" y="2886"/>
                  <a:ext cx="116" cy="115"/>
                </a:xfrm>
                <a:prstGeom prst="rect">
                  <a:avLst/>
                </a:prstGeom>
                <a:solidFill>
                  <a:srgbClr val="FF99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0" name="Rectangle 40"/>
                <p:cNvSpPr>
                  <a:spLocks noChangeAspect="1" noChangeArrowheads="1"/>
                </p:cNvSpPr>
                <p:nvPr userDrawn="1"/>
              </p:nvSpPr>
              <p:spPr bwMode="auto">
                <a:xfrm flipV="1">
                  <a:off x="6127" y="2886"/>
                  <a:ext cx="115" cy="115"/>
                </a:xfrm>
                <a:prstGeom prst="rect">
                  <a:avLst/>
                </a:prstGeom>
                <a:solidFill>
                  <a:srgbClr val="FFCC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1" name="Rectangle 41"/>
                <p:cNvSpPr>
                  <a:spLocks noChangeAspect="1" noChangeArrowheads="1"/>
                </p:cNvSpPr>
                <p:nvPr userDrawn="1"/>
              </p:nvSpPr>
              <p:spPr bwMode="auto">
                <a:xfrm flipV="1">
                  <a:off x="6242" y="2886"/>
                  <a:ext cx="117" cy="115"/>
                </a:xfrm>
                <a:prstGeom prst="rect">
                  <a:avLst/>
                </a:prstGeom>
                <a:solidFill>
                  <a:srgbClr val="FFCC66"/>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302" name="Rectangle 42"/>
                <p:cNvSpPr>
                  <a:spLocks noChangeAspect="1" noChangeArrowheads="1"/>
                </p:cNvSpPr>
                <p:nvPr userDrawn="1"/>
              </p:nvSpPr>
              <p:spPr bwMode="auto">
                <a:xfrm flipV="1">
                  <a:off x="5893" y="2886"/>
                  <a:ext cx="117" cy="115"/>
                </a:xfrm>
                <a:prstGeom prst="rect">
                  <a:avLst/>
                </a:prstGeom>
                <a:solidFill>
                  <a:schemeClr val="tx2"/>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9" name="Group 43"/>
              <p:cNvGrpSpPr>
                <a:grpSpLocks noChangeAspect="1"/>
              </p:cNvGrpSpPr>
              <p:nvPr userDrawn="1"/>
            </p:nvGrpSpPr>
            <p:grpSpPr bwMode="auto">
              <a:xfrm>
                <a:off x="5921" y="3064"/>
                <a:ext cx="409" cy="101"/>
                <a:chOff x="5893" y="3022"/>
                <a:chExt cx="466" cy="115"/>
              </a:xfrm>
            </p:grpSpPr>
            <p:sp>
              <p:nvSpPr>
                <p:cNvPr id="10295" name="Rectangle 44"/>
                <p:cNvSpPr>
                  <a:spLocks noChangeAspect="1" noChangeArrowheads="1"/>
                </p:cNvSpPr>
                <p:nvPr userDrawn="1"/>
              </p:nvSpPr>
              <p:spPr bwMode="auto">
                <a:xfrm flipV="1">
                  <a:off x="6010" y="3022"/>
                  <a:ext cx="116" cy="115"/>
                </a:xfrm>
                <a:prstGeom prst="rect">
                  <a:avLst/>
                </a:prstGeom>
                <a:solidFill>
                  <a:srgbClr val="0066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96" name="Rectangle 45"/>
                <p:cNvSpPr>
                  <a:spLocks noChangeAspect="1" noChangeArrowheads="1"/>
                </p:cNvSpPr>
                <p:nvPr userDrawn="1"/>
              </p:nvSpPr>
              <p:spPr bwMode="auto">
                <a:xfrm flipV="1">
                  <a:off x="6127" y="3022"/>
                  <a:ext cx="115" cy="115"/>
                </a:xfrm>
                <a:prstGeom prst="rect">
                  <a:avLst/>
                </a:prstGeom>
                <a:solidFill>
                  <a:srgbClr val="99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97" name="Rectangle 46"/>
                <p:cNvSpPr>
                  <a:spLocks noChangeAspect="1" noChangeArrowheads="1"/>
                </p:cNvSpPr>
                <p:nvPr userDrawn="1"/>
              </p:nvSpPr>
              <p:spPr bwMode="auto">
                <a:xfrm flipV="1">
                  <a:off x="6242" y="3022"/>
                  <a:ext cx="117" cy="115"/>
                </a:xfrm>
                <a:prstGeom prst="rect">
                  <a:avLst/>
                </a:prstGeom>
                <a:solidFill>
                  <a:srgbClr val="CC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98" name="Rectangle 47"/>
                <p:cNvSpPr>
                  <a:spLocks noChangeAspect="1" noChangeArrowheads="1"/>
                </p:cNvSpPr>
                <p:nvPr userDrawn="1"/>
              </p:nvSpPr>
              <p:spPr bwMode="auto">
                <a:xfrm flipV="1">
                  <a:off x="5893" y="3022"/>
                  <a:ext cx="117" cy="115"/>
                </a:xfrm>
                <a:prstGeom prst="rect">
                  <a:avLst/>
                </a:prstGeom>
                <a:solidFill>
                  <a:srgbClr val="9900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10" name="Group 48"/>
              <p:cNvGrpSpPr>
                <a:grpSpLocks noChangeAspect="1"/>
              </p:cNvGrpSpPr>
              <p:nvPr userDrawn="1"/>
            </p:nvGrpSpPr>
            <p:grpSpPr bwMode="auto">
              <a:xfrm>
                <a:off x="5921" y="3183"/>
                <a:ext cx="409" cy="101"/>
                <a:chOff x="5893" y="3158"/>
                <a:chExt cx="466" cy="115"/>
              </a:xfrm>
            </p:grpSpPr>
            <p:sp>
              <p:nvSpPr>
                <p:cNvPr id="10291" name="Rectangle 49"/>
                <p:cNvSpPr>
                  <a:spLocks noChangeAspect="1" noChangeArrowheads="1"/>
                </p:cNvSpPr>
                <p:nvPr userDrawn="1"/>
              </p:nvSpPr>
              <p:spPr bwMode="auto">
                <a:xfrm flipV="1">
                  <a:off x="6010" y="3158"/>
                  <a:ext cx="116" cy="115"/>
                </a:xfrm>
                <a:prstGeom prst="rect">
                  <a:avLst/>
                </a:prstGeom>
                <a:solidFill>
                  <a:srgbClr val="0099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92" name="Rectangle 50"/>
                <p:cNvSpPr>
                  <a:spLocks noChangeAspect="1" noChangeArrowheads="1"/>
                </p:cNvSpPr>
                <p:nvPr userDrawn="1"/>
              </p:nvSpPr>
              <p:spPr bwMode="auto">
                <a:xfrm flipV="1">
                  <a:off x="6127" y="3158"/>
                  <a:ext cx="115" cy="115"/>
                </a:xfrm>
                <a:prstGeom prst="rect">
                  <a:avLst/>
                </a:prstGeom>
                <a:solidFill>
                  <a:srgbClr val="CCFF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93" name="Rectangle 51"/>
                <p:cNvSpPr>
                  <a:spLocks noChangeAspect="1" noChangeArrowheads="1"/>
                </p:cNvSpPr>
                <p:nvPr userDrawn="1"/>
              </p:nvSpPr>
              <p:spPr bwMode="auto">
                <a:xfrm flipV="1">
                  <a:off x="6242" y="3158"/>
                  <a:ext cx="117" cy="115"/>
                </a:xfrm>
                <a:prstGeom prst="rect">
                  <a:avLst/>
                </a:prstGeom>
                <a:solidFill>
                  <a:srgbClr val="99CCCC"/>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94" name="Rectangle 52"/>
                <p:cNvSpPr>
                  <a:spLocks noChangeAspect="1" noChangeArrowheads="1"/>
                </p:cNvSpPr>
                <p:nvPr userDrawn="1"/>
              </p:nvSpPr>
              <p:spPr bwMode="auto">
                <a:xfrm flipV="1">
                  <a:off x="5893" y="3158"/>
                  <a:ext cx="117" cy="115"/>
                </a:xfrm>
                <a:prstGeom prst="rect">
                  <a:avLst/>
                </a:prstGeom>
                <a:solidFill>
                  <a:srgbClr val="9900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11" name="Group 53"/>
              <p:cNvGrpSpPr>
                <a:grpSpLocks noChangeAspect="1"/>
              </p:cNvGrpSpPr>
              <p:nvPr userDrawn="1"/>
            </p:nvGrpSpPr>
            <p:grpSpPr bwMode="auto">
              <a:xfrm>
                <a:off x="5921" y="3383"/>
                <a:ext cx="409" cy="100"/>
                <a:chOff x="5893" y="3385"/>
                <a:chExt cx="466" cy="115"/>
              </a:xfrm>
            </p:grpSpPr>
            <p:sp>
              <p:nvSpPr>
                <p:cNvPr id="10287" name="Rectangle 54"/>
                <p:cNvSpPr>
                  <a:spLocks noChangeAspect="1" noChangeArrowheads="1"/>
                </p:cNvSpPr>
                <p:nvPr userDrawn="1"/>
              </p:nvSpPr>
              <p:spPr bwMode="auto">
                <a:xfrm flipV="1">
                  <a:off x="6010" y="3385"/>
                  <a:ext cx="116" cy="115"/>
                </a:xfrm>
                <a:prstGeom prst="rect">
                  <a:avLst/>
                </a:prstGeom>
                <a:solidFill>
                  <a:srgbClr val="FF99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8" name="Rectangle 55"/>
                <p:cNvSpPr>
                  <a:spLocks noChangeAspect="1" noChangeArrowheads="1"/>
                </p:cNvSpPr>
                <p:nvPr userDrawn="1"/>
              </p:nvSpPr>
              <p:spPr bwMode="auto">
                <a:xfrm flipV="1">
                  <a:off x="6127" y="3385"/>
                  <a:ext cx="115" cy="115"/>
                </a:xfrm>
                <a:prstGeom prst="rect">
                  <a:avLst/>
                </a:prstGeom>
                <a:solidFill>
                  <a:srgbClr val="FFCC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9" name="Rectangle 56"/>
                <p:cNvSpPr>
                  <a:spLocks noChangeAspect="1" noChangeArrowheads="1"/>
                </p:cNvSpPr>
                <p:nvPr userDrawn="1"/>
              </p:nvSpPr>
              <p:spPr bwMode="auto">
                <a:xfrm flipV="1">
                  <a:off x="6242" y="3385"/>
                  <a:ext cx="117" cy="115"/>
                </a:xfrm>
                <a:prstGeom prst="rect">
                  <a:avLst/>
                </a:prstGeom>
                <a:solidFill>
                  <a:srgbClr val="FFCC66"/>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90" name="Rectangle 57"/>
                <p:cNvSpPr>
                  <a:spLocks noChangeAspect="1" noChangeArrowheads="1"/>
                </p:cNvSpPr>
                <p:nvPr userDrawn="1"/>
              </p:nvSpPr>
              <p:spPr bwMode="auto">
                <a:xfrm flipV="1">
                  <a:off x="5893" y="3385"/>
                  <a:ext cx="117" cy="115"/>
                </a:xfrm>
                <a:prstGeom prst="rect">
                  <a:avLst/>
                </a:prstGeom>
                <a:solidFill>
                  <a:schemeClr val="tx1"/>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12" name="Group 58"/>
              <p:cNvGrpSpPr>
                <a:grpSpLocks noChangeAspect="1"/>
              </p:cNvGrpSpPr>
              <p:nvPr userDrawn="1"/>
            </p:nvGrpSpPr>
            <p:grpSpPr bwMode="auto">
              <a:xfrm>
                <a:off x="5921" y="3502"/>
                <a:ext cx="409" cy="101"/>
                <a:chOff x="5893" y="3521"/>
                <a:chExt cx="466" cy="115"/>
              </a:xfrm>
            </p:grpSpPr>
            <p:sp>
              <p:nvSpPr>
                <p:cNvPr id="10283" name="Rectangle 59"/>
                <p:cNvSpPr>
                  <a:spLocks noChangeAspect="1" noChangeArrowheads="1"/>
                </p:cNvSpPr>
                <p:nvPr userDrawn="1"/>
              </p:nvSpPr>
              <p:spPr bwMode="auto">
                <a:xfrm flipV="1">
                  <a:off x="6010" y="3521"/>
                  <a:ext cx="116" cy="115"/>
                </a:xfrm>
                <a:prstGeom prst="rect">
                  <a:avLst/>
                </a:prstGeom>
                <a:solidFill>
                  <a:srgbClr val="0066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4" name="Rectangle 60"/>
                <p:cNvSpPr>
                  <a:spLocks noChangeAspect="1" noChangeArrowheads="1"/>
                </p:cNvSpPr>
                <p:nvPr userDrawn="1"/>
              </p:nvSpPr>
              <p:spPr bwMode="auto">
                <a:xfrm flipV="1">
                  <a:off x="6127" y="3521"/>
                  <a:ext cx="115" cy="115"/>
                </a:xfrm>
                <a:prstGeom prst="rect">
                  <a:avLst/>
                </a:prstGeom>
                <a:solidFill>
                  <a:srgbClr val="99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5" name="Rectangle 61"/>
                <p:cNvSpPr>
                  <a:spLocks noChangeAspect="1" noChangeArrowheads="1"/>
                </p:cNvSpPr>
                <p:nvPr userDrawn="1"/>
              </p:nvSpPr>
              <p:spPr bwMode="auto">
                <a:xfrm flipV="1">
                  <a:off x="6242" y="3521"/>
                  <a:ext cx="117" cy="115"/>
                </a:xfrm>
                <a:prstGeom prst="rect">
                  <a:avLst/>
                </a:prstGeom>
                <a:solidFill>
                  <a:srgbClr val="CC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6" name="Rectangle 62"/>
                <p:cNvSpPr>
                  <a:spLocks noChangeAspect="1" noChangeArrowheads="1"/>
                </p:cNvSpPr>
                <p:nvPr userDrawn="1"/>
              </p:nvSpPr>
              <p:spPr bwMode="auto">
                <a:xfrm flipV="1">
                  <a:off x="5893" y="3521"/>
                  <a:ext cx="117" cy="115"/>
                </a:xfrm>
                <a:prstGeom prst="rect">
                  <a:avLst/>
                </a:prstGeom>
                <a:solidFill>
                  <a:schemeClr val="tx1"/>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13" name="Group 63"/>
              <p:cNvGrpSpPr>
                <a:grpSpLocks noChangeAspect="1"/>
              </p:cNvGrpSpPr>
              <p:nvPr userDrawn="1"/>
            </p:nvGrpSpPr>
            <p:grpSpPr bwMode="auto">
              <a:xfrm>
                <a:off x="5921" y="3621"/>
                <a:ext cx="409" cy="101"/>
                <a:chOff x="5893" y="3657"/>
                <a:chExt cx="466" cy="115"/>
              </a:xfrm>
            </p:grpSpPr>
            <p:sp>
              <p:nvSpPr>
                <p:cNvPr id="10279" name="Rectangle 64"/>
                <p:cNvSpPr>
                  <a:spLocks noChangeAspect="1" noChangeArrowheads="1"/>
                </p:cNvSpPr>
                <p:nvPr userDrawn="1"/>
              </p:nvSpPr>
              <p:spPr bwMode="auto">
                <a:xfrm flipV="1">
                  <a:off x="6010" y="3657"/>
                  <a:ext cx="116" cy="115"/>
                </a:xfrm>
                <a:prstGeom prst="rect">
                  <a:avLst/>
                </a:prstGeom>
                <a:solidFill>
                  <a:srgbClr val="0099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0" name="Rectangle 65"/>
                <p:cNvSpPr>
                  <a:spLocks noChangeAspect="1" noChangeArrowheads="1"/>
                </p:cNvSpPr>
                <p:nvPr userDrawn="1"/>
              </p:nvSpPr>
              <p:spPr bwMode="auto">
                <a:xfrm flipV="1">
                  <a:off x="6127" y="3657"/>
                  <a:ext cx="115" cy="115"/>
                </a:xfrm>
                <a:prstGeom prst="rect">
                  <a:avLst/>
                </a:prstGeom>
                <a:solidFill>
                  <a:srgbClr val="CCFF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1" name="Rectangle 66"/>
                <p:cNvSpPr>
                  <a:spLocks noChangeAspect="1" noChangeArrowheads="1"/>
                </p:cNvSpPr>
                <p:nvPr userDrawn="1"/>
              </p:nvSpPr>
              <p:spPr bwMode="auto">
                <a:xfrm flipV="1">
                  <a:off x="6242" y="3657"/>
                  <a:ext cx="117" cy="115"/>
                </a:xfrm>
                <a:prstGeom prst="rect">
                  <a:avLst/>
                </a:prstGeom>
                <a:solidFill>
                  <a:srgbClr val="99CCCC"/>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82" name="Rectangle 67"/>
                <p:cNvSpPr>
                  <a:spLocks noChangeAspect="1" noChangeArrowheads="1"/>
                </p:cNvSpPr>
                <p:nvPr userDrawn="1"/>
              </p:nvSpPr>
              <p:spPr bwMode="auto">
                <a:xfrm flipV="1">
                  <a:off x="5893" y="3657"/>
                  <a:ext cx="117" cy="115"/>
                </a:xfrm>
                <a:prstGeom prst="rect">
                  <a:avLst/>
                </a:prstGeom>
                <a:solidFill>
                  <a:schemeClr val="tx1"/>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14" name="Group 68"/>
              <p:cNvGrpSpPr>
                <a:grpSpLocks noChangeAspect="1"/>
              </p:cNvGrpSpPr>
              <p:nvPr userDrawn="1"/>
            </p:nvGrpSpPr>
            <p:grpSpPr bwMode="auto">
              <a:xfrm>
                <a:off x="5921" y="3821"/>
                <a:ext cx="409" cy="101"/>
                <a:chOff x="5893" y="3884"/>
                <a:chExt cx="466" cy="115"/>
              </a:xfrm>
            </p:grpSpPr>
            <p:sp>
              <p:nvSpPr>
                <p:cNvPr id="10275" name="Rectangle 69"/>
                <p:cNvSpPr>
                  <a:spLocks noChangeAspect="1" noChangeArrowheads="1"/>
                </p:cNvSpPr>
                <p:nvPr userDrawn="1"/>
              </p:nvSpPr>
              <p:spPr bwMode="auto">
                <a:xfrm flipV="1">
                  <a:off x="6010" y="3884"/>
                  <a:ext cx="116" cy="115"/>
                </a:xfrm>
                <a:prstGeom prst="rect">
                  <a:avLst/>
                </a:prstGeom>
                <a:solidFill>
                  <a:srgbClr val="FF9900"/>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76" name="Rectangle 70"/>
                <p:cNvSpPr>
                  <a:spLocks noChangeAspect="1" noChangeArrowheads="1"/>
                </p:cNvSpPr>
                <p:nvPr userDrawn="1"/>
              </p:nvSpPr>
              <p:spPr bwMode="auto">
                <a:xfrm flipV="1">
                  <a:off x="6127" y="3884"/>
                  <a:ext cx="115" cy="115"/>
                </a:xfrm>
                <a:prstGeom prst="rect">
                  <a:avLst/>
                </a:prstGeom>
                <a:solidFill>
                  <a:srgbClr val="FFCC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77" name="Rectangle 71"/>
                <p:cNvSpPr>
                  <a:spLocks noChangeAspect="1" noChangeArrowheads="1"/>
                </p:cNvSpPr>
                <p:nvPr userDrawn="1"/>
              </p:nvSpPr>
              <p:spPr bwMode="auto">
                <a:xfrm flipV="1">
                  <a:off x="6242" y="3884"/>
                  <a:ext cx="117" cy="115"/>
                </a:xfrm>
                <a:prstGeom prst="rect">
                  <a:avLst/>
                </a:prstGeom>
                <a:solidFill>
                  <a:srgbClr val="FFCC66"/>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78" name="Rectangle 72"/>
                <p:cNvSpPr>
                  <a:spLocks noChangeAspect="1" noChangeArrowheads="1"/>
                </p:cNvSpPr>
                <p:nvPr userDrawn="1"/>
              </p:nvSpPr>
              <p:spPr bwMode="auto">
                <a:xfrm flipV="1">
                  <a:off x="5893" y="3884"/>
                  <a:ext cx="117" cy="115"/>
                </a:xfrm>
                <a:prstGeom prst="rect">
                  <a:avLst/>
                </a:prstGeom>
                <a:solidFill>
                  <a:schemeClr val="bg2"/>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15" name="Group 73"/>
              <p:cNvGrpSpPr>
                <a:grpSpLocks noChangeAspect="1"/>
              </p:cNvGrpSpPr>
              <p:nvPr userDrawn="1"/>
            </p:nvGrpSpPr>
            <p:grpSpPr bwMode="auto">
              <a:xfrm>
                <a:off x="5921" y="3945"/>
                <a:ext cx="409" cy="101"/>
                <a:chOff x="5893" y="4026"/>
                <a:chExt cx="466" cy="115"/>
              </a:xfrm>
            </p:grpSpPr>
            <p:sp>
              <p:nvSpPr>
                <p:cNvPr id="10271" name="Rectangle 74"/>
                <p:cNvSpPr>
                  <a:spLocks noChangeAspect="1" noChangeArrowheads="1"/>
                </p:cNvSpPr>
                <p:nvPr userDrawn="1"/>
              </p:nvSpPr>
              <p:spPr bwMode="auto">
                <a:xfrm flipV="1">
                  <a:off x="6010" y="4026"/>
                  <a:ext cx="116" cy="115"/>
                </a:xfrm>
                <a:prstGeom prst="rect">
                  <a:avLst/>
                </a:prstGeom>
                <a:solidFill>
                  <a:srgbClr val="006699"/>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72" name="Rectangle 75"/>
                <p:cNvSpPr>
                  <a:spLocks noChangeAspect="1" noChangeArrowheads="1"/>
                </p:cNvSpPr>
                <p:nvPr userDrawn="1"/>
              </p:nvSpPr>
              <p:spPr bwMode="auto">
                <a:xfrm flipV="1">
                  <a:off x="6127" y="4026"/>
                  <a:ext cx="115" cy="115"/>
                </a:xfrm>
                <a:prstGeom prst="rect">
                  <a:avLst/>
                </a:prstGeom>
                <a:solidFill>
                  <a:srgbClr val="99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73" name="Rectangle 76"/>
                <p:cNvSpPr>
                  <a:spLocks noChangeAspect="1" noChangeArrowheads="1"/>
                </p:cNvSpPr>
                <p:nvPr userDrawn="1"/>
              </p:nvSpPr>
              <p:spPr bwMode="auto">
                <a:xfrm flipV="1">
                  <a:off x="6242" y="4026"/>
                  <a:ext cx="117" cy="115"/>
                </a:xfrm>
                <a:prstGeom prst="rect">
                  <a:avLst/>
                </a:prstGeom>
                <a:solidFill>
                  <a:srgbClr val="CCCCFF"/>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74" name="Rectangle 77"/>
                <p:cNvSpPr>
                  <a:spLocks noChangeAspect="1" noChangeArrowheads="1"/>
                </p:cNvSpPr>
                <p:nvPr userDrawn="1"/>
              </p:nvSpPr>
              <p:spPr bwMode="auto">
                <a:xfrm flipV="1">
                  <a:off x="5893" y="4026"/>
                  <a:ext cx="117" cy="115"/>
                </a:xfrm>
                <a:prstGeom prst="rect">
                  <a:avLst/>
                </a:prstGeom>
                <a:solidFill>
                  <a:schemeClr val="bg2"/>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nvGrpSpPr>
              <p:cNvPr id="16" name="Group 78"/>
              <p:cNvGrpSpPr>
                <a:grpSpLocks noChangeAspect="1"/>
              </p:cNvGrpSpPr>
              <p:nvPr userDrawn="1"/>
            </p:nvGrpSpPr>
            <p:grpSpPr bwMode="auto">
              <a:xfrm>
                <a:off x="5921" y="4069"/>
                <a:ext cx="409" cy="101"/>
                <a:chOff x="5893" y="4167"/>
                <a:chExt cx="466" cy="115"/>
              </a:xfrm>
            </p:grpSpPr>
            <p:sp>
              <p:nvSpPr>
                <p:cNvPr id="10267" name="Rectangle 79"/>
                <p:cNvSpPr>
                  <a:spLocks noChangeAspect="1"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68" name="Rectangle 80"/>
                <p:cNvSpPr>
                  <a:spLocks noChangeAspect="1" noChangeArrowheads="1"/>
                </p:cNvSpPr>
                <p:nvPr userDrawn="1"/>
              </p:nvSpPr>
              <p:spPr bwMode="auto">
                <a:xfrm flipV="1">
                  <a:off x="6127" y="4167"/>
                  <a:ext cx="115" cy="115"/>
                </a:xfrm>
                <a:prstGeom prst="rect">
                  <a:avLst/>
                </a:prstGeom>
                <a:solidFill>
                  <a:schemeClr val="accent2"/>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69" name="Rectangle 81"/>
                <p:cNvSpPr>
                  <a:spLocks noChangeAspect="1"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sp>
              <p:nvSpPr>
                <p:cNvPr id="10270" name="Rectangle 82"/>
                <p:cNvSpPr>
                  <a:spLocks noChangeAspect="1" noChangeArrowheads="1"/>
                </p:cNvSpPr>
                <p:nvPr userDrawn="1"/>
              </p:nvSpPr>
              <p:spPr bwMode="auto">
                <a:xfrm flipV="1">
                  <a:off x="5893" y="4167"/>
                  <a:ext cx="117" cy="115"/>
                </a:xfrm>
                <a:prstGeom prst="rect">
                  <a:avLst/>
                </a:prstGeom>
                <a:solidFill>
                  <a:schemeClr val="bg2"/>
                </a:solidFill>
                <a:ln>
                  <a:noFill/>
                </a:ln>
                <a:effectLst/>
                <a:extLst>
                  <a:ext uri="{91240B29-F687-4F45-9708-019B960494DF}"/>
                  <a:ext uri="{AF507438-7753-43E0-B8FC-AC1667EBCBE1}"/>
                </a:extLst>
              </p:spPr>
              <p:txBody>
                <a:bodyPr rot="10800000" wrap="none" anchor="ctr"/>
                <a:lstStyle/>
                <a:p>
                  <a:pPr>
                    <a:defRPr/>
                  </a:pPr>
                  <a:endParaRPr lang="zh-CN" altLang="en-US">
                    <a:solidFill>
                      <a:srgbClr val="000000"/>
                    </a:solidFill>
                  </a:endParaRPr>
                </a:p>
              </p:txBody>
            </p:sp>
          </p:grpSp>
        </p:grpSp>
      </p:grpSp>
      <p:sp>
        <p:nvSpPr>
          <p:cNvPr id="10321" name="Text Box 81"/>
          <p:cNvSpPr txBox="1">
            <a:spLocks noChangeArrowheads="1"/>
          </p:cNvSpPr>
          <p:nvPr/>
        </p:nvSpPr>
        <p:spPr bwMode="auto">
          <a:xfrm>
            <a:off x="-2884488" y="1330325"/>
            <a:ext cx="2776538" cy="3876675"/>
          </a:xfrm>
          <a:prstGeom prst="rect">
            <a:avLst/>
          </a:prstGeom>
          <a:noFill/>
          <a:ln>
            <a:noFill/>
          </a:ln>
          <a:effectLst/>
          <a:extLst>
            <a:ext uri="{909E8E84-426E-40DD-AFC4-6F175D3DCCD1}"/>
            <a:ext uri="{91240B29-F687-4F45-9708-019B960494DF}"/>
            <a:ext uri="{AF507438-7753-43E0-B8FC-AC1667EBCBE1}"/>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eaLnBrk="1" hangingPunct="1">
              <a:spcBef>
                <a:spcPct val="20000"/>
              </a:spcBef>
              <a:defRPr/>
            </a:pPr>
            <a:r>
              <a:rPr lang="zh-CN" altLang="zh-CN" sz="1100" dirty="0">
                <a:solidFill>
                  <a:srgbClr val="FFFFFF"/>
                </a:solidFill>
                <a:latin typeface="FrutigerNext LT Regular" pitchFamily="34" charset="0"/>
              </a:rPr>
              <a:t>Slide title :32-35pt  </a:t>
            </a:r>
          </a:p>
          <a:p>
            <a:pPr algn="r" eaLnBrk="1" hangingPunct="1">
              <a:spcBef>
                <a:spcPct val="20000"/>
              </a:spcBef>
              <a:defRPr/>
            </a:pPr>
            <a:r>
              <a:rPr lang="zh-CN" altLang="zh-CN" sz="1100" dirty="0">
                <a:solidFill>
                  <a:srgbClr val="FFFFFF"/>
                </a:solidFill>
                <a:latin typeface="FrutigerNext LT Regular" pitchFamily="34" charset="0"/>
              </a:rPr>
              <a:t>Color: R153 G0 B0</a:t>
            </a:r>
          </a:p>
          <a:p>
            <a:pPr algn="r" eaLnBrk="1" hangingPunct="1">
              <a:spcBef>
                <a:spcPct val="20000"/>
              </a:spcBef>
              <a:defRPr/>
            </a:pPr>
            <a:r>
              <a:rPr lang="zh-CN" altLang="zh-CN" sz="1100" dirty="0">
                <a:solidFill>
                  <a:srgbClr val="FFFFFF"/>
                </a:solidFill>
                <a:latin typeface="FrutigerNext LT Regular" pitchFamily="34" charset="0"/>
              </a:rPr>
              <a:t>Corporate Font :</a:t>
            </a:r>
          </a:p>
          <a:p>
            <a:pPr algn="r" eaLnBrk="1" hangingPunct="1">
              <a:spcBef>
                <a:spcPct val="20000"/>
              </a:spcBef>
              <a:defRPr/>
            </a:pPr>
            <a:r>
              <a:rPr lang="zh-CN" altLang="zh-CN" sz="1100" dirty="0">
                <a:solidFill>
                  <a:srgbClr val="FFFFFF"/>
                </a:solidFill>
                <a:latin typeface="FrutigerNext LT Regular" pitchFamily="34" charset="0"/>
              </a:rPr>
              <a:t>FrutigerNext LT Medium</a:t>
            </a:r>
          </a:p>
          <a:p>
            <a:pPr algn="r" eaLnBrk="1" hangingPunct="1">
              <a:spcBef>
                <a:spcPct val="20000"/>
              </a:spcBef>
              <a:defRPr/>
            </a:pPr>
            <a:r>
              <a:rPr lang="zh-CN" altLang="zh-CN" sz="1100" dirty="0">
                <a:solidFill>
                  <a:srgbClr val="FFFFFF"/>
                </a:solidFill>
                <a:latin typeface="FrutigerNext LT Regular" pitchFamily="34" charset="0"/>
              </a:rPr>
              <a:t>Font to be used by customers and </a:t>
            </a:r>
          </a:p>
          <a:p>
            <a:pPr algn="r" eaLnBrk="1" hangingPunct="1">
              <a:spcBef>
                <a:spcPct val="20000"/>
              </a:spcBef>
              <a:defRPr/>
            </a:pPr>
            <a:r>
              <a:rPr lang="zh-CN" altLang="zh-CN" sz="1100" dirty="0">
                <a:solidFill>
                  <a:srgbClr val="FFFFFF"/>
                </a:solidFill>
                <a:latin typeface="FrutigerNext LT Regular" pitchFamily="34" charset="0"/>
              </a:rPr>
              <a:t>partners : </a:t>
            </a:r>
          </a:p>
          <a:p>
            <a:pPr algn="r" eaLnBrk="1" hangingPunct="1">
              <a:spcBef>
                <a:spcPct val="20000"/>
              </a:spcBef>
              <a:defRPr/>
            </a:pPr>
            <a:r>
              <a:rPr lang="zh-CN" altLang="zh-CN" sz="1100" dirty="0">
                <a:solidFill>
                  <a:srgbClr val="FFFFFF"/>
                </a:solidFill>
                <a:latin typeface="FrutigerNext LT Regular" pitchFamily="34" charset="0"/>
              </a:rPr>
              <a:t>Arial</a:t>
            </a:r>
          </a:p>
          <a:p>
            <a:pPr algn="r" eaLnBrk="1" hangingPunct="1">
              <a:spcBef>
                <a:spcPct val="20000"/>
              </a:spcBef>
              <a:defRPr/>
            </a:pPr>
            <a:endParaRPr lang="zh-CN" altLang="zh-CN" sz="1100" dirty="0">
              <a:solidFill>
                <a:srgbClr val="FFFFFF"/>
              </a:solidFill>
              <a:latin typeface="FrutigerNext LT Regular" pitchFamily="34" charset="0"/>
            </a:endParaRPr>
          </a:p>
          <a:p>
            <a:pPr algn="r" eaLnBrk="1" hangingPunct="1">
              <a:spcBef>
                <a:spcPct val="20000"/>
              </a:spcBef>
              <a:defRPr/>
            </a:pPr>
            <a:endParaRPr lang="zh-CN" altLang="zh-CN" sz="1100" dirty="0">
              <a:solidFill>
                <a:srgbClr val="FFFFFF"/>
              </a:solidFill>
              <a:latin typeface="FrutigerNext LT Regular" pitchFamily="34" charset="0"/>
            </a:endParaRPr>
          </a:p>
          <a:p>
            <a:pPr algn="r" eaLnBrk="1" hangingPunct="1">
              <a:spcBef>
                <a:spcPct val="20000"/>
              </a:spcBef>
              <a:defRPr/>
            </a:pPr>
            <a:endParaRPr lang="zh-CN" altLang="zh-CN" sz="1100" dirty="0">
              <a:solidFill>
                <a:srgbClr val="FFFFFF"/>
              </a:solidFill>
              <a:latin typeface="FrutigerNext LT Regular" pitchFamily="34" charset="0"/>
            </a:endParaRPr>
          </a:p>
          <a:p>
            <a:pPr algn="r" eaLnBrk="1" hangingPunct="1">
              <a:spcBef>
                <a:spcPct val="20000"/>
              </a:spcBef>
              <a:defRPr/>
            </a:pPr>
            <a:r>
              <a:rPr lang="zh-CN" altLang="zh-CN" sz="1100" dirty="0">
                <a:solidFill>
                  <a:srgbClr val="FFFFFF"/>
                </a:solidFill>
                <a:latin typeface="FrutigerNext LT Regular" pitchFamily="34" charset="0"/>
              </a:rPr>
              <a:t>Slide text :20-22pt</a:t>
            </a:r>
          </a:p>
          <a:p>
            <a:pPr algn="r" eaLnBrk="1" hangingPunct="1">
              <a:spcBef>
                <a:spcPct val="20000"/>
              </a:spcBef>
              <a:defRPr/>
            </a:pPr>
            <a:r>
              <a:rPr lang="zh-CN" altLang="zh-CN" sz="1100" dirty="0">
                <a:solidFill>
                  <a:srgbClr val="FFFFFF"/>
                </a:solidFill>
                <a:latin typeface="FrutigerNext LT Regular" pitchFamily="34" charset="0"/>
              </a:rPr>
              <a:t>Bullets level 2-5:</a:t>
            </a:r>
          </a:p>
          <a:p>
            <a:pPr algn="r" eaLnBrk="1" hangingPunct="1">
              <a:spcBef>
                <a:spcPct val="20000"/>
              </a:spcBef>
              <a:defRPr/>
            </a:pPr>
            <a:r>
              <a:rPr lang="zh-CN" altLang="zh-CN" sz="1100" dirty="0">
                <a:solidFill>
                  <a:srgbClr val="FFFFFF"/>
                </a:solidFill>
                <a:latin typeface="FrutigerNext LT Regular" pitchFamily="34" charset="0"/>
              </a:rPr>
              <a:t> 18pt  </a:t>
            </a:r>
          </a:p>
          <a:p>
            <a:pPr algn="r" eaLnBrk="1" hangingPunct="1">
              <a:spcBef>
                <a:spcPct val="20000"/>
              </a:spcBef>
              <a:defRPr/>
            </a:pPr>
            <a:r>
              <a:rPr lang="zh-CN" altLang="zh-CN" sz="1100" dirty="0">
                <a:solidFill>
                  <a:srgbClr val="FFFFFF"/>
                </a:solidFill>
                <a:latin typeface="FrutigerNext LT Regular" pitchFamily="34" charset="0"/>
              </a:rPr>
              <a:t>Color:Black</a:t>
            </a:r>
          </a:p>
          <a:p>
            <a:pPr algn="r" eaLnBrk="1" hangingPunct="1">
              <a:spcBef>
                <a:spcPct val="20000"/>
              </a:spcBef>
              <a:defRPr/>
            </a:pPr>
            <a:r>
              <a:rPr lang="zh-CN" altLang="zh-CN" sz="1100" dirty="0">
                <a:solidFill>
                  <a:srgbClr val="FFFFFF"/>
                </a:solidFill>
                <a:latin typeface="FrutigerNext LT Regular" pitchFamily="34" charset="0"/>
              </a:rPr>
              <a:t>Corporate Font :</a:t>
            </a:r>
          </a:p>
          <a:p>
            <a:pPr algn="r" eaLnBrk="1" hangingPunct="1">
              <a:spcBef>
                <a:spcPct val="20000"/>
              </a:spcBef>
              <a:defRPr/>
            </a:pPr>
            <a:r>
              <a:rPr lang="zh-CN" altLang="zh-CN" sz="1100" dirty="0">
                <a:solidFill>
                  <a:srgbClr val="FFFFFF"/>
                </a:solidFill>
                <a:latin typeface="FrutigerNext LT Regular" pitchFamily="34" charset="0"/>
              </a:rPr>
              <a:t>FrutigerNext LT Medium</a:t>
            </a:r>
          </a:p>
          <a:p>
            <a:pPr algn="r" eaLnBrk="1" hangingPunct="1">
              <a:spcBef>
                <a:spcPct val="20000"/>
              </a:spcBef>
              <a:defRPr/>
            </a:pPr>
            <a:r>
              <a:rPr lang="zh-CN" altLang="zh-CN" sz="1100" dirty="0">
                <a:solidFill>
                  <a:srgbClr val="FFFFFF"/>
                </a:solidFill>
                <a:latin typeface="FrutigerNext LT Regular" pitchFamily="34" charset="0"/>
              </a:rPr>
              <a:t>Font to be used by customers and </a:t>
            </a:r>
          </a:p>
          <a:p>
            <a:pPr algn="r" eaLnBrk="1" hangingPunct="1">
              <a:spcBef>
                <a:spcPct val="20000"/>
              </a:spcBef>
              <a:defRPr/>
            </a:pPr>
            <a:r>
              <a:rPr lang="zh-CN" altLang="zh-CN" sz="1100" dirty="0">
                <a:solidFill>
                  <a:srgbClr val="FFFFFF"/>
                </a:solidFill>
                <a:latin typeface="FrutigerNext LT Regular" pitchFamily="34" charset="0"/>
              </a:rPr>
              <a:t>partners : </a:t>
            </a:r>
          </a:p>
          <a:p>
            <a:pPr algn="r" eaLnBrk="1" hangingPunct="1">
              <a:spcBef>
                <a:spcPct val="20000"/>
              </a:spcBef>
              <a:defRPr/>
            </a:pPr>
            <a:r>
              <a:rPr lang="zh-CN" altLang="zh-CN" sz="1100" dirty="0">
                <a:solidFill>
                  <a:srgbClr val="FFFFFF"/>
                </a:solidFill>
                <a:latin typeface="FrutigerNext LT Regular" pitchFamily="34" charset="0"/>
              </a:rPr>
              <a:t>Arial</a:t>
            </a:r>
          </a:p>
        </p:txBody>
      </p:sp>
      <p:sp>
        <p:nvSpPr>
          <p:cNvPr id="10324" name="Text Box 84"/>
          <p:cNvSpPr txBox="1">
            <a:spLocks noChangeArrowheads="1"/>
          </p:cNvSpPr>
          <p:nvPr/>
        </p:nvSpPr>
        <p:spPr bwMode="auto">
          <a:xfrm>
            <a:off x="9251950" y="57150"/>
            <a:ext cx="1295400" cy="1270000"/>
          </a:xfrm>
          <a:prstGeom prst="rect">
            <a:avLst/>
          </a:prstGeom>
          <a:noFill/>
          <a:ln>
            <a:noFill/>
          </a:ln>
          <a:effectLst/>
          <a:extLst>
            <a:ext uri="{909E8E84-426E-40DD-AFC4-6F175D3DCCD1}"/>
            <a:ext uri="{91240B29-F687-4F45-9708-019B960494DF}"/>
            <a:ext uri="{AF507438-7753-43E0-B8FC-AC1667EBCBE1}"/>
          </a:extLst>
        </p:spPr>
        <p:txBody>
          <a:bodyPr>
            <a:spAutoFit/>
          </a:bodyPr>
          <a:lstStyle/>
          <a:p>
            <a:pPr>
              <a:defRPr/>
            </a:pPr>
            <a:r>
              <a:rPr lang="en-US" altLang="zh-CN" sz="1100">
                <a:solidFill>
                  <a:srgbClr val="FFFFFF"/>
                </a:solidFill>
                <a:latin typeface="FrutigerNext LT Regular" pitchFamily="34" charset="0"/>
              </a:rPr>
              <a:t>Top right  corner  for   field-mark, customer or partner logotypes. </a:t>
            </a:r>
          </a:p>
          <a:p>
            <a:pPr>
              <a:defRPr/>
            </a:pPr>
            <a:endParaRPr lang="en-US" altLang="zh-CN" sz="1100">
              <a:solidFill>
                <a:srgbClr val="FFFFFF"/>
              </a:solidFill>
              <a:latin typeface="FrutigerNext LT Regular" pitchFamily="34" charset="0"/>
            </a:endParaRPr>
          </a:p>
          <a:p>
            <a:pPr>
              <a:defRPr/>
            </a:pPr>
            <a:r>
              <a:rPr lang="en-US" altLang="zh-CN" sz="1100">
                <a:solidFill>
                  <a:srgbClr val="FFFFFF"/>
                </a:solidFill>
                <a:latin typeface="FrutigerNext LT Regular" pitchFamily="34" charset="0"/>
              </a:rPr>
              <a:t>----------------   </a:t>
            </a:r>
          </a:p>
          <a:p>
            <a:pPr>
              <a:defRPr/>
            </a:pPr>
            <a:endParaRPr lang="zh-CN" altLang="en-US" sz="1100">
              <a:solidFill>
                <a:srgbClr val="FFFFFF"/>
              </a:solidFill>
              <a:latin typeface="FrutigerNext LT Regular" pitchFamily="34" charset="0"/>
            </a:endParaRPr>
          </a:p>
        </p:txBody>
      </p:sp>
      <p:sp>
        <p:nvSpPr>
          <p:cNvPr id="10325" name="Text Box 85"/>
          <p:cNvSpPr txBox="1">
            <a:spLocks noChangeArrowheads="1"/>
          </p:cNvSpPr>
          <p:nvPr/>
        </p:nvSpPr>
        <p:spPr bwMode="auto">
          <a:xfrm>
            <a:off x="9251950" y="1196975"/>
            <a:ext cx="1295400" cy="2447925"/>
          </a:xfrm>
          <a:prstGeom prst="rect">
            <a:avLst/>
          </a:prstGeom>
          <a:noFill/>
          <a:ln>
            <a:noFill/>
          </a:ln>
          <a:effectLst/>
          <a:extLst>
            <a:ext uri="{909E8E84-426E-40DD-AFC4-6F175D3DCCD1}"/>
            <a:ext uri="{91240B29-F687-4F45-9708-019B960494DF}"/>
            <a:ext uri="{AF507438-7753-43E0-B8FC-AC1667EBCBE1}"/>
          </a:extLst>
        </p:spPr>
        <p:txBody>
          <a:bodyPr>
            <a:spAutoFit/>
          </a:bodyPr>
          <a:lstStyle/>
          <a:p>
            <a:pPr>
              <a:defRPr/>
            </a:pPr>
            <a:r>
              <a:rPr lang="en-US" altLang="zh-CN" sz="1100" dirty="0">
                <a:solidFill>
                  <a:srgbClr val="FFFFFF"/>
                </a:solidFill>
                <a:latin typeface="FrutigerNext LT Regular" pitchFamily="34" charset="0"/>
              </a:rPr>
              <a:t>The following nine groups of colors are an example of how our design colors can be used, please take note that you should only use one design color group per slide. </a:t>
            </a:r>
          </a:p>
          <a:p>
            <a:pPr>
              <a:defRPr/>
            </a:pPr>
            <a:r>
              <a:rPr lang="en-US" altLang="zh-CN" sz="1100" dirty="0">
                <a:solidFill>
                  <a:srgbClr val="FFFFFF"/>
                </a:solidFill>
                <a:latin typeface="FrutigerNext LT Regular" pitchFamily="34" charset="0"/>
              </a:rPr>
              <a:t> For specific usage details, refer to the “Typesetting Standard”.</a:t>
            </a:r>
          </a:p>
        </p:txBody>
      </p:sp>
      <p:sp>
        <p:nvSpPr>
          <p:cNvPr id="80" name="Rectangle 21"/>
          <p:cNvSpPr>
            <a:spLocks noChangeArrowheads="1"/>
          </p:cNvSpPr>
          <p:nvPr/>
        </p:nvSpPr>
        <p:spPr bwMode="auto">
          <a:xfrm>
            <a:off x="3786188" y="6465888"/>
            <a:ext cx="1865312" cy="184150"/>
          </a:xfrm>
          <a:prstGeom prst="rect">
            <a:avLst/>
          </a:prstGeom>
          <a:noFill/>
          <a:ln w="9525" algn="ctr">
            <a:noFill/>
            <a:miter lim="800000"/>
            <a:headEnd/>
            <a:tailEnd/>
          </a:ln>
          <a:effectLst/>
        </p:spPr>
        <p:txBody>
          <a:bodyPr lIns="80082" tIns="0" rIns="80082" bIns="0">
            <a:spAutoFit/>
          </a:bodyPr>
          <a:lstStyle/>
          <a:p>
            <a:pPr defTabSz="801688" eaLnBrk="0" hangingPunct="0">
              <a:defRPr/>
            </a:pPr>
            <a:r>
              <a:rPr lang="en-US" altLang="zh-CN" sz="1200" dirty="0">
                <a:solidFill>
                  <a:srgbClr val="000000"/>
                </a:solidFill>
                <a:latin typeface="FrutigerNext LT Medium"/>
                <a:ea typeface="华文细黑"/>
              </a:rPr>
              <a:t>Huawei Confidential</a:t>
            </a:r>
          </a:p>
        </p:txBody>
      </p:sp>
      <p:sp>
        <p:nvSpPr>
          <p:cNvPr id="82" name="Rectangle 5"/>
          <p:cNvSpPr>
            <a:spLocks noChangeArrowheads="1"/>
          </p:cNvSpPr>
          <p:nvPr/>
        </p:nvSpPr>
        <p:spPr bwMode="auto">
          <a:xfrm>
            <a:off x="6361113" y="6480175"/>
            <a:ext cx="2097087" cy="377825"/>
          </a:xfrm>
          <a:prstGeom prst="rect">
            <a:avLst/>
          </a:prstGeom>
          <a:noFill/>
          <a:ln>
            <a:noFill/>
          </a:ln>
          <a:extLst>
            <a:ext uri="{909E8E84-426E-40DD-AFC4-6F175D3DCCD1}"/>
            <a:ext uri="{91240B29-F687-4F45-9708-019B960494DF}"/>
          </a:extLst>
        </p:spPr>
        <p:txBody>
          <a:bodyPr lIns="0" tIns="0" rIns="0" bIns="0"/>
          <a:lstStyle/>
          <a:p>
            <a:pPr eaLnBrk="0" hangingPunct="0">
              <a:lnSpc>
                <a:spcPct val="85000"/>
              </a:lnSpc>
            </a:pPr>
            <a:fld id="{3470BBE0-A651-44B0-BAA8-81BA5637925F}" type="slidenum">
              <a:rPr lang="de-DE" altLang="zh-CN" sz="1200" smtClean="0">
                <a:solidFill>
                  <a:srgbClr val="000000"/>
                </a:solidFill>
                <a:latin typeface="FrutigerNext LT Bold" pitchFamily="34" charset="0"/>
                <a:ea typeface="宋体" pitchFamily="2" charset="-122"/>
              </a:rPr>
              <a:pPr eaLnBrk="0" hangingPunct="0">
                <a:lnSpc>
                  <a:spcPct val="85000"/>
                </a:lnSpc>
              </a:pPr>
              <a:t>‹#›</a:t>
            </a:fld>
            <a:endParaRPr lang="en-GB" altLang="zh-CN" sz="1200" smtClean="0">
              <a:solidFill>
                <a:srgbClr val="000000"/>
              </a:solidFill>
              <a:latin typeface="FrutigerNext LT Bold" pitchFamily="34" charset="0"/>
              <a:ea typeface="宋体" pitchFamily="2" charset="-122"/>
            </a:endParaRP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19" r:id="rId3"/>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lnSpc>
          <a:spcPct val="140000"/>
        </a:lnSpc>
        <a:spcBef>
          <a:spcPct val="0"/>
        </a:spcBef>
        <a:spcAft>
          <a:spcPct val="0"/>
        </a:spcAft>
        <a:buClr>
          <a:srgbClr val="777777"/>
        </a:buClr>
        <a:buSzPct val="60000"/>
        <a:buFont typeface="Wingdings" pitchFamily="2" charset="2"/>
        <a:buChar char="l"/>
        <a:defRPr sz="2000" b="1">
          <a:solidFill>
            <a:schemeClr val="tx1"/>
          </a:solidFill>
          <a:latin typeface="FrutigerNext LT Regular" pitchFamily="34" charset="0"/>
          <a:ea typeface="黑体" pitchFamily="49" charset="-122"/>
          <a:cs typeface="+mn-cs"/>
        </a:defRPr>
      </a:lvl1pPr>
      <a:lvl2pPr marL="742950" indent="-285750" algn="l" rtl="0" eaLnBrk="1" fontAlgn="base" hangingPunct="1">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1" fontAlgn="base" hangingPunct="1">
        <a:lnSpc>
          <a:spcPct val="140000"/>
        </a:lnSpc>
        <a:spcBef>
          <a:spcPct val="0"/>
        </a:spcBef>
        <a:spcAft>
          <a:spcPct val="0"/>
        </a:spcAft>
        <a:buSzPct val="50000"/>
        <a:buFont typeface="Wingdings" pitchFamily="2" charset="2"/>
        <a:buChar char="n"/>
        <a:defRPr sz="1600">
          <a:solidFill>
            <a:schemeClr val="tx1"/>
          </a:solidFill>
          <a:latin typeface="FrutigerNext LT Regular" pitchFamily="34" charset="0"/>
          <a:ea typeface="+mn-ea"/>
          <a:cs typeface="+mn-cs"/>
        </a:defRPr>
      </a:lvl3pPr>
      <a:lvl4pPr marL="1600200" indent="-228600" algn="l" rtl="0" eaLnBrk="1" fontAlgn="base" hangingPunct="1">
        <a:lnSpc>
          <a:spcPct val="140000"/>
        </a:lnSpc>
        <a:spcBef>
          <a:spcPct val="0"/>
        </a:spcBef>
        <a:spcAft>
          <a:spcPct val="0"/>
        </a:spcAft>
        <a:buChar char="–"/>
        <a:defRPr sz="1400">
          <a:solidFill>
            <a:schemeClr val="tx1"/>
          </a:solidFill>
          <a:latin typeface="FrutigerNext LT Regular" pitchFamily="34" charset="0"/>
          <a:ea typeface="+mn-ea"/>
          <a:cs typeface="+mn-cs"/>
        </a:defRPr>
      </a:lvl4pPr>
      <a:lvl5pPr marL="2057400" indent="-228600" algn="l" rtl="0" eaLnBrk="1" fontAlgn="base" hangingPunct="1">
        <a:lnSpc>
          <a:spcPct val="140000"/>
        </a:lnSpc>
        <a:spcBef>
          <a:spcPct val="0"/>
        </a:spcBef>
        <a:spcAft>
          <a:spcPct val="0"/>
        </a:spcAft>
        <a:buFont typeface="Arial" pitchFamily="34" charset="0"/>
        <a:buChar char="~"/>
        <a:defRPr sz="1200">
          <a:solidFill>
            <a:schemeClr val="tx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ea typeface="+mn-ea"/>
              </a:defRPr>
            </a:lvl1pPr>
          </a:lstStyle>
          <a:p>
            <a:pPr>
              <a:defRPr/>
            </a:pPr>
            <a:fld id="{973D0A25-1FEE-4C9E-8BCA-3BCE1FE92B6D}" type="datetimeFigureOut">
              <a:rPr lang="en-US"/>
              <a:pPr>
                <a:defRPr/>
              </a:pPr>
              <a:t>3/4/2015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ea typeface="+mn-ea"/>
              </a:defRPr>
            </a:lvl1pPr>
          </a:lstStyle>
          <a:p>
            <a:pPr>
              <a:defRPr/>
            </a:pPr>
            <a:fld id="{6AA146E9-47BF-46A6-A5FB-871DAC041B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4" name="Picture 79" descr="dd"/>
          <p:cNvPicPr>
            <a:picLocks noChangeAspect="1" noChangeArrowheads="1"/>
          </p:cNvPicPr>
          <p:nvPr/>
        </p:nvPicPr>
        <p:blipFill>
          <a:blip r:embed="rId3" cstate="print"/>
          <a:srcRect/>
          <a:stretch>
            <a:fillRect/>
          </a:stretch>
        </p:blipFill>
        <p:spPr bwMode="auto">
          <a:xfrm>
            <a:off x="0" y="6224588"/>
            <a:ext cx="9144000" cy="636587"/>
          </a:xfrm>
          <a:prstGeom prst="rect">
            <a:avLst/>
          </a:prstGeom>
          <a:noFill/>
          <a:ln w="9525">
            <a:noFill/>
            <a:miter lim="800000"/>
            <a:headEnd/>
            <a:tailEnd/>
          </a:ln>
        </p:spPr>
      </p:pic>
      <p:sp>
        <p:nvSpPr>
          <p:cNvPr id="154" name="Text Box 8"/>
          <p:cNvSpPr txBox="1">
            <a:spLocks noChangeArrowheads="1"/>
          </p:cNvSpPr>
          <p:nvPr/>
        </p:nvSpPr>
        <p:spPr bwMode="auto">
          <a:xfrm>
            <a:off x="755650" y="6451600"/>
            <a:ext cx="2580235" cy="184666"/>
          </a:xfrm>
          <a:prstGeom prst="rect">
            <a:avLst/>
          </a:prstGeom>
          <a:noFill/>
          <a:ln>
            <a:noFill/>
          </a:ln>
          <a:extLst>
            <a:ext uri="{909E8E84-426E-40DD-AFC4-6F175D3DCCD1}"/>
            <a:ext uri="{91240B29-F687-4F45-9708-019B960494DF}"/>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dirty="0" err="1" smtClean="0">
                <a:solidFill>
                  <a:srgbClr val="000000"/>
                </a:solidFill>
                <a:latin typeface="FrutigerNext LT Bold" pitchFamily="34" charset="0"/>
                <a:ea typeface="MS PGothic" pitchFamily="34" charset="-128"/>
              </a:rPr>
              <a:t>Huawei</a:t>
            </a:r>
            <a:r>
              <a:rPr lang="en-US" altLang="zh-CN" sz="1200" dirty="0" smtClean="0">
                <a:solidFill>
                  <a:srgbClr val="000000"/>
                </a:solidFill>
                <a:latin typeface="FrutigerNext LT Bold" pitchFamily="34" charset="0"/>
                <a:ea typeface="MS PGothic" pitchFamily="34" charset="-128"/>
              </a:rPr>
              <a:t> TECHNOLOGIES CO., LTD.</a:t>
            </a:r>
          </a:p>
        </p:txBody>
      </p:sp>
      <p:sp>
        <p:nvSpPr>
          <p:cNvPr id="8197" name="Rectangle 13"/>
          <p:cNvSpPr>
            <a:spLocks noGrp="1" noChangeArrowheads="1"/>
          </p:cNvSpPr>
          <p:nvPr>
            <p:ph type="title"/>
          </p:nvPr>
        </p:nvSpPr>
        <p:spPr bwMode="auto">
          <a:xfrm>
            <a:off x="611561" y="152636"/>
            <a:ext cx="8028892" cy="684076"/>
          </a:xfrm>
          <a:prstGeom prst="rect">
            <a:avLst/>
          </a:prstGeom>
          <a:noFill/>
          <a:ln w="9525">
            <a:noFill/>
            <a:miter lim="800000"/>
            <a:headEnd/>
            <a:tailEnd/>
          </a:ln>
        </p:spPr>
        <p:txBody>
          <a:bodyPr vert="horz" wrap="square" lIns="0" tIns="40064" rIns="80129" bIns="40064" numCol="1" anchor="ctr" anchorCtr="0" compatLnSpc="1">
            <a:prstTxWarp prst="textNoShape">
              <a:avLst/>
            </a:prstTxWarp>
          </a:bodyPr>
          <a:lstStyle/>
          <a:p>
            <a:pPr lvl="0"/>
            <a:r>
              <a:rPr lang="en-US" altLang="zh-CN" smtClean="0"/>
              <a:t>Click to edit Master title style</a:t>
            </a:r>
            <a:endParaRPr lang="zh-CN" altLang="en-US" dirty="0" smtClean="0"/>
          </a:p>
        </p:txBody>
      </p:sp>
      <p:sp>
        <p:nvSpPr>
          <p:cNvPr id="10247" name="Rectangle 21"/>
          <p:cNvSpPr>
            <a:spLocks noChangeArrowheads="1"/>
          </p:cNvSpPr>
          <p:nvPr/>
        </p:nvSpPr>
        <p:spPr bwMode="auto">
          <a:xfrm>
            <a:off x="3892550" y="6451600"/>
            <a:ext cx="1565959" cy="184666"/>
          </a:xfrm>
          <a:prstGeom prst="rect">
            <a:avLst/>
          </a:prstGeom>
          <a:noFill/>
          <a:ln w="9525" algn="ctr">
            <a:noFill/>
            <a:miter lim="800000"/>
            <a:headEnd/>
            <a:tailEnd/>
          </a:ln>
          <a:effectLst/>
        </p:spPr>
        <p:txBody>
          <a:bodyPr wrap="none" lIns="80082" tIns="0" rIns="80082" bIns="0">
            <a:spAutoFit/>
          </a:bodyPr>
          <a:lstStyle/>
          <a:p>
            <a:pPr defTabSz="801688" eaLnBrk="0" hangingPunct="0">
              <a:defRPr/>
            </a:pPr>
            <a:r>
              <a:rPr lang="en-US" altLang="zh-CN" sz="1200" dirty="0" err="1" smtClean="0">
                <a:solidFill>
                  <a:srgbClr val="000000"/>
                </a:solidFill>
                <a:latin typeface="FrutigerNext LT Bold" pitchFamily="34" charset="0"/>
                <a:ea typeface="ＭＳ Ｐゴシック" pitchFamily="34" charset="-128"/>
              </a:rPr>
              <a:t>Huawei</a:t>
            </a:r>
            <a:r>
              <a:rPr lang="en-US" altLang="zh-CN" sz="1200" dirty="0" smtClean="0">
                <a:solidFill>
                  <a:srgbClr val="000000"/>
                </a:solidFill>
                <a:latin typeface="FrutigerNext LT Bold" pitchFamily="34" charset="0"/>
                <a:ea typeface="ＭＳ Ｐゴシック" pitchFamily="34" charset="-128"/>
              </a:rPr>
              <a:t> </a:t>
            </a:r>
            <a:r>
              <a:rPr lang="en-US" altLang="zh-CN" sz="1200" dirty="0">
                <a:solidFill>
                  <a:srgbClr val="000000"/>
                </a:solidFill>
                <a:latin typeface="FrutigerNext LT Bold" pitchFamily="34" charset="0"/>
                <a:ea typeface="ＭＳ Ｐゴシック" pitchFamily="34" charset="-128"/>
              </a:rPr>
              <a:t>Confidential </a:t>
            </a:r>
          </a:p>
        </p:txBody>
      </p:sp>
      <p:sp>
        <p:nvSpPr>
          <p:cNvPr id="8199" name="Rectangle 68"/>
          <p:cNvSpPr>
            <a:spLocks noGrp="1" noChangeArrowheads="1"/>
          </p:cNvSpPr>
          <p:nvPr>
            <p:ph type="body" idx="1"/>
          </p:nvPr>
        </p:nvSpPr>
        <p:spPr bwMode="auto">
          <a:xfrm>
            <a:off x="395287" y="908050"/>
            <a:ext cx="8353425" cy="5257800"/>
          </a:xfrm>
          <a:prstGeom prst="rect">
            <a:avLst/>
          </a:prstGeom>
          <a:noFill/>
          <a:ln w="9525">
            <a:noFill/>
            <a:miter lim="800000"/>
            <a:headEnd/>
            <a:tailEnd/>
          </a:ln>
        </p:spPr>
        <p:txBody>
          <a:bodyPr vert="horz" wrap="square" lIns="80142" tIns="40070" rIns="80142" bIns="4007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6149" name="Rectangle 5"/>
          <p:cNvSpPr>
            <a:spLocks noChangeArrowheads="1"/>
          </p:cNvSpPr>
          <p:nvPr/>
        </p:nvSpPr>
        <p:spPr bwMode="auto">
          <a:xfrm>
            <a:off x="6361113" y="6451601"/>
            <a:ext cx="2097087" cy="406399"/>
          </a:xfrm>
          <a:prstGeom prst="rect">
            <a:avLst/>
          </a:prstGeom>
          <a:noFill/>
          <a:ln w="9525">
            <a:noFill/>
            <a:miter lim="800000"/>
            <a:headEnd/>
            <a:tailEnd/>
          </a:ln>
        </p:spPr>
        <p:txBody>
          <a:bodyPr lIns="0" tIns="0" rIns="0" bIns="0"/>
          <a:lstStyle/>
          <a:p>
            <a:pPr eaLnBrk="0" hangingPunct="0">
              <a:lnSpc>
                <a:spcPct val="85000"/>
              </a:lnSpc>
              <a:defRPr/>
            </a:pPr>
            <a:r>
              <a:rPr lang="de-DE" altLang="zh-CN" sz="1200" dirty="0">
                <a:solidFill>
                  <a:srgbClr val="000000"/>
                </a:solidFill>
                <a:latin typeface="FrutigerNext LT Bold" pitchFamily="34" charset="0"/>
                <a:ea typeface="ＭＳ Ｐゴシック" pitchFamily="34" charset="-128"/>
              </a:rPr>
              <a:t>Page </a:t>
            </a:r>
            <a:fld id="{D6D007F3-B8DC-498C-AC9F-D012DFD26BD4}" type="slidenum">
              <a:rPr lang="de-DE" altLang="zh-CN" sz="1200">
                <a:solidFill>
                  <a:srgbClr val="000000"/>
                </a:solidFill>
                <a:latin typeface="FrutigerNext LT Bold" pitchFamily="34" charset="0"/>
                <a:ea typeface="ＭＳ Ｐゴシック" pitchFamily="34" charset="-128"/>
              </a:rPr>
              <a:pPr eaLnBrk="0" hangingPunct="0">
                <a:lnSpc>
                  <a:spcPct val="85000"/>
                </a:lnSpc>
                <a:defRPr/>
              </a:pPr>
              <a:t>‹#›</a:t>
            </a:fld>
            <a:endParaRPr lang="en-GB" altLang="zh-CN" sz="1200" dirty="0">
              <a:solidFill>
                <a:srgbClr val="000000"/>
              </a:solidFill>
              <a:latin typeface="FrutigerNext LT Bold" pitchFamily="34" charset="0"/>
              <a:ea typeface="ＭＳ Ｐゴシック" pitchFamily="34" charset="-128"/>
            </a:endParaRPr>
          </a:p>
        </p:txBody>
      </p:sp>
      <p:pic>
        <p:nvPicPr>
          <p:cNvPr id="9" name="Picture 8" descr="Picture1.png"/>
          <p:cNvPicPr>
            <a:picLocks noChangeAspect="1"/>
          </p:cNvPicPr>
          <p:nvPr/>
        </p:nvPicPr>
        <p:blipFill>
          <a:blip r:embed="rId4" cstate="print"/>
          <a:stretch>
            <a:fillRect/>
          </a:stretch>
        </p:blipFill>
        <p:spPr>
          <a:xfrm>
            <a:off x="7625809" y="6309375"/>
            <a:ext cx="1093931" cy="440377"/>
          </a:xfrm>
          <a:prstGeom prst="rect">
            <a:avLst/>
          </a:prstGeom>
        </p:spPr>
      </p:pic>
    </p:spTree>
  </p:cSld>
  <p:clrMap bg1="lt1" tx1="dk1" bg2="lt2" tx2="dk2" accent1="accent1" accent2="accent2" accent3="accent3" accent4="accent4" accent5="accent5" accent6="accent6" hlink="hlink" folHlink="folHlink"/>
  <p:sldLayoutIdLst>
    <p:sldLayoutId id="2147483718"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2000" b="1">
          <a:solidFill>
            <a:srgbClr val="990000"/>
          </a:solidFill>
          <a:latin typeface="Arial Black" pitchFamily="34" charset="0"/>
          <a:ea typeface="黑体" pitchFamily="49" charset="-122"/>
          <a:cs typeface="+mj-cs"/>
        </a:defRPr>
      </a:lvl1pPr>
      <a:lvl2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180975" indent="-180975" algn="l" rtl="0" eaLnBrk="1" fontAlgn="base" hangingPunct="1">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1" fontAlgn="base" hangingPunct="1">
        <a:lnSpc>
          <a:spcPct val="110000"/>
        </a:lnSpc>
        <a:spcBef>
          <a:spcPct val="0"/>
        </a:spcBef>
        <a:spcAft>
          <a:spcPct val="0"/>
        </a:spcAft>
        <a:buClr>
          <a:srgbClr val="990000"/>
        </a:buClr>
        <a:buSzPct val="85000"/>
        <a:buFont typeface="Wingdings" pitchFamily="2" charset="2"/>
        <a:buChar char=""/>
        <a:defRPr sz="1400">
          <a:solidFill>
            <a:schemeClr val="tx1"/>
          </a:solidFill>
          <a:latin typeface="Arial" pitchFamily="34" charset="0"/>
          <a:ea typeface="+mn-ea"/>
          <a:cs typeface="Arial" pitchFamily="34" charset="0"/>
        </a:defRPr>
      </a:lvl2pPr>
      <a:lvl3pPr marL="541338" indent="-93663" algn="l" rtl="0" eaLnBrk="1" fontAlgn="base" hangingPunct="1">
        <a:lnSpc>
          <a:spcPct val="110000"/>
        </a:lnSpc>
        <a:spcBef>
          <a:spcPct val="0"/>
        </a:spcBef>
        <a:spcAft>
          <a:spcPct val="0"/>
        </a:spcAft>
        <a:buClr>
          <a:srgbClr val="777777"/>
        </a:buClr>
        <a:buSzPct val="85000"/>
        <a:buFont typeface="Arial" pitchFamily="34" charset="0"/>
        <a:buChar char="●"/>
        <a:defRPr sz="1200">
          <a:solidFill>
            <a:schemeClr val="tx1"/>
          </a:solidFill>
          <a:latin typeface="Arial" pitchFamily="34" charset="0"/>
          <a:ea typeface="+mn-ea"/>
          <a:cs typeface="Arial" pitchFamily="34" charset="0"/>
        </a:defRPr>
      </a:lvl3pPr>
      <a:lvl4pPr marL="714375" indent="-88900" algn="l" rtl="0" eaLnBrk="1" fontAlgn="base" hangingPunct="1">
        <a:lnSpc>
          <a:spcPct val="110000"/>
        </a:lnSpc>
        <a:spcBef>
          <a:spcPct val="0"/>
        </a:spcBef>
        <a:spcAft>
          <a:spcPct val="0"/>
        </a:spcAft>
        <a:buClr>
          <a:srgbClr val="777777"/>
        </a:buClr>
        <a:buSzPct val="85000"/>
        <a:buFont typeface="Arial" pitchFamily="34" charset="0"/>
        <a:buChar char="■"/>
        <a:defRPr sz="1100">
          <a:solidFill>
            <a:schemeClr val="tx1"/>
          </a:solidFill>
          <a:latin typeface="Arial" pitchFamily="34" charset="0"/>
          <a:ea typeface="+mn-ea"/>
          <a:cs typeface="Arial" pitchFamily="34" charset="0"/>
        </a:defRPr>
      </a:lvl4pPr>
      <a:lvl5pPr marL="895350" indent="-93663" algn="l" rtl="0" eaLnBrk="1" fontAlgn="base" hangingPunct="1">
        <a:lnSpc>
          <a:spcPct val="110000"/>
        </a:lnSpc>
        <a:spcBef>
          <a:spcPct val="0"/>
        </a:spcBef>
        <a:spcAft>
          <a:spcPct val="0"/>
        </a:spcAft>
        <a:buClr>
          <a:srgbClr val="777777"/>
        </a:buClr>
        <a:buSzPct val="85000"/>
        <a:buFont typeface="Wingdings" pitchFamily="2" charset="2"/>
        <a:buChar char=""/>
        <a:defRPr sz="105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9" descr="封面"/>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0" y="1412875"/>
            <a:ext cx="9144000" cy="312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2" name="Rectangle 8"/>
          <p:cNvSpPr>
            <a:spLocks noGrp="1" noChangeArrowheads="1"/>
          </p:cNvSpPr>
          <p:nvPr>
            <p:ph type="title"/>
          </p:nvPr>
        </p:nvSpPr>
        <p:spPr bwMode="auto">
          <a:xfrm>
            <a:off x="755650" y="2636838"/>
            <a:ext cx="5688013" cy="579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en-US" altLang="zh-CN" smtClean="0"/>
              <a:t>Click to edit Master title style</a:t>
            </a:r>
            <a:endParaRPr lang="zh-CN" altLang="en-US" smtClean="0"/>
          </a:p>
        </p:txBody>
      </p:sp>
      <p:sp>
        <p:nvSpPr>
          <p:cNvPr id="2053"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ＭＳ Ｐゴシック" pitchFamily="34" charset="-128"/>
              </a:rPr>
              <a:t>Security Level: </a:t>
            </a:r>
          </a:p>
        </p:txBody>
      </p:sp>
      <p:sp>
        <p:nvSpPr>
          <p:cNvPr id="81"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152" name="Text Box 5"/>
          <p:cNvSpPr txBox="1">
            <a:spLocks noChangeArrowheads="1"/>
          </p:cNvSpPr>
          <p:nvPr/>
        </p:nvSpPr>
        <p:spPr bwMode="auto">
          <a:xfrm>
            <a:off x="755650" y="6230938"/>
            <a:ext cx="2967038" cy="21272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dirty="0" smtClean="0">
                <a:solidFill>
                  <a:srgbClr val="000000"/>
                </a:solidFill>
                <a:latin typeface="FrutigerNext LT Bold" pitchFamily="34" charset="0"/>
                <a:ea typeface="MS PGothic" pitchFamily="34" charset="-128"/>
              </a:rPr>
              <a:t>HUAWEI TECHNOLOGIES CO., LTD.</a:t>
            </a:r>
          </a:p>
        </p:txBody>
      </p:sp>
      <p:sp>
        <p:nvSpPr>
          <p:cNvPr id="153" name="Text Box 7"/>
          <p:cNvSpPr txBox="1">
            <a:spLocks noChangeArrowheads="1"/>
          </p:cNvSpPr>
          <p:nvPr/>
        </p:nvSpPr>
        <p:spPr bwMode="auto">
          <a:xfrm>
            <a:off x="7229475" y="4019550"/>
            <a:ext cx="1258888" cy="24447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
        <p:nvSpPr>
          <p:cNvPr id="2127" name="Text Box 79"/>
          <p:cNvSpPr txBox="1">
            <a:spLocks noChangeArrowheads="1"/>
          </p:cNvSpPr>
          <p:nvPr/>
        </p:nvSpPr>
        <p:spPr bwMode="auto">
          <a:xfrm>
            <a:off x="-2884488" y="1330325"/>
            <a:ext cx="2776538" cy="176847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a:lnSpc>
                <a:spcPct val="125000"/>
              </a:lnSpc>
            </a:pPr>
            <a:r>
              <a:rPr lang="en-US" sz="1100" noProof="1">
                <a:solidFill>
                  <a:srgbClr val="FFFFFF"/>
                </a:solidFill>
                <a:latin typeface="FrutigerNext LT Regular" pitchFamily="34" charset="0"/>
                <a:ea typeface="ＭＳ Ｐゴシック" pitchFamily="34" charset="-128"/>
              </a:rPr>
              <a:t>Slide title</a:t>
            </a:r>
            <a:r>
              <a:rPr lang="en-US" altLang="zh-CN"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华文细黑" pitchFamily="2" charset="-122"/>
              </a:rPr>
              <a:t>:40-47pt  </a:t>
            </a:r>
          </a:p>
          <a:p>
            <a:pPr algn="r">
              <a:lnSpc>
                <a:spcPct val="125000"/>
              </a:lnSpc>
            </a:pPr>
            <a:r>
              <a:rPr lang="en-US" sz="1100" noProof="1">
                <a:solidFill>
                  <a:srgbClr val="FFFFFF"/>
                </a:solidFill>
                <a:latin typeface="FrutigerNext LT Regular" pitchFamily="34" charset="0"/>
                <a:ea typeface="ＭＳ Ｐゴシック" pitchFamily="34" charset="-128"/>
              </a:rPr>
              <a:t>Slide subtitle </a:t>
            </a:r>
            <a:r>
              <a:rPr lang="en-US" altLang="zh-CN" sz="1100">
                <a:solidFill>
                  <a:srgbClr val="FFFFFF"/>
                </a:solidFill>
                <a:latin typeface="FrutigerNext LT Regular" pitchFamily="34" charset="0"/>
                <a:ea typeface="华文细黑" pitchFamily="2" charset="-122"/>
              </a:rPr>
              <a:t>:26-30pt</a:t>
            </a:r>
          </a:p>
          <a:p>
            <a:pPr algn="r">
              <a:lnSpc>
                <a:spcPct val="125000"/>
              </a:lnSpc>
            </a:pPr>
            <a:r>
              <a:rPr lang="en-US" altLang="zh-CN" sz="1100">
                <a:solidFill>
                  <a:srgbClr val="FFFFFF"/>
                </a:solidFill>
                <a:latin typeface="FrutigerNext LT Regular" pitchFamily="34" charset="0"/>
                <a:ea typeface="华文细黑" pitchFamily="2" charset="-122"/>
              </a:rPr>
              <a:t>Color::white</a:t>
            </a:r>
          </a:p>
          <a:p>
            <a:pPr algn="r">
              <a:lnSpc>
                <a:spcPct val="125000"/>
              </a:lnSpc>
            </a:pPr>
            <a:r>
              <a:rPr lang="zh-CN" altLang="en-US"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ＭＳ Ｐゴシック" pitchFamily="34" charset="-128"/>
              </a:rPr>
              <a:t>Corporate Font </a:t>
            </a:r>
            <a:r>
              <a:rPr lang="en-US" altLang="zh-CN" sz="1100">
                <a:solidFill>
                  <a:srgbClr val="FFFFFF"/>
                </a:solidFill>
                <a:latin typeface="FrutigerNext LT Regular" pitchFamily="34" charset="0"/>
                <a:ea typeface="华文细黑" pitchFamily="2" charset="-122"/>
              </a:rPr>
              <a:t>:</a:t>
            </a:r>
          </a:p>
          <a:p>
            <a:pPr algn="r">
              <a:lnSpc>
                <a:spcPct val="125000"/>
              </a:lnSpc>
            </a:pPr>
            <a:r>
              <a:rPr lang="en-US" altLang="zh-CN" sz="1100">
                <a:solidFill>
                  <a:srgbClr val="FFFFFF"/>
                </a:solidFill>
                <a:latin typeface="FrutigerNext LT Regular" pitchFamily="34" charset="0"/>
                <a:ea typeface="华文细黑" pitchFamily="2" charset="-122"/>
              </a:rPr>
              <a:t>FrutigerNext LT Medium</a:t>
            </a:r>
          </a:p>
          <a:p>
            <a:pPr algn="r">
              <a:lnSpc>
                <a:spcPct val="125000"/>
              </a:lnSpc>
            </a:pPr>
            <a:r>
              <a:rPr lang="en-US" altLang="zh-CN" sz="1100">
                <a:solidFill>
                  <a:srgbClr val="FFFFFF"/>
                </a:solidFill>
                <a:latin typeface="FrutigerNext LT Regular" pitchFamily="34" charset="0"/>
                <a:ea typeface="ＭＳ Ｐゴシック" pitchFamily="34" charset="-128"/>
              </a:rPr>
              <a:t>Font to be used by customers and </a:t>
            </a:r>
          </a:p>
          <a:p>
            <a:pPr algn="r">
              <a:lnSpc>
                <a:spcPct val="125000"/>
              </a:lnSpc>
            </a:pPr>
            <a:r>
              <a:rPr lang="en-US" altLang="zh-CN" sz="1100">
                <a:solidFill>
                  <a:srgbClr val="FFFFFF"/>
                </a:solidFill>
                <a:latin typeface="FrutigerNext LT Regular" pitchFamily="34" charset="0"/>
                <a:ea typeface="ＭＳ Ｐゴシック" pitchFamily="34" charset="-128"/>
              </a:rPr>
              <a:t>partners </a:t>
            </a:r>
            <a:r>
              <a:rPr lang="en-US" altLang="zh-CN" sz="1100">
                <a:solidFill>
                  <a:srgbClr val="FFFFFF"/>
                </a:solidFill>
                <a:latin typeface="FrutigerNext LT Regular" pitchFamily="34" charset="0"/>
                <a:ea typeface="华文细黑" pitchFamily="2" charset="-122"/>
              </a:rPr>
              <a:t>: </a:t>
            </a:r>
          </a:p>
          <a:p>
            <a:pPr algn="r">
              <a:lnSpc>
                <a:spcPct val="125000"/>
              </a:lnSpc>
            </a:pPr>
            <a:r>
              <a:rPr lang="en-US" altLang="zh-CN" sz="1100">
                <a:solidFill>
                  <a:srgbClr val="FFFFFF"/>
                </a:solidFill>
                <a:latin typeface="FrutigerNext LT Regular" pitchFamily="34" charset="0"/>
                <a:ea typeface="华文细黑" pitchFamily="2" charset="-122"/>
              </a:rPr>
              <a:t>Arial</a:t>
            </a:r>
          </a:p>
        </p:txBody>
      </p:sp>
      <p:pic>
        <p:nvPicPr>
          <p:cNvPr id="11" name="Picture 6" descr="Logo"/>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6"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chemeClr val="bg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0"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smtClean="0">
                <a:solidFill>
                  <a:srgbClr val="000000"/>
                </a:solidFill>
                <a:latin typeface="FrutigerNext LT Bold" pitchFamily="34" charset="0"/>
                <a:ea typeface="MS PGothic" pitchFamily="34" charset="-128"/>
              </a:rPr>
              <a:t>HUAWEI TECHNOLOGIES CO., LTD.</a:t>
            </a:r>
          </a:p>
        </p:txBody>
      </p:sp>
      <p:pic>
        <p:nvPicPr>
          <p:cNvPr id="5125" name="Picture 6" descr="Logo"/>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7" name="Rectangle 8"/>
          <p:cNvSpPr>
            <a:spLocks noGrp="1" noChangeArrowheads="1"/>
          </p:cNvSpPr>
          <p:nvPr>
            <p:ph type="title"/>
          </p:nvPr>
        </p:nvSpPr>
        <p:spPr bwMode="auto">
          <a:xfrm>
            <a:off x="755650" y="4508500"/>
            <a:ext cx="5903913" cy="579438"/>
          </a:xfrm>
          <a:prstGeom prst="rect">
            <a:avLst/>
          </a:prstGeom>
          <a:noFill/>
          <a:ln>
            <a:noFill/>
          </a:ln>
          <a:effectLst/>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en-US" altLang="zh-CN" smtClean="0"/>
              <a:t>Click to edit Master title style</a:t>
            </a:r>
            <a:endParaRPr lang="zh-CN" altLang="en-US" smtClean="0"/>
          </a:p>
        </p:txBody>
      </p:sp>
      <p:sp>
        <p:nvSpPr>
          <p:cNvPr id="5128"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ＭＳ Ｐゴシック" pitchFamily="34" charset="-128"/>
              </a:rPr>
              <a:t>Security Level: </a:t>
            </a:r>
          </a:p>
        </p:txBody>
      </p:sp>
      <p:sp>
        <p:nvSpPr>
          <p:cNvPr id="85"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5200" name="Text Box 80"/>
          <p:cNvSpPr txBox="1">
            <a:spLocks noChangeArrowheads="1"/>
          </p:cNvSpPr>
          <p:nvPr/>
        </p:nvSpPr>
        <p:spPr bwMode="auto">
          <a:xfrm>
            <a:off x="-2884488" y="1330325"/>
            <a:ext cx="2776538" cy="176847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a:lnSpc>
                <a:spcPct val="125000"/>
              </a:lnSpc>
            </a:pPr>
            <a:r>
              <a:rPr lang="en-US" sz="1100" noProof="1">
                <a:solidFill>
                  <a:srgbClr val="FFFFFF"/>
                </a:solidFill>
                <a:latin typeface="FrutigerNext LT Regular" pitchFamily="34" charset="0"/>
                <a:ea typeface="ＭＳ Ｐゴシック" pitchFamily="34" charset="-128"/>
              </a:rPr>
              <a:t>Slide title</a:t>
            </a:r>
            <a:r>
              <a:rPr lang="en-US" altLang="zh-CN"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华文细黑" pitchFamily="2" charset="-122"/>
              </a:rPr>
              <a:t>:40-47pt  </a:t>
            </a:r>
          </a:p>
          <a:p>
            <a:pPr algn="r">
              <a:lnSpc>
                <a:spcPct val="125000"/>
              </a:lnSpc>
            </a:pPr>
            <a:r>
              <a:rPr lang="en-US" sz="1100" noProof="1">
                <a:solidFill>
                  <a:srgbClr val="FFFFFF"/>
                </a:solidFill>
                <a:latin typeface="FrutigerNext LT Regular" pitchFamily="34" charset="0"/>
                <a:ea typeface="ＭＳ Ｐゴシック" pitchFamily="34" charset="-128"/>
              </a:rPr>
              <a:t>Slide subtitle </a:t>
            </a:r>
            <a:r>
              <a:rPr lang="en-US" altLang="zh-CN" sz="1100">
                <a:solidFill>
                  <a:srgbClr val="FFFFFF"/>
                </a:solidFill>
                <a:latin typeface="FrutigerNext LT Regular" pitchFamily="34" charset="0"/>
                <a:ea typeface="华文细黑" pitchFamily="2" charset="-122"/>
              </a:rPr>
              <a:t>:26-30pt</a:t>
            </a:r>
          </a:p>
          <a:p>
            <a:pPr algn="r">
              <a:lnSpc>
                <a:spcPct val="125000"/>
              </a:lnSpc>
            </a:pPr>
            <a:r>
              <a:rPr lang="en-US" altLang="zh-CN" sz="1100">
                <a:solidFill>
                  <a:srgbClr val="FFFFFF"/>
                </a:solidFill>
                <a:latin typeface="FrutigerNext LT Regular" pitchFamily="34" charset="0"/>
                <a:ea typeface="华文细黑" pitchFamily="2" charset="-122"/>
              </a:rPr>
              <a:t>Color::white</a:t>
            </a:r>
          </a:p>
          <a:p>
            <a:pPr algn="r">
              <a:lnSpc>
                <a:spcPct val="125000"/>
              </a:lnSpc>
            </a:pPr>
            <a:r>
              <a:rPr lang="zh-CN" altLang="en-US"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ＭＳ Ｐゴシック" pitchFamily="34" charset="-128"/>
              </a:rPr>
              <a:t>Corporate Font </a:t>
            </a:r>
            <a:r>
              <a:rPr lang="en-US" altLang="zh-CN" sz="1100">
                <a:solidFill>
                  <a:srgbClr val="FFFFFF"/>
                </a:solidFill>
                <a:latin typeface="FrutigerNext LT Regular" pitchFamily="34" charset="0"/>
                <a:ea typeface="华文细黑" pitchFamily="2" charset="-122"/>
              </a:rPr>
              <a:t>:</a:t>
            </a:r>
          </a:p>
          <a:p>
            <a:pPr algn="r">
              <a:lnSpc>
                <a:spcPct val="125000"/>
              </a:lnSpc>
            </a:pPr>
            <a:r>
              <a:rPr lang="en-US" altLang="zh-CN" sz="1100">
                <a:solidFill>
                  <a:srgbClr val="FFFFFF"/>
                </a:solidFill>
                <a:latin typeface="FrutigerNext LT Regular" pitchFamily="34" charset="0"/>
                <a:ea typeface="华文细黑" pitchFamily="2" charset="-122"/>
              </a:rPr>
              <a:t>FrutigerNext LT Medium</a:t>
            </a:r>
          </a:p>
          <a:p>
            <a:pPr algn="r">
              <a:lnSpc>
                <a:spcPct val="125000"/>
              </a:lnSpc>
            </a:pPr>
            <a:r>
              <a:rPr lang="en-US" altLang="zh-CN" sz="1100">
                <a:solidFill>
                  <a:srgbClr val="FFFFFF"/>
                </a:solidFill>
                <a:latin typeface="FrutigerNext LT Regular" pitchFamily="34" charset="0"/>
                <a:ea typeface="ＭＳ Ｐゴシック" pitchFamily="34" charset="-128"/>
              </a:rPr>
              <a:t>Font to be used by customers and </a:t>
            </a:r>
          </a:p>
          <a:p>
            <a:pPr algn="r">
              <a:lnSpc>
                <a:spcPct val="125000"/>
              </a:lnSpc>
            </a:pPr>
            <a:r>
              <a:rPr lang="en-US" altLang="zh-CN" sz="1100">
                <a:solidFill>
                  <a:srgbClr val="FFFFFF"/>
                </a:solidFill>
                <a:latin typeface="FrutigerNext LT Regular" pitchFamily="34" charset="0"/>
                <a:ea typeface="ＭＳ Ｐゴシック" pitchFamily="34" charset="-128"/>
              </a:rPr>
              <a:t>partners </a:t>
            </a:r>
            <a:r>
              <a:rPr lang="en-US" altLang="zh-CN" sz="1100">
                <a:solidFill>
                  <a:srgbClr val="FFFFFF"/>
                </a:solidFill>
                <a:latin typeface="FrutigerNext LT Regular" pitchFamily="34" charset="0"/>
                <a:ea typeface="华文细黑" pitchFamily="2" charset="-122"/>
              </a:rPr>
              <a:t>: </a:t>
            </a:r>
          </a:p>
          <a:p>
            <a:pPr algn="r">
              <a:lnSpc>
                <a:spcPct val="125000"/>
              </a:lnSpc>
            </a:pPr>
            <a:r>
              <a:rPr lang="en-US" altLang="zh-CN" sz="1100">
                <a:solidFill>
                  <a:srgbClr val="FFFFFF"/>
                </a:solidFill>
                <a:latin typeface="FrutigerNext LT Regular" pitchFamily="34" charset="0"/>
                <a:ea typeface="华文细黑" pitchFamily="2" charset="-122"/>
              </a:rPr>
              <a:t>Arial</a:t>
            </a:r>
          </a:p>
        </p:txBody>
      </p:sp>
      <p:pic>
        <p:nvPicPr>
          <p:cNvPr id="5201" name="Picture 81" descr="200016582-001副本"/>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xmlns="">
                <a:solidFill>
                  <a:srgbClr val="FFFFFF"/>
                </a:solidFill>
              </a14:hiddenFill>
            </a:ext>
          </a:extLst>
        </p:spPr>
      </p:pic>
      <p:pic>
        <p:nvPicPr>
          <p:cNvPr id="5202" name="Picture 82" descr="未标题-2"/>
          <p:cNvPicPr>
            <a:picLocks noChangeAspect="1" noChangeArrowheads="1"/>
          </p:cNvPicPr>
          <p:nvPr/>
        </p:nvPicPr>
        <p:blipFill>
          <a:blip r:embed="rId5" cstate="email">
            <a:extLst>
              <a:ext uri="{28A0092B-C50C-407E-A947-70E740481C1C}">
                <a14:useLocalDpi xmlns:a14="http://schemas.microsoft.com/office/drawing/2010/main" xmlns=""/>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xmlns="">
                <a:solidFill>
                  <a:srgbClr val="FFFFFF"/>
                </a:solidFill>
              </a14:hiddenFill>
            </a:ext>
          </a:extLst>
        </p:spPr>
      </p:pic>
      <p:sp>
        <p:nvSpPr>
          <p:cNvPr id="8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668"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9" name="Rectangle 8"/>
          <p:cNvSpPr>
            <a:spLocks noGrp="1" noChangeArrowheads="1"/>
          </p:cNvSpPr>
          <p:nvPr>
            <p:ph type="title"/>
          </p:nvPr>
        </p:nvSpPr>
        <p:spPr bwMode="auto">
          <a:xfrm>
            <a:off x="755650" y="4508500"/>
            <a:ext cx="6048375"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en-US" altLang="zh-CN" smtClean="0"/>
              <a:t>Click to edit Master title style</a:t>
            </a:r>
            <a:endParaRPr lang="zh-CN" altLang="en-US" smtClean="0"/>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dirty="0" smtClean="0">
                <a:latin typeface="FrutigerNext LT Bold" pitchFamily="34" charset="0"/>
                <a:ea typeface="MS PGothic" pitchFamily="34" charset="-128"/>
              </a:rPr>
              <a:t>HUAWEI TECHNOLOGIES CO., LTD.</a:t>
            </a:r>
          </a:p>
        </p:txBody>
      </p:sp>
      <p:pic>
        <p:nvPicPr>
          <p:cNvPr id="6151" name="Picture 6" descr="Logo"/>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2"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ＭＳ Ｐゴシック"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6224" name="Text Box 80"/>
          <p:cNvSpPr txBox="1">
            <a:spLocks noChangeArrowheads="1"/>
          </p:cNvSpPr>
          <p:nvPr/>
        </p:nvSpPr>
        <p:spPr bwMode="auto">
          <a:xfrm>
            <a:off x="-2884488" y="1330325"/>
            <a:ext cx="2776538" cy="176847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a:lnSpc>
                <a:spcPct val="125000"/>
              </a:lnSpc>
            </a:pPr>
            <a:r>
              <a:rPr lang="en-US" sz="1100" noProof="1">
                <a:solidFill>
                  <a:srgbClr val="FFFFFF"/>
                </a:solidFill>
                <a:latin typeface="FrutigerNext LT Regular" pitchFamily="34" charset="0"/>
                <a:ea typeface="ＭＳ Ｐゴシック" pitchFamily="34" charset="-128"/>
              </a:rPr>
              <a:t>Slide title</a:t>
            </a:r>
            <a:r>
              <a:rPr lang="en-US" altLang="zh-CN"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华文细黑" pitchFamily="2" charset="-122"/>
              </a:rPr>
              <a:t>:40-47pt  </a:t>
            </a:r>
          </a:p>
          <a:p>
            <a:pPr algn="r">
              <a:lnSpc>
                <a:spcPct val="125000"/>
              </a:lnSpc>
            </a:pPr>
            <a:r>
              <a:rPr lang="en-US" sz="1100" noProof="1">
                <a:solidFill>
                  <a:srgbClr val="FFFFFF"/>
                </a:solidFill>
                <a:latin typeface="FrutigerNext LT Regular" pitchFamily="34" charset="0"/>
                <a:ea typeface="ＭＳ Ｐゴシック" pitchFamily="34" charset="-128"/>
              </a:rPr>
              <a:t>Slide subtitle </a:t>
            </a:r>
            <a:r>
              <a:rPr lang="en-US" altLang="zh-CN" sz="1100">
                <a:solidFill>
                  <a:srgbClr val="FFFFFF"/>
                </a:solidFill>
                <a:latin typeface="FrutigerNext LT Regular" pitchFamily="34" charset="0"/>
                <a:ea typeface="华文细黑" pitchFamily="2" charset="-122"/>
              </a:rPr>
              <a:t>:26-30pt</a:t>
            </a:r>
          </a:p>
          <a:p>
            <a:pPr algn="r">
              <a:lnSpc>
                <a:spcPct val="125000"/>
              </a:lnSpc>
            </a:pPr>
            <a:r>
              <a:rPr lang="en-US" altLang="zh-CN" sz="1100">
                <a:solidFill>
                  <a:srgbClr val="FFFFFF"/>
                </a:solidFill>
                <a:latin typeface="FrutigerNext LT Regular" pitchFamily="34" charset="0"/>
                <a:ea typeface="华文细黑" pitchFamily="2" charset="-122"/>
              </a:rPr>
              <a:t>Color::white</a:t>
            </a:r>
          </a:p>
          <a:p>
            <a:pPr algn="r">
              <a:lnSpc>
                <a:spcPct val="125000"/>
              </a:lnSpc>
            </a:pPr>
            <a:r>
              <a:rPr lang="zh-CN" altLang="en-US"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ＭＳ Ｐゴシック" pitchFamily="34" charset="-128"/>
              </a:rPr>
              <a:t>Corporate Font </a:t>
            </a:r>
            <a:r>
              <a:rPr lang="en-US" altLang="zh-CN" sz="1100">
                <a:solidFill>
                  <a:srgbClr val="FFFFFF"/>
                </a:solidFill>
                <a:latin typeface="FrutigerNext LT Regular" pitchFamily="34" charset="0"/>
                <a:ea typeface="华文细黑" pitchFamily="2" charset="-122"/>
              </a:rPr>
              <a:t>:</a:t>
            </a:r>
          </a:p>
          <a:p>
            <a:pPr algn="r">
              <a:lnSpc>
                <a:spcPct val="125000"/>
              </a:lnSpc>
            </a:pPr>
            <a:r>
              <a:rPr lang="en-US" altLang="zh-CN" sz="1100">
                <a:solidFill>
                  <a:srgbClr val="FFFFFF"/>
                </a:solidFill>
                <a:latin typeface="FrutigerNext LT Regular" pitchFamily="34" charset="0"/>
                <a:ea typeface="华文细黑" pitchFamily="2" charset="-122"/>
              </a:rPr>
              <a:t>FrutigerNext LT Medium</a:t>
            </a:r>
          </a:p>
          <a:p>
            <a:pPr algn="r">
              <a:lnSpc>
                <a:spcPct val="125000"/>
              </a:lnSpc>
            </a:pPr>
            <a:r>
              <a:rPr lang="en-US" altLang="zh-CN" sz="1100">
                <a:solidFill>
                  <a:srgbClr val="FFFFFF"/>
                </a:solidFill>
                <a:latin typeface="FrutigerNext LT Regular" pitchFamily="34" charset="0"/>
                <a:ea typeface="ＭＳ Ｐゴシック" pitchFamily="34" charset="-128"/>
              </a:rPr>
              <a:t>Font to be used by customers and </a:t>
            </a:r>
          </a:p>
          <a:p>
            <a:pPr algn="r">
              <a:lnSpc>
                <a:spcPct val="125000"/>
              </a:lnSpc>
            </a:pPr>
            <a:r>
              <a:rPr lang="en-US" altLang="zh-CN" sz="1100">
                <a:solidFill>
                  <a:srgbClr val="FFFFFF"/>
                </a:solidFill>
                <a:latin typeface="FrutigerNext LT Regular" pitchFamily="34" charset="0"/>
                <a:ea typeface="ＭＳ Ｐゴシック" pitchFamily="34" charset="-128"/>
              </a:rPr>
              <a:t>partners </a:t>
            </a:r>
            <a:r>
              <a:rPr lang="en-US" altLang="zh-CN" sz="1100">
                <a:solidFill>
                  <a:srgbClr val="FFFFFF"/>
                </a:solidFill>
                <a:latin typeface="FrutigerNext LT Regular" pitchFamily="34" charset="0"/>
                <a:ea typeface="华文细黑" pitchFamily="2" charset="-122"/>
              </a:rPr>
              <a:t>: </a:t>
            </a:r>
          </a:p>
          <a:p>
            <a:pPr algn="r">
              <a:lnSpc>
                <a:spcPct val="125000"/>
              </a:lnSpc>
            </a:pPr>
            <a:r>
              <a:rPr lang="en-US" altLang="zh-CN" sz="1100">
                <a:solidFill>
                  <a:srgbClr val="FFFFFF"/>
                </a:solidFill>
                <a:latin typeface="FrutigerNext LT Regular" pitchFamily="34" charset="0"/>
                <a:ea typeface="华文细黑" pitchFamily="2" charset="-122"/>
              </a:rPr>
              <a:t>Arial</a:t>
            </a:r>
          </a:p>
        </p:txBody>
      </p:sp>
      <p:pic>
        <p:nvPicPr>
          <p:cNvPr id="6225" name="Picture 81" descr="bra200912090008_M副本"/>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xmlns="">
                <a:solidFill>
                  <a:srgbClr val="FFFFFF"/>
                </a:solidFill>
              </a14:hiddenFill>
            </a:ext>
          </a:extLst>
        </p:spPr>
      </p:pic>
      <p:pic>
        <p:nvPicPr>
          <p:cNvPr id="6226" name="Picture 82" descr="未标题-2"/>
          <p:cNvPicPr>
            <a:picLocks noChangeAspect="1" noChangeArrowheads="1"/>
          </p:cNvPicPr>
          <p:nvPr/>
        </p:nvPicPr>
        <p:blipFill>
          <a:blip r:embed="rId5" cstate="email">
            <a:extLst>
              <a:ext uri="{28A0092B-C50C-407E-A947-70E740481C1C}">
                <a14:useLocalDpi xmlns:a14="http://schemas.microsoft.com/office/drawing/2010/main" xmlns=""/>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670"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3" name="Rectangle 8"/>
          <p:cNvSpPr>
            <a:spLocks noGrp="1" noChangeArrowheads="1"/>
          </p:cNvSpPr>
          <p:nvPr>
            <p:ph type="title"/>
          </p:nvPr>
        </p:nvSpPr>
        <p:spPr bwMode="auto">
          <a:xfrm>
            <a:off x="755650" y="4508500"/>
            <a:ext cx="6264275"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en-US" altLang="zh-CN" smtClean="0"/>
              <a:t>Click to edit Master title style</a:t>
            </a:r>
            <a:endParaRPr lang="zh-CN" altLang="en-US" smtClean="0"/>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7175" name="Picture 6" descr="Logo"/>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76"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ＭＳ Ｐゴシック"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7248" name="Text Box 80"/>
          <p:cNvSpPr txBox="1">
            <a:spLocks noChangeArrowheads="1"/>
          </p:cNvSpPr>
          <p:nvPr/>
        </p:nvSpPr>
        <p:spPr bwMode="auto">
          <a:xfrm>
            <a:off x="-2884488" y="1330325"/>
            <a:ext cx="2776538" cy="176847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a:lnSpc>
                <a:spcPct val="125000"/>
              </a:lnSpc>
            </a:pPr>
            <a:r>
              <a:rPr lang="en-US" sz="1100" noProof="1">
                <a:solidFill>
                  <a:srgbClr val="FFFFFF"/>
                </a:solidFill>
                <a:latin typeface="FrutigerNext LT Regular" pitchFamily="34" charset="0"/>
                <a:ea typeface="ＭＳ Ｐゴシック" pitchFamily="34" charset="-128"/>
              </a:rPr>
              <a:t>Slide title</a:t>
            </a:r>
            <a:r>
              <a:rPr lang="en-US" altLang="zh-CN"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华文细黑" pitchFamily="2" charset="-122"/>
              </a:rPr>
              <a:t>:40-47pt  </a:t>
            </a:r>
          </a:p>
          <a:p>
            <a:pPr algn="r">
              <a:lnSpc>
                <a:spcPct val="125000"/>
              </a:lnSpc>
            </a:pPr>
            <a:r>
              <a:rPr lang="en-US" sz="1100" noProof="1">
                <a:solidFill>
                  <a:srgbClr val="FFFFFF"/>
                </a:solidFill>
                <a:latin typeface="FrutigerNext LT Regular" pitchFamily="34" charset="0"/>
                <a:ea typeface="ＭＳ Ｐゴシック" pitchFamily="34" charset="-128"/>
              </a:rPr>
              <a:t>Slide subtitle </a:t>
            </a:r>
            <a:r>
              <a:rPr lang="en-US" altLang="zh-CN" sz="1100">
                <a:solidFill>
                  <a:srgbClr val="FFFFFF"/>
                </a:solidFill>
                <a:latin typeface="FrutigerNext LT Regular" pitchFamily="34" charset="0"/>
                <a:ea typeface="华文细黑" pitchFamily="2" charset="-122"/>
              </a:rPr>
              <a:t>:26-30pt</a:t>
            </a:r>
          </a:p>
          <a:p>
            <a:pPr algn="r">
              <a:lnSpc>
                <a:spcPct val="125000"/>
              </a:lnSpc>
            </a:pPr>
            <a:r>
              <a:rPr lang="en-US" altLang="zh-CN" sz="1100">
                <a:solidFill>
                  <a:srgbClr val="FFFFFF"/>
                </a:solidFill>
                <a:latin typeface="FrutigerNext LT Regular" pitchFamily="34" charset="0"/>
                <a:ea typeface="华文细黑" pitchFamily="2" charset="-122"/>
              </a:rPr>
              <a:t>Color::white</a:t>
            </a:r>
          </a:p>
          <a:p>
            <a:pPr algn="r">
              <a:lnSpc>
                <a:spcPct val="125000"/>
              </a:lnSpc>
            </a:pPr>
            <a:r>
              <a:rPr lang="zh-CN" altLang="en-US"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ＭＳ Ｐゴシック" pitchFamily="34" charset="-128"/>
              </a:rPr>
              <a:t>Corporate Font </a:t>
            </a:r>
            <a:r>
              <a:rPr lang="en-US" altLang="zh-CN" sz="1100">
                <a:solidFill>
                  <a:srgbClr val="FFFFFF"/>
                </a:solidFill>
                <a:latin typeface="FrutigerNext LT Regular" pitchFamily="34" charset="0"/>
                <a:ea typeface="华文细黑" pitchFamily="2" charset="-122"/>
              </a:rPr>
              <a:t>:</a:t>
            </a:r>
          </a:p>
          <a:p>
            <a:pPr algn="r">
              <a:lnSpc>
                <a:spcPct val="125000"/>
              </a:lnSpc>
            </a:pPr>
            <a:r>
              <a:rPr lang="en-US" altLang="zh-CN" sz="1100">
                <a:solidFill>
                  <a:srgbClr val="FFFFFF"/>
                </a:solidFill>
                <a:latin typeface="FrutigerNext LT Regular" pitchFamily="34" charset="0"/>
                <a:ea typeface="华文细黑" pitchFamily="2" charset="-122"/>
              </a:rPr>
              <a:t>FrutigerNext LT Medium</a:t>
            </a:r>
          </a:p>
          <a:p>
            <a:pPr algn="r">
              <a:lnSpc>
                <a:spcPct val="125000"/>
              </a:lnSpc>
            </a:pPr>
            <a:r>
              <a:rPr lang="en-US" altLang="zh-CN" sz="1100">
                <a:solidFill>
                  <a:srgbClr val="FFFFFF"/>
                </a:solidFill>
                <a:latin typeface="FrutigerNext LT Regular" pitchFamily="34" charset="0"/>
                <a:ea typeface="ＭＳ Ｐゴシック" pitchFamily="34" charset="-128"/>
              </a:rPr>
              <a:t>Font to be used by customers and </a:t>
            </a:r>
          </a:p>
          <a:p>
            <a:pPr algn="r">
              <a:lnSpc>
                <a:spcPct val="125000"/>
              </a:lnSpc>
            </a:pPr>
            <a:r>
              <a:rPr lang="en-US" altLang="zh-CN" sz="1100">
                <a:solidFill>
                  <a:srgbClr val="FFFFFF"/>
                </a:solidFill>
                <a:latin typeface="FrutigerNext LT Regular" pitchFamily="34" charset="0"/>
                <a:ea typeface="ＭＳ Ｐゴシック" pitchFamily="34" charset="-128"/>
              </a:rPr>
              <a:t>partners </a:t>
            </a:r>
            <a:r>
              <a:rPr lang="en-US" altLang="zh-CN" sz="1100">
                <a:solidFill>
                  <a:srgbClr val="FFFFFF"/>
                </a:solidFill>
                <a:latin typeface="FrutigerNext LT Regular" pitchFamily="34" charset="0"/>
                <a:ea typeface="华文细黑" pitchFamily="2" charset="-122"/>
              </a:rPr>
              <a:t>: </a:t>
            </a:r>
          </a:p>
          <a:p>
            <a:pPr algn="r">
              <a:lnSpc>
                <a:spcPct val="125000"/>
              </a:lnSpc>
            </a:pPr>
            <a:r>
              <a:rPr lang="en-US" altLang="zh-CN" sz="1100">
                <a:solidFill>
                  <a:srgbClr val="FFFFFF"/>
                </a:solidFill>
                <a:latin typeface="FrutigerNext LT Regular" pitchFamily="34" charset="0"/>
                <a:ea typeface="华文细黑" pitchFamily="2" charset="-122"/>
              </a:rPr>
              <a:t>Arial</a:t>
            </a:r>
          </a:p>
        </p:txBody>
      </p:sp>
      <p:pic>
        <p:nvPicPr>
          <p:cNvPr id="7249" name="Picture 81" descr="sb10064568n-001副本"/>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xmlns="">
                <a:solidFill>
                  <a:srgbClr val="FFFFFF"/>
                </a:solidFill>
              </a14:hiddenFill>
            </a:ext>
          </a:extLst>
        </p:spPr>
      </p:pic>
      <p:pic>
        <p:nvPicPr>
          <p:cNvPr id="7250" name="Picture 82" descr="未标题-2"/>
          <p:cNvPicPr>
            <a:picLocks noChangeAspect="1" noChangeArrowheads="1"/>
          </p:cNvPicPr>
          <p:nvPr/>
        </p:nvPicPr>
        <p:blipFill>
          <a:blip r:embed="rId5" cstate="email">
            <a:extLst>
              <a:ext uri="{28A0092B-C50C-407E-A947-70E740481C1C}">
                <a14:useLocalDpi xmlns:a14="http://schemas.microsoft.com/office/drawing/2010/main" xmlns=""/>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672"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7" name="Rectangle 8"/>
          <p:cNvSpPr>
            <a:spLocks noGrp="1" noChangeArrowheads="1"/>
          </p:cNvSpPr>
          <p:nvPr>
            <p:ph type="title"/>
          </p:nvPr>
        </p:nvSpPr>
        <p:spPr bwMode="auto">
          <a:xfrm>
            <a:off x="755650" y="4508500"/>
            <a:ext cx="63373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en-US" altLang="zh-CN" smtClean="0"/>
              <a:t>Click to edit Master title style</a:t>
            </a:r>
            <a:endParaRPr lang="zh-CN" altLang="en-US" smtClean="0"/>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8199" name="Picture 6" descr="Logo"/>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200"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ＭＳ Ｐゴシック"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8272" name="Text Box 80"/>
          <p:cNvSpPr txBox="1">
            <a:spLocks noChangeArrowheads="1"/>
          </p:cNvSpPr>
          <p:nvPr/>
        </p:nvSpPr>
        <p:spPr bwMode="auto">
          <a:xfrm>
            <a:off x="-2884488" y="1330325"/>
            <a:ext cx="2776538" cy="176847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a:lnSpc>
                <a:spcPct val="125000"/>
              </a:lnSpc>
            </a:pPr>
            <a:r>
              <a:rPr lang="en-US" sz="1100" noProof="1">
                <a:solidFill>
                  <a:srgbClr val="FFFFFF"/>
                </a:solidFill>
                <a:latin typeface="FrutigerNext LT Regular" pitchFamily="34" charset="0"/>
                <a:ea typeface="ＭＳ Ｐゴシック" pitchFamily="34" charset="-128"/>
              </a:rPr>
              <a:t>Slide title</a:t>
            </a:r>
            <a:r>
              <a:rPr lang="en-US" altLang="zh-CN"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华文细黑" pitchFamily="2" charset="-122"/>
              </a:rPr>
              <a:t>:40-47pt  </a:t>
            </a:r>
          </a:p>
          <a:p>
            <a:pPr algn="r">
              <a:lnSpc>
                <a:spcPct val="125000"/>
              </a:lnSpc>
            </a:pPr>
            <a:r>
              <a:rPr lang="en-US" sz="1100" noProof="1">
                <a:solidFill>
                  <a:srgbClr val="FFFFFF"/>
                </a:solidFill>
                <a:latin typeface="FrutigerNext LT Regular" pitchFamily="34" charset="0"/>
                <a:ea typeface="ＭＳ Ｐゴシック" pitchFamily="34" charset="-128"/>
              </a:rPr>
              <a:t>Slide subtitle </a:t>
            </a:r>
            <a:r>
              <a:rPr lang="en-US" altLang="zh-CN" sz="1100">
                <a:solidFill>
                  <a:srgbClr val="FFFFFF"/>
                </a:solidFill>
                <a:latin typeface="FrutigerNext LT Regular" pitchFamily="34" charset="0"/>
                <a:ea typeface="华文细黑" pitchFamily="2" charset="-122"/>
              </a:rPr>
              <a:t>:26-30pt</a:t>
            </a:r>
          </a:p>
          <a:p>
            <a:pPr algn="r">
              <a:lnSpc>
                <a:spcPct val="125000"/>
              </a:lnSpc>
            </a:pPr>
            <a:r>
              <a:rPr lang="en-US" altLang="zh-CN" sz="1100">
                <a:solidFill>
                  <a:srgbClr val="FFFFFF"/>
                </a:solidFill>
                <a:latin typeface="FrutigerNext LT Regular" pitchFamily="34" charset="0"/>
                <a:ea typeface="华文细黑" pitchFamily="2" charset="-122"/>
              </a:rPr>
              <a:t>Color::white</a:t>
            </a:r>
          </a:p>
          <a:p>
            <a:pPr algn="r">
              <a:lnSpc>
                <a:spcPct val="125000"/>
              </a:lnSpc>
            </a:pPr>
            <a:r>
              <a:rPr lang="zh-CN" altLang="en-US" sz="1100">
                <a:solidFill>
                  <a:srgbClr val="FFFFFF"/>
                </a:solidFill>
                <a:latin typeface="FrutigerNext LT Regular" pitchFamily="34" charset="0"/>
                <a:ea typeface="ＭＳ Ｐゴシック" pitchFamily="34" charset="-128"/>
              </a:rPr>
              <a:t> </a:t>
            </a:r>
            <a:r>
              <a:rPr lang="en-US" altLang="zh-CN" sz="1100">
                <a:solidFill>
                  <a:srgbClr val="FFFFFF"/>
                </a:solidFill>
                <a:latin typeface="FrutigerNext LT Regular" pitchFamily="34" charset="0"/>
                <a:ea typeface="ＭＳ Ｐゴシック" pitchFamily="34" charset="-128"/>
              </a:rPr>
              <a:t>Corporate Font </a:t>
            </a:r>
            <a:r>
              <a:rPr lang="en-US" altLang="zh-CN" sz="1100">
                <a:solidFill>
                  <a:srgbClr val="FFFFFF"/>
                </a:solidFill>
                <a:latin typeface="FrutigerNext LT Regular" pitchFamily="34" charset="0"/>
                <a:ea typeface="华文细黑" pitchFamily="2" charset="-122"/>
              </a:rPr>
              <a:t>:</a:t>
            </a:r>
          </a:p>
          <a:p>
            <a:pPr algn="r">
              <a:lnSpc>
                <a:spcPct val="125000"/>
              </a:lnSpc>
            </a:pPr>
            <a:r>
              <a:rPr lang="en-US" altLang="zh-CN" sz="1100">
                <a:solidFill>
                  <a:srgbClr val="FFFFFF"/>
                </a:solidFill>
                <a:latin typeface="FrutigerNext LT Regular" pitchFamily="34" charset="0"/>
                <a:ea typeface="华文细黑" pitchFamily="2" charset="-122"/>
              </a:rPr>
              <a:t>FrutigerNext LT Medium</a:t>
            </a:r>
          </a:p>
          <a:p>
            <a:pPr algn="r">
              <a:lnSpc>
                <a:spcPct val="125000"/>
              </a:lnSpc>
            </a:pPr>
            <a:r>
              <a:rPr lang="en-US" altLang="zh-CN" sz="1100">
                <a:solidFill>
                  <a:srgbClr val="FFFFFF"/>
                </a:solidFill>
                <a:latin typeface="FrutigerNext LT Regular" pitchFamily="34" charset="0"/>
                <a:ea typeface="ＭＳ Ｐゴシック" pitchFamily="34" charset="-128"/>
              </a:rPr>
              <a:t>Font to be used by customers and </a:t>
            </a:r>
          </a:p>
          <a:p>
            <a:pPr algn="r">
              <a:lnSpc>
                <a:spcPct val="125000"/>
              </a:lnSpc>
            </a:pPr>
            <a:r>
              <a:rPr lang="en-US" altLang="zh-CN" sz="1100">
                <a:solidFill>
                  <a:srgbClr val="FFFFFF"/>
                </a:solidFill>
                <a:latin typeface="FrutigerNext LT Regular" pitchFamily="34" charset="0"/>
                <a:ea typeface="ＭＳ Ｐゴシック" pitchFamily="34" charset="-128"/>
              </a:rPr>
              <a:t>partners </a:t>
            </a:r>
            <a:r>
              <a:rPr lang="en-US" altLang="zh-CN" sz="1100">
                <a:solidFill>
                  <a:srgbClr val="FFFFFF"/>
                </a:solidFill>
                <a:latin typeface="FrutigerNext LT Regular" pitchFamily="34" charset="0"/>
                <a:ea typeface="华文细黑" pitchFamily="2" charset="-122"/>
              </a:rPr>
              <a:t>: </a:t>
            </a:r>
          </a:p>
          <a:p>
            <a:pPr algn="r">
              <a:lnSpc>
                <a:spcPct val="125000"/>
              </a:lnSpc>
            </a:pPr>
            <a:r>
              <a:rPr lang="en-US" altLang="zh-CN" sz="1100">
                <a:solidFill>
                  <a:srgbClr val="FFFFFF"/>
                </a:solidFill>
                <a:latin typeface="FrutigerNext LT Regular" pitchFamily="34" charset="0"/>
                <a:ea typeface="华文细黑" pitchFamily="2" charset="-122"/>
              </a:rPr>
              <a:t>Arial</a:t>
            </a:r>
          </a:p>
        </p:txBody>
      </p:sp>
      <p:pic>
        <p:nvPicPr>
          <p:cNvPr id="8273" name="Picture 81" descr="89738649副本"/>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0" y="1268413"/>
            <a:ext cx="9144000" cy="2951162"/>
          </a:xfrm>
          <a:prstGeom prst="rect">
            <a:avLst/>
          </a:prstGeom>
          <a:noFill/>
          <a:extLst>
            <a:ext uri="{909E8E84-426E-40DD-AFC4-6F175D3DCCD1}">
              <a14:hiddenFill xmlns:a14="http://schemas.microsoft.com/office/drawing/2010/main" xmlns="">
                <a:solidFill>
                  <a:srgbClr val="FFFFFF"/>
                </a:solidFill>
              </a14:hiddenFill>
            </a:ext>
          </a:extLst>
        </p:spPr>
      </p:pic>
      <p:pic>
        <p:nvPicPr>
          <p:cNvPr id="8274" name="Picture 82" descr="未标题-2"/>
          <p:cNvPicPr>
            <a:picLocks noChangeAspect="1" noChangeArrowheads="1"/>
          </p:cNvPicPr>
          <p:nvPr/>
        </p:nvPicPr>
        <p:blipFill>
          <a:blip r:embed="rId5" cstate="email">
            <a:extLst>
              <a:ext uri="{28A0092B-C50C-407E-A947-70E740481C1C}">
                <a14:useLocalDpi xmlns:a14="http://schemas.microsoft.com/office/drawing/2010/main" xmlns=""/>
              </a:ext>
            </a:extLst>
          </a:blip>
          <a:srcRect/>
          <a:stretch>
            <a:fillRect/>
          </a:stretch>
        </p:blipFill>
        <p:spPr bwMode="auto">
          <a:xfrm>
            <a:off x="6083300" y="1268413"/>
            <a:ext cx="3060700" cy="294957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a14="http://schemas.microsoft.com/office/drawing/2010/main" xmlns="">
                <a:solidFill>
                  <a:srgbClr val="4F81BD"/>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674"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chemeClr val="tx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6858000"/>
          </a:xfrm>
          <a:prstGeom prst="rect">
            <a:avLst/>
          </a:prstGeom>
          <a:solidFill>
            <a:srgbClr val="EAEAEA"/>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1425" tIns="45712" rIns="91425" bIns="45712" anchor="ctr">
            <a:spAutoFit/>
          </a:bodyPr>
          <a:lstStyle/>
          <a:p>
            <a:pPr>
              <a:lnSpc>
                <a:spcPct val="140000"/>
              </a:lnSpc>
              <a:buClr>
                <a:srgbClr val="FF0000"/>
              </a:buClr>
              <a:buSzPct val="90000"/>
              <a:buFont typeface="Wingdings" pitchFamily="2" charset="2"/>
              <a:buChar char="l"/>
            </a:pPr>
            <a:endParaRPr lang="zh-CN" altLang="en-US" sz="1400" b="1">
              <a:solidFill>
                <a:srgbClr val="000000"/>
              </a:solidFill>
              <a:latin typeface="Arial" charset="0"/>
              <a:ea typeface="华文细黑" pitchFamily="2" charset="-122"/>
            </a:endParaRPr>
          </a:p>
        </p:txBody>
      </p:sp>
      <p:sp>
        <p:nvSpPr>
          <p:cNvPr id="9219" name="Rectangle 13"/>
          <p:cNvSpPr>
            <a:spLocks noGrp="1" noChangeArrowheads="1"/>
          </p:cNvSpPr>
          <p:nvPr>
            <p:ph type="title"/>
          </p:nvPr>
        </p:nvSpPr>
        <p:spPr bwMode="auto">
          <a:xfrm>
            <a:off x="755650" y="325438"/>
            <a:ext cx="7632700" cy="871537"/>
          </a:xfrm>
          <a:prstGeom prst="rect">
            <a:avLst/>
          </a:prstGeom>
          <a:noFill/>
          <a:ln>
            <a:noFill/>
          </a:ln>
          <a:effectLst/>
          <a:extLst>
            <a:ext uri="{909E8E84-426E-40DD-AFC4-6F175D3DCCD1}">
              <a14:hiddenFill xmlns:a14="http://schemas.microsoft.com/office/drawing/2010/main" xmlns="">
                <a:solidFill>
                  <a:srgbClr val="FFCC66"/>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en-US" altLang="zh-CN" smtClean="0"/>
              <a:t>Click to edit Master title style</a:t>
            </a:r>
            <a:endParaRPr lang="zh-CN" altLang="en-US" smtClean="0"/>
          </a:p>
        </p:txBody>
      </p:sp>
      <p:sp>
        <p:nvSpPr>
          <p:cNvPr id="9220" name="Rectangle 68"/>
          <p:cNvSpPr>
            <a:spLocks noGrp="1" noChangeArrowheads="1"/>
          </p:cNvSpPr>
          <p:nvPr>
            <p:ph type="body" idx="1"/>
          </p:nvPr>
        </p:nvSpPr>
        <p:spPr bwMode="auto">
          <a:xfrm>
            <a:off x="755650" y="1628775"/>
            <a:ext cx="7632700" cy="4194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9293" name="Text Box 77"/>
          <p:cNvSpPr txBox="1">
            <a:spLocks noChangeArrowheads="1"/>
          </p:cNvSpPr>
          <p:nvPr/>
        </p:nvSpPr>
        <p:spPr bwMode="auto">
          <a:xfrm>
            <a:off x="-2884488" y="1330325"/>
            <a:ext cx="2776538" cy="3675063"/>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eaLnBrk="1" hangingPunct="1">
              <a:spcBef>
                <a:spcPct val="20000"/>
              </a:spcBef>
            </a:pPr>
            <a:r>
              <a:rPr lang="zh-CN" altLang="en-US" sz="1100">
                <a:solidFill>
                  <a:schemeClr val="bg1"/>
                </a:solidFill>
                <a:latin typeface="FrutigerNext LT Regular" pitchFamily="34" charset="0"/>
              </a:rPr>
              <a:t> </a:t>
            </a:r>
            <a:r>
              <a:rPr lang="en-US" altLang="zh-CN" sz="1100">
                <a:solidFill>
                  <a:srgbClr val="FFFFFF"/>
                </a:solidFill>
                <a:latin typeface="FrutigerNext LT Regular" pitchFamily="34" charset="0"/>
              </a:rPr>
              <a:t>Content Page Title </a:t>
            </a:r>
          </a:p>
          <a:p>
            <a:pPr algn="r" eaLnBrk="1" hangingPunct="1">
              <a:spcBef>
                <a:spcPct val="20000"/>
              </a:spcBef>
            </a:pPr>
            <a:r>
              <a:rPr lang="en-US" altLang="zh-CN" sz="1100">
                <a:solidFill>
                  <a:srgbClr val="FFFFFF"/>
                </a:solidFill>
                <a:latin typeface="FrutigerNext LT Regular" pitchFamily="34" charset="0"/>
              </a:rPr>
              <a:t>35-40pt  </a:t>
            </a:r>
            <a:endParaRPr lang="zh-CN" altLang="en-US" sz="1100">
              <a:solidFill>
                <a:srgbClr val="FFFFFF"/>
              </a:solidFill>
              <a:latin typeface="FrutigerNext LT Regular" pitchFamily="34" charset="0"/>
            </a:endParaRPr>
          </a:p>
          <a:p>
            <a:pPr algn="r" eaLnBrk="1" hangingPunct="1">
              <a:spcBef>
                <a:spcPct val="20000"/>
              </a:spcBef>
            </a:pPr>
            <a:r>
              <a:rPr lang="en-US" altLang="zh-CN" sz="1100">
                <a:solidFill>
                  <a:srgbClr val="FFFFFF"/>
                </a:solidFill>
                <a:latin typeface="FrutigerNext LT Regular" pitchFamily="34" charset="0"/>
              </a:rPr>
              <a:t>Color: R153 G0 B0</a:t>
            </a:r>
          </a:p>
          <a:p>
            <a:pPr algn="r" eaLnBrk="1" hangingPunct="1">
              <a:spcBef>
                <a:spcPct val="20000"/>
              </a:spcBef>
            </a:pPr>
            <a:r>
              <a:rPr lang="en-US" altLang="zh-CN" sz="1100">
                <a:solidFill>
                  <a:srgbClr val="FFFFFF"/>
                </a:solidFill>
                <a:latin typeface="FrutigerNext LT Regular" pitchFamily="34" charset="0"/>
              </a:rPr>
              <a:t>Corporate Font: </a:t>
            </a:r>
          </a:p>
          <a:p>
            <a:pPr algn="r" eaLnBrk="1" hangingPunct="1">
              <a:spcBef>
                <a:spcPct val="20000"/>
              </a:spcBef>
            </a:pPr>
            <a:r>
              <a:rPr lang="en-US" altLang="zh-CN" sz="1100">
                <a:solidFill>
                  <a:srgbClr val="FFFFFF"/>
                </a:solidFill>
                <a:latin typeface="FrutigerNext LT Regular" pitchFamily="34" charset="0"/>
              </a:rPr>
              <a:t>FrutigerNext LT Medium</a:t>
            </a:r>
          </a:p>
          <a:p>
            <a:pPr algn="r" eaLnBrk="1" hangingPunct="1">
              <a:spcBef>
                <a:spcPct val="20000"/>
              </a:spcBef>
            </a:pPr>
            <a:r>
              <a:rPr lang="en-US" altLang="zh-CN" sz="1100">
                <a:solidFill>
                  <a:srgbClr val="FFFFFF"/>
                </a:solidFill>
                <a:latin typeface="FrutigerNext LT Regular" pitchFamily="34" charset="0"/>
              </a:rPr>
              <a:t>Font to be used by customers and partners:  </a:t>
            </a:r>
          </a:p>
          <a:p>
            <a:pPr algn="r" eaLnBrk="1" hangingPunct="1">
              <a:spcBef>
                <a:spcPct val="20000"/>
              </a:spcBef>
            </a:pPr>
            <a:r>
              <a:rPr lang="en-US" altLang="zh-CN" sz="1100">
                <a:solidFill>
                  <a:srgbClr val="FFFFFF"/>
                </a:solidFill>
                <a:latin typeface="FrutigerNext LT Regular" pitchFamily="34" charset="0"/>
              </a:rPr>
              <a:t>Arial</a:t>
            </a:r>
          </a:p>
          <a:p>
            <a:pPr algn="r" eaLnBrk="1" hangingPunct="1">
              <a:spcBef>
                <a:spcPct val="20000"/>
              </a:spcBef>
            </a:pPr>
            <a:endParaRPr lang="en-US" altLang="zh-CN" sz="1100">
              <a:solidFill>
                <a:srgbClr val="FFFFFF"/>
              </a:solidFill>
              <a:latin typeface="FrutigerNext LT Regular" pitchFamily="34" charset="0"/>
            </a:endParaRPr>
          </a:p>
          <a:p>
            <a:pPr algn="r" eaLnBrk="1" hangingPunct="1">
              <a:spcBef>
                <a:spcPct val="20000"/>
              </a:spcBef>
            </a:pPr>
            <a:endParaRPr lang="zh-CN" altLang="en-US" sz="1100">
              <a:solidFill>
                <a:srgbClr val="FFFFFF"/>
              </a:solidFill>
              <a:latin typeface="FrutigerNext LT Regular" pitchFamily="34" charset="0"/>
            </a:endParaRPr>
          </a:p>
          <a:p>
            <a:pPr algn="r" eaLnBrk="1" hangingPunct="1">
              <a:spcBef>
                <a:spcPct val="20000"/>
              </a:spcBef>
            </a:pPr>
            <a:r>
              <a:rPr lang="zh-CN" altLang="en-US" sz="1100">
                <a:solidFill>
                  <a:srgbClr val="FFFFFF"/>
                </a:solidFill>
                <a:latin typeface="FrutigerNext LT Regular" pitchFamily="34" charset="0"/>
              </a:rPr>
              <a:t> </a:t>
            </a:r>
            <a:r>
              <a:rPr lang="en-US" altLang="zh-CN" sz="1100">
                <a:solidFill>
                  <a:srgbClr val="FFFFFF"/>
                </a:solidFill>
                <a:latin typeface="FrutigerNext LT Regular" pitchFamily="34" charset="0"/>
              </a:rPr>
              <a:t>Content Page Text :</a:t>
            </a:r>
          </a:p>
          <a:p>
            <a:pPr algn="r" eaLnBrk="1" hangingPunct="1">
              <a:spcBef>
                <a:spcPct val="20000"/>
              </a:spcBef>
            </a:pPr>
            <a:r>
              <a:rPr lang="en-US" altLang="zh-CN" sz="1100">
                <a:solidFill>
                  <a:srgbClr val="FFFFFF"/>
                </a:solidFill>
                <a:latin typeface="FrutigerNext LT Regular" pitchFamily="34" charset="0"/>
              </a:rPr>
              <a:t>28-30pt</a:t>
            </a:r>
          </a:p>
          <a:p>
            <a:pPr algn="r">
              <a:spcBef>
                <a:spcPct val="20000"/>
              </a:spcBef>
            </a:pPr>
            <a:r>
              <a:rPr lang="en-US" sz="1100" noProof="1">
                <a:solidFill>
                  <a:srgbClr val="FFFFFF"/>
                </a:solidFill>
                <a:latin typeface="FrutigerNext LT Regular" pitchFamily="34" charset="0"/>
              </a:rPr>
              <a:t>Bullets level 2-5</a:t>
            </a:r>
          </a:p>
          <a:p>
            <a:pPr algn="r">
              <a:spcBef>
                <a:spcPct val="20000"/>
              </a:spcBef>
            </a:pPr>
            <a:r>
              <a:rPr lang="en-US" altLang="zh-CN" sz="1100">
                <a:solidFill>
                  <a:srgbClr val="FFFFFF"/>
                </a:solidFill>
                <a:latin typeface="FrutigerNext LT Regular" pitchFamily="34" charset="0"/>
              </a:rPr>
              <a:t>20-30pt  </a:t>
            </a:r>
          </a:p>
          <a:p>
            <a:pPr algn="r" eaLnBrk="1" hangingPunct="1">
              <a:spcBef>
                <a:spcPct val="20000"/>
              </a:spcBef>
            </a:pPr>
            <a:r>
              <a:rPr lang="en-US" altLang="zh-CN" sz="1100">
                <a:solidFill>
                  <a:srgbClr val="FFFFFF"/>
                </a:solidFill>
                <a:latin typeface="FrutigerNext LT Regular" pitchFamily="34" charset="0"/>
              </a:rPr>
              <a:t>Color:Black</a:t>
            </a:r>
          </a:p>
          <a:p>
            <a:pPr algn="r" eaLnBrk="1" hangingPunct="1">
              <a:spcBef>
                <a:spcPct val="20000"/>
              </a:spcBef>
            </a:pPr>
            <a:r>
              <a:rPr lang="en-US" altLang="zh-CN" sz="1100">
                <a:solidFill>
                  <a:srgbClr val="FFFFFF"/>
                </a:solidFill>
                <a:latin typeface="FrutigerNext LT Regular" pitchFamily="34" charset="0"/>
              </a:rPr>
              <a:t>Corporate Font: </a:t>
            </a:r>
          </a:p>
          <a:p>
            <a:pPr algn="r" eaLnBrk="1" hangingPunct="1">
              <a:spcBef>
                <a:spcPct val="20000"/>
              </a:spcBef>
            </a:pPr>
            <a:r>
              <a:rPr lang="en-US" altLang="zh-CN" sz="1100">
                <a:solidFill>
                  <a:srgbClr val="FFFFFF"/>
                </a:solidFill>
                <a:latin typeface="FrutigerNext LT Regular" pitchFamily="34" charset="0"/>
              </a:rPr>
              <a:t>FrutigerNext LT Medium</a:t>
            </a:r>
          </a:p>
          <a:p>
            <a:pPr algn="r" eaLnBrk="1" hangingPunct="1">
              <a:spcBef>
                <a:spcPct val="20000"/>
              </a:spcBef>
            </a:pPr>
            <a:r>
              <a:rPr lang="en-US" altLang="zh-CN" sz="1100">
                <a:solidFill>
                  <a:srgbClr val="FFFFFF"/>
                </a:solidFill>
                <a:latin typeface="FrutigerNext LT Regular" pitchFamily="34" charset="0"/>
              </a:rPr>
              <a:t>Font to be used by customers and partners:  </a:t>
            </a:r>
          </a:p>
          <a:p>
            <a:pPr algn="r" eaLnBrk="1" hangingPunct="1">
              <a:spcBef>
                <a:spcPct val="20000"/>
              </a:spcBef>
            </a:pPr>
            <a:r>
              <a:rPr lang="en-US" altLang="zh-CN" sz="1100">
                <a:solidFill>
                  <a:srgbClr val="FFFFFF"/>
                </a:solidFill>
                <a:latin typeface="FrutigerNext LT Regular" pitchFamily="34" charset="0"/>
              </a:rPr>
              <a:t>Arial</a:t>
            </a:r>
            <a:endParaRPr lang="zh-CN" altLang="en-US" sz="1100">
              <a:solidFill>
                <a:schemeClr val="bg1"/>
              </a:solidFill>
              <a:latin typeface="FrutigerNext LT Regular" pitchFamily="34" charset="0"/>
            </a:endParaRPr>
          </a:p>
        </p:txBody>
      </p:sp>
    </p:spTree>
  </p:cSld>
  <p:clrMap bg1="lt1" tx1="dk1" bg2="lt2" tx2="dk2" accent1="accent1" accent2="accent2" accent3="accent3" accent4="accent4" accent5="accent5" accent6="accent6" hlink="hlink" folHlink="folHlink"/>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lnSpc>
          <a:spcPct val="140000"/>
        </a:lnSpc>
        <a:spcBef>
          <a:spcPct val="0"/>
        </a:spcBef>
        <a:spcAft>
          <a:spcPct val="0"/>
        </a:spcAft>
        <a:buClr>
          <a:srgbClr val="808080"/>
        </a:buClr>
        <a:buSzPct val="60000"/>
        <a:buFont typeface="Wingdings" pitchFamily="2" charset="2"/>
        <a:buChar char="l"/>
        <a:defRPr sz="2000" b="1">
          <a:solidFill>
            <a:schemeClr val="tx1"/>
          </a:solidFill>
          <a:latin typeface="FrutigerNext LT Regular" pitchFamily="34" charset="0"/>
          <a:ea typeface="黑体" pitchFamily="49" charset="-122"/>
          <a:cs typeface="+mn-cs"/>
        </a:defRPr>
      </a:lvl1pPr>
      <a:lvl2pPr marL="742950" indent="-285750" algn="l" rtl="0" eaLnBrk="1" fontAlgn="base" hangingPunct="1">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1" fontAlgn="base" hangingPunct="1">
        <a:lnSpc>
          <a:spcPct val="140000"/>
        </a:lnSpc>
        <a:spcBef>
          <a:spcPct val="0"/>
        </a:spcBef>
        <a:spcAft>
          <a:spcPct val="0"/>
        </a:spcAft>
        <a:buSzPct val="50000"/>
        <a:buFont typeface="Wingdings" pitchFamily="2" charset="2"/>
        <a:buChar char="n"/>
        <a:defRPr sz="1600">
          <a:solidFill>
            <a:schemeClr val="tx1"/>
          </a:solidFill>
          <a:latin typeface="FrutigerNext LT Regular" pitchFamily="34" charset="0"/>
          <a:ea typeface="+mn-ea"/>
          <a:cs typeface="+mn-cs"/>
        </a:defRPr>
      </a:lvl3pPr>
      <a:lvl4pPr marL="1600200" indent="-228600" algn="l" rtl="0" eaLnBrk="1" fontAlgn="base" hangingPunct="1">
        <a:lnSpc>
          <a:spcPct val="140000"/>
        </a:lnSpc>
        <a:spcBef>
          <a:spcPct val="0"/>
        </a:spcBef>
        <a:spcAft>
          <a:spcPct val="0"/>
        </a:spcAft>
        <a:buChar char="–"/>
        <a:defRPr sz="1400">
          <a:solidFill>
            <a:schemeClr val="tx1"/>
          </a:solidFill>
          <a:latin typeface="FrutigerNext LT Regular" pitchFamily="34" charset="0"/>
          <a:ea typeface="+mn-ea"/>
          <a:cs typeface="+mn-cs"/>
        </a:defRPr>
      </a:lvl4pPr>
      <a:lvl5pPr marL="2057400" indent="-228600" algn="l" rtl="0" eaLnBrk="1" fontAlgn="base" hangingPunct="1">
        <a:lnSpc>
          <a:spcPct val="140000"/>
        </a:lnSpc>
        <a:spcBef>
          <a:spcPct val="0"/>
        </a:spcBef>
        <a:spcAft>
          <a:spcPct val="0"/>
        </a:spcAft>
        <a:buFont typeface="Arial" charset="0"/>
        <a:buChar char="~"/>
        <a:defRPr sz="1200">
          <a:solidFill>
            <a:schemeClr val="tx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Picture 79" descr="dd"/>
          <p:cNvPicPr>
            <a:picLocks noChangeAspect="1" noChangeArrowheads="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0" y="6224588"/>
            <a:ext cx="9150350" cy="636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4" name="Text Box 8"/>
          <p:cNvSpPr txBox="1">
            <a:spLocks noChangeArrowheads="1"/>
          </p:cNvSpPr>
          <p:nvPr/>
        </p:nvSpPr>
        <p:spPr bwMode="auto">
          <a:xfrm>
            <a:off x="755650" y="6451600"/>
            <a:ext cx="2540000" cy="18256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dirty="0" smtClean="0">
                <a:latin typeface="FrutigerNext LT Bold" pitchFamily="34" charset="0"/>
                <a:ea typeface="MS PGothic" pitchFamily="34" charset="-128"/>
              </a:rPr>
              <a:t>HUAWEI TECHNOLOGIES CO., LTD.</a:t>
            </a:r>
          </a:p>
        </p:txBody>
      </p:sp>
      <p:pic>
        <p:nvPicPr>
          <p:cNvPr id="10244" name="Picture 9" descr="8"/>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7508875" y="6386513"/>
            <a:ext cx="1311275" cy="312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755650" y="325438"/>
            <a:ext cx="7632700" cy="871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en-US" altLang="zh-CN" smtClean="0"/>
              <a:t>Click to edit Master title style</a:t>
            </a:r>
            <a:endParaRPr lang="zh-CN" altLang="en-US" dirty="0" smtClean="0"/>
          </a:p>
        </p:txBody>
      </p:sp>
      <p:sp>
        <p:nvSpPr>
          <p:cNvPr id="10248" name="Rectangle 68"/>
          <p:cNvSpPr>
            <a:spLocks noGrp="1" noChangeArrowheads="1"/>
          </p:cNvSpPr>
          <p:nvPr>
            <p:ph type="body" idx="1"/>
          </p:nvPr>
        </p:nvSpPr>
        <p:spPr bwMode="auto">
          <a:xfrm>
            <a:off x="755650" y="1628775"/>
            <a:ext cx="7632700" cy="4194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smtClean="0"/>
          </a:p>
        </p:txBody>
      </p:sp>
      <p:grpSp>
        <p:nvGrpSpPr>
          <p:cNvPr id="2" name="Group 88"/>
          <p:cNvGrpSpPr>
            <a:grpSpLocks/>
          </p:cNvGrpSpPr>
          <p:nvPr/>
        </p:nvGrpSpPr>
        <p:grpSpPr bwMode="auto">
          <a:xfrm>
            <a:off x="9324975" y="3832225"/>
            <a:ext cx="863600" cy="3025775"/>
            <a:chOff x="5874" y="2414"/>
            <a:chExt cx="544" cy="1906"/>
          </a:xfrm>
        </p:grpSpPr>
        <p:sp>
          <p:nvSpPr>
            <p:cNvPr id="10326" name="Rectangle 86"/>
            <p:cNvSpPr>
              <a:spLocks noChangeArrowheads="1"/>
            </p:cNvSpPr>
            <p:nvPr userDrawn="1"/>
          </p:nvSpPr>
          <p:spPr bwMode="auto">
            <a:xfrm>
              <a:off x="5874" y="2414"/>
              <a:ext cx="544" cy="1906"/>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zh-CN" altLang="en-US"/>
            </a:p>
          </p:txBody>
        </p:sp>
        <p:grpSp>
          <p:nvGrpSpPr>
            <p:cNvPr id="3" name="Group 87"/>
            <p:cNvGrpSpPr>
              <a:grpSpLocks/>
            </p:cNvGrpSpPr>
            <p:nvPr userDrawn="1"/>
          </p:nvGrpSpPr>
          <p:grpSpPr bwMode="auto">
            <a:xfrm>
              <a:off x="5941" y="2475"/>
              <a:ext cx="409" cy="1783"/>
              <a:chOff x="5921" y="2387"/>
              <a:chExt cx="409" cy="1783"/>
            </a:xfrm>
          </p:grpSpPr>
          <p:grpSp>
            <p:nvGrpSpPr>
              <p:cNvPr id="4" name="Group 18"/>
              <p:cNvGrpSpPr>
                <a:grpSpLocks noChangeAspect="1"/>
              </p:cNvGrpSpPr>
              <p:nvPr userDrawn="1"/>
            </p:nvGrpSpPr>
            <p:grpSpPr bwMode="auto">
              <a:xfrm>
                <a:off x="5921" y="2506"/>
                <a:ext cx="409" cy="101"/>
                <a:chOff x="5893" y="2387"/>
                <a:chExt cx="466" cy="115"/>
              </a:xfrm>
            </p:grpSpPr>
            <p:sp>
              <p:nvSpPr>
                <p:cNvPr id="10315" name="Rectangle 19"/>
                <p:cNvSpPr>
                  <a:spLocks noChangeAspect="1"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16" name="Rectangle 20"/>
                <p:cNvSpPr>
                  <a:spLocks noChangeAspect="1"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17" name="Rectangle 21"/>
                <p:cNvSpPr>
                  <a:spLocks noChangeAspect="1"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18" name="Rectangle 22"/>
                <p:cNvSpPr>
                  <a:spLocks noChangeAspect="1"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5" name="Group 23"/>
              <p:cNvGrpSpPr>
                <a:grpSpLocks noChangeAspect="1"/>
              </p:cNvGrpSpPr>
              <p:nvPr userDrawn="1"/>
            </p:nvGrpSpPr>
            <p:grpSpPr bwMode="auto">
              <a:xfrm>
                <a:off x="5921" y="2626"/>
                <a:ext cx="409" cy="101"/>
                <a:chOff x="5893" y="2523"/>
                <a:chExt cx="466" cy="115"/>
              </a:xfrm>
            </p:grpSpPr>
            <p:sp>
              <p:nvSpPr>
                <p:cNvPr id="10311" name="Rectangle 24"/>
                <p:cNvSpPr>
                  <a:spLocks noChangeAspect="1"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12" name="Rectangle 25"/>
                <p:cNvSpPr>
                  <a:spLocks noChangeAspect="1"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13" name="Rectangle 26"/>
                <p:cNvSpPr>
                  <a:spLocks noChangeAspect="1"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14" name="Rectangle 27"/>
                <p:cNvSpPr>
                  <a:spLocks noChangeAspect="1"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6" name="Group 28"/>
              <p:cNvGrpSpPr>
                <a:grpSpLocks noChangeAspect="1"/>
              </p:cNvGrpSpPr>
              <p:nvPr userDrawn="1"/>
            </p:nvGrpSpPr>
            <p:grpSpPr bwMode="auto">
              <a:xfrm>
                <a:off x="5921" y="2745"/>
                <a:ext cx="409" cy="101"/>
                <a:chOff x="5893" y="2659"/>
                <a:chExt cx="466" cy="115"/>
              </a:xfrm>
            </p:grpSpPr>
            <p:sp>
              <p:nvSpPr>
                <p:cNvPr id="10307" name="Rectangle 29"/>
                <p:cNvSpPr>
                  <a:spLocks noChangeAspect="1"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8" name="Rectangle 30"/>
                <p:cNvSpPr>
                  <a:spLocks noChangeAspect="1"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9" name="Rectangle 31"/>
                <p:cNvSpPr>
                  <a:spLocks noChangeAspect="1"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10" name="Rectangle 32"/>
                <p:cNvSpPr>
                  <a:spLocks noChangeAspect="1"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7" name="Group 33"/>
              <p:cNvGrpSpPr>
                <a:grpSpLocks noChangeAspect="1"/>
              </p:cNvGrpSpPr>
              <p:nvPr userDrawn="1"/>
            </p:nvGrpSpPr>
            <p:grpSpPr bwMode="auto">
              <a:xfrm>
                <a:off x="5921" y="2387"/>
                <a:ext cx="409" cy="104"/>
                <a:chOff x="5893" y="2251"/>
                <a:chExt cx="466" cy="119"/>
              </a:xfrm>
            </p:grpSpPr>
            <p:sp>
              <p:nvSpPr>
                <p:cNvPr id="10303" name="Rectangle 34"/>
                <p:cNvSpPr>
                  <a:spLocks noChangeAspect="1"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4" name="Rectangle 35"/>
                <p:cNvSpPr>
                  <a:spLocks noChangeAspect="1"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5" name="Rectangle 36"/>
                <p:cNvSpPr>
                  <a:spLocks noChangeAspect="1"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6" name="Rectangle 37"/>
                <p:cNvSpPr>
                  <a:spLocks noChangeAspect="1"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8" name="Group 38"/>
              <p:cNvGrpSpPr>
                <a:grpSpLocks noChangeAspect="1"/>
              </p:cNvGrpSpPr>
              <p:nvPr userDrawn="1"/>
            </p:nvGrpSpPr>
            <p:grpSpPr bwMode="auto">
              <a:xfrm>
                <a:off x="5921" y="2944"/>
                <a:ext cx="409" cy="101"/>
                <a:chOff x="5893" y="2886"/>
                <a:chExt cx="466" cy="115"/>
              </a:xfrm>
            </p:grpSpPr>
            <p:sp>
              <p:nvSpPr>
                <p:cNvPr id="10299" name="Rectangle 39"/>
                <p:cNvSpPr>
                  <a:spLocks noChangeAspect="1"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0" name="Rectangle 40"/>
                <p:cNvSpPr>
                  <a:spLocks noChangeAspect="1"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1" name="Rectangle 41"/>
                <p:cNvSpPr>
                  <a:spLocks noChangeAspect="1"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302" name="Rectangle 42"/>
                <p:cNvSpPr>
                  <a:spLocks noChangeAspect="1"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9" name="Group 43"/>
              <p:cNvGrpSpPr>
                <a:grpSpLocks noChangeAspect="1"/>
              </p:cNvGrpSpPr>
              <p:nvPr userDrawn="1"/>
            </p:nvGrpSpPr>
            <p:grpSpPr bwMode="auto">
              <a:xfrm>
                <a:off x="5921" y="3064"/>
                <a:ext cx="409" cy="101"/>
                <a:chOff x="5893" y="3022"/>
                <a:chExt cx="466" cy="115"/>
              </a:xfrm>
            </p:grpSpPr>
            <p:sp>
              <p:nvSpPr>
                <p:cNvPr id="10295" name="Rectangle 44"/>
                <p:cNvSpPr>
                  <a:spLocks noChangeAspect="1"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96" name="Rectangle 45"/>
                <p:cNvSpPr>
                  <a:spLocks noChangeAspect="1"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97" name="Rectangle 46"/>
                <p:cNvSpPr>
                  <a:spLocks noChangeAspect="1"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98" name="Rectangle 47"/>
                <p:cNvSpPr>
                  <a:spLocks noChangeAspect="1"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10" name="Group 48"/>
              <p:cNvGrpSpPr>
                <a:grpSpLocks noChangeAspect="1"/>
              </p:cNvGrpSpPr>
              <p:nvPr userDrawn="1"/>
            </p:nvGrpSpPr>
            <p:grpSpPr bwMode="auto">
              <a:xfrm>
                <a:off x="5921" y="3183"/>
                <a:ext cx="409" cy="101"/>
                <a:chOff x="5893" y="3158"/>
                <a:chExt cx="466" cy="115"/>
              </a:xfrm>
            </p:grpSpPr>
            <p:sp>
              <p:nvSpPr>
                <p:cNvPr id="10291" name="Rectangle 49"/>
                <p:cNvSpPr>
                  <a:spLocks noChangeAspect="1"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92" name="Rectangle 50"/>
                <p:cNvSpPr>
                  <a:spLocks noChangeAspect="1"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93" name="Rectangle 51"/>
                <p:cNvSpPr>
                  <a:spLocks noChangeAspect="1"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94" name="Rectangle 52"/>
                <p:cNvSpPr>
                  <a:spLocks noChangeAspect="1"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11" name="Group 53"/>
              <p:cNvGrpSpPr>
                <a:grpSpLocks noChangeAspect="1"/>
              </p:cNvGrpSpPr>
              <p:nvPr userDrawn="1"/>
            </p:nvGrpSpPr>
            <p:grpSpPr bwMode="auto">
              <a:xfrm>
                <a:off x="5921" y="3383"/>
                <a:ext cx="409" cy="100"/>
                <a:chOff x="5893" y="3385"/>
                <a:chExt cx="466" cy="115"/>
              </a:xfrm>
            </p:grpSpPr>
            <p:sp>
              <p:nvSpPr>
                <p:cNvPr id="10287" name="Rectangle 54"/>
                <p:cNvSpPr>
                  <a:spLocks noChangeAspect="1"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8" name="Rectangle 55"/>
                <p:cNvSpPr>
                  <a:spLocks noChangeAspect="1"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9" name="Rectangle 56"/>
                <p:cNvSpPr>
                  <a:spLocks noChangeAspect="1"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90" name="Rectangle 57"/>
                <p:cNvSpPr>
                  <a:spLocks noChangeAspect="1"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12" name="Group 58"/>
              <p:cNvGrpSpPr>
                <a:grpSpLocks noChangeAspect="1"/>
              </p:cNvGrpSpPr>
              <p:nvPr userDrawn="1"/>
            </p:nvGrpSpPr>
            <p:grpSpPr bwMode="auto">
              <a:xfrm>
                <a:off x="5921" y="3502"/>
                <a:ext cx="409" cy="101"/>
                <a:chOff x="5893" y="3521"/>
                <a:chExt cx="466" cy="115"/>
              </a:xfrm>
            </p:grpSpPr>
            <p:sp>
              <p:nvSpPr>
                <p:cNvPr id="10283" name="Rectangle 59"/>
                <p:cNvSpPr>
                  <a:spLocks noChangeAspect="1"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4" name="Rectangle 60"/>
                <p:cNvSpPr>
                  <a:spLocks noChangeAspect="1"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5" name="Rectangle 61"/>
                <p:cNvSpPr>
                  <a:spLocks noChangeAspect="1"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6" name="Rectangle 62"/>
                <p:cNvSpPr>
                  <a:spLocks noChangeAspect="1"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13" name="Group 63"/>
              <p:cNvGrpSpPr>
                <a:grpSpLocks noChangeAspect="1"/>
              </p:cNvGrpSpPr>
              <p:nvPr userDrawn="1"/>
            </p:nvGrpSpPr>
            <p:grpSpPr bwMode="auto">
              <a:xfrm>
                <a:off x="5921" y="3621"/>
                <a:ext cx="409" cy="101"/>
                <a:chOff x="5893" y="3657"/>
                <a:chExt cx="466" cy="115"/>
              </a:xfrm>
            </p:grpSpPr>
            <p:sp>
              <p:nvSpPr>
                <p:cNvPr id="10279" name="Rectangle 64"/>
                <p:cNvSpPr>
                  <a:spLocks noChangeAspect="1"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0" name="Rectangle 65"/>
                <p:cNvSpPr>
                  <a:spLocks noChangeAspect="1"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1" name="Rectangle 66"/>
                <p:cNvSpPr>
                  <a:spLocks noChangeAspect="1"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82" name="Rectangle 67"/>
                <p:cNvSpPr>
                  <a:spLocks noChangeAspect="1"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14" name="Group 68"/>
              <p:cNvGrpSpPr>
                <a:grpSpLocks noChangeAspect="1"/>
              </p:cNvGrpSpPr>
              <p:nvPr userDrawn="1"/>
            </p:nvGrpSpPr>
            <p:grpSpPr bwMode="auto">
              <a:xfrm>
                <a:off x="5921" y="3821"/>
                <a:ext cx="409" cy="101"/>
                <a:chOff x="5893" y="3884"/>
                <a:chExt cx="466" cy="115"/>
              </a:xfrm>
            </p:grpSpPr>
            <p:sp>
              <p:nvSpPr>
                <p:cNvPr id="10275" name="Rectangle 69"/>
                <p:cNvSpPr>
                  <a:spLocks noChangeAspect="1"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76" name="Rectangle 70"/>
                <p:cNvSpPr>
                  <a:spLocks noChangeAspect="1"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77" name="Rectangle 71"/>
                <p:cNvSpPr>
                  <a:spLocks noChangeAspect="1"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78" name="Rectangle 72"/>
                <p:cNvSpPr>
                  <a:spLocks noChangeAspect="1"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15" name="Group 73"/>
              <p:cNvGrpSpPr>
                <a:grpSpLocks noChangeAspect="1"/>
              </p:cNvGrpSpPr>
              <p:nvPr userDrawn="1"/>
            </p:nvGrpSpPr>
            <p:grpSpPr bwMode="auto">
              <a:xfrm>
                <a:off x="5921" y="3945"/>
                <a:ext cx="409" cy="101"/>
                <a:chOff x="5893" y="4026"/>
                <a:chExt cx="466" cy="115"/>
              </a:xfrm>
            </p:grpSpPr>
            <p:sp>
              <p:nvSpPr>
                <p:cNvPr id="10271" name="Rectangle 74"/>
                <p:cNvSpPr>
                  <a:spLocks noChangeAspect="1"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72" name="Rectangle 75"/>
                <p:cNvSpPr>
                  <a:spLocks noChangeAspect="1"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73" name="Rectangle 76"/>
                <p:cNvSpPr>
                  <a:spLocks noChangeAspect="1"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74" name="Rectangle 77"/>
                <p:cNvSpPr>
                  <a:spLocks noChangeAspect="1"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nvGrpSpPr>
              <p:cNvPr id="16" name="Group 78"/>
              <p:cNvGrpSpPr>
                <a:grpSpLocks noChangeAspect="1"/>
              </p:cNvGrpSpPr>
              <p:nvPr userDrawn="1"/>
            </p:nvGrpSpPr>
            <p:grpSpPr bwMode="auto">
              <a:xfrm>
                <a:off x="5921" y="4069"/>
                <a:ext cx="409" cy="101"/>
                <a:chOff x="5893" y="4167"/>
                <a:chExt cx="466" cy="115"/>
              </a:xfrm>
            </p:grpSpPr>
            <p:sp>
              <p:nvSpPr>
                <p:cNvPr id="10267" name="Rectangle 79"/>
                <p:cNvSpPr>
                  <a:spLocks noChangeAspect="1"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68" name="Rectangle 80"/>
                <p:cNvSpPr>
                  <a:spLocks noChangeAspect="1"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69" name="Rectangle 81"/>
                <p:cNvSpPr>
                  <a:spLocks noChangeAspect="1"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sp>
              <p:nvSpPr>
                <p:cNvPr id="10270" name="Rectangle 82"/>
                <p:cNvSpPr>
                  <a:spLocks noChangeAspect="1"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endParaRPr lang="zh-CN" altLang="en-US"/>
                </a:p>
              </p:txBody>
            </p:sp>
          </p:grpSp>
        </p:grpSp>
      </p:grpSp>
      <p:sp>
        <p:nvSpPr>
          <p:cNvPr id="10321" name="Text Box 81"/>
          <p:cNvSpPr txBox="1">
            <a:spLocks noChangeArrowheads="1"/>
          </p:cNvSpPr>
          <p:nvPr/>
        </p:nvSpPr>
        <p:spPr bwMode="auto">
          <a:xfrm>
            <a:off x="-2884488" y="1330325"/>
            <a:ext cx="2776538" cy="387667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lgn="ctr">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78345" tIns="39172" rIns="78345" bIns="39172">
            <a:spAutoFit/>
          </a:bodyPr>
          <a:lstStyle>
            <a:lvl1pPr defTabSz="784225" eaLnBrk="0" hangingPunct="0">
              <a:defRPr>
                <a:solidFill>
                  <a:schemeClr val="tx1"/>
                </a:solidFill>
                <a:latin typeface="Calibri" pitchFamily="34" charset="0"/>
                <a:ea typeface="宋体" charset="-122"/>
              </a:defRPr>
            </a:lvl1pPr>
            <a:lvl2pPr marL="390525" defTabSz="784225" eaLnBrk="0" hangingPunct="0">
              <a:defRPr>
                <a:solidFill>
                  <a:schemeClr val="tx1"/>
                </a:solidFill>
                <a:latin typeface="Calibri" pitchFamily="34" charset="0"/>
                <a:ea typeface="宋体" charset="-122"/>
              </a:defRPr>
            </a:lvl2pPr>
            <a:lvl3pPr marL="784225" defTabSz="784225" eaLnBrk="0" hangingPunct="0">
              <a:defRPr>
                <a:solidFill>
                  <a:schemeClr val="tx1"/>
                </a:solidFill>
                <a:latin typeface="Calibri" pitchFamily="34" charset="0"/>
                <a:ea typeface="宋体" charset="-122"/>
              </a:defRPr>
            </a:lvl3pPr>
            <a:lvl4pPr marL="1174750" defTabSz="784225" eaLnBrk="0" hangingPunct="0">
              <a:defRPr>
                <a:solidFill>
                  <a:schemeClr val="tx1"/>
                </a:solidFill>
                <a:latin typeface="Calibri" pitchFamily="34" charset="0"/>
                <a:ea typeface="宋体" charset="-122"/>
              </a:defRPr>
            </a:lvl4pPr>
            <a:lvl5pPr marL="1566863" defTabSz="784225" eaLnBrk="0" hangingPunct="0">
              <a:defRPr>
                <a:solidFill>
                  <a:schemeClr val="tx1"/>
                </a:solidFill>
                <a:latin typeface="Calibri" pitchFamily="34" charset="0"/>
                <a:ea typeface="宋体" charset="-122"/>
              </a:defRPr>
            </a:lvl5pPr>
            <a:lvl6pPr marL="2024063" defTabSz="784225" eaLnBrk="0" fontAlgn="base" hangingPunct="0">
              <a:spcBef>
                <a:spcPct val="0"/>
              </a:spcBef>
              <a:spcAft>
                <a:spcPct val="0"/>
              </a:spcAft>
              <a:defRPr>
                <a:solidFill>
                  <a:schemeClr val="tx1"/>
                </a:solidFill>
                <a:latin typeface="Calibri" pitchFamily="34" charset="0"/>
                <a:ea typeface="宋体" charset="-122"/>
              </a:defRPr>
            </a:lvl6pPr>
            <a:lvl7pPr marL="2481263" defTabSz="784225" eaLnBrk="0" fontAlgn="base" hangingPunct="0">
              <a:spcBef>
                <a:spcPct val="0"/>
              </a:spcBef>
              <a:spcAft>
                <a:spcPct val="0"/>
              </a:spcAft>
              <a:defRPr>
                <a:solidFill>
                  <a:schemeClr val="tx1"/>
                </a:solidFill>
                <a:latin typeface="Calibri" pitchFamily="34" charset="0"/>
                <a:ea typeface="宋体" charset="-122"/>
              </a:defRPr>
            </a:lvl7pPr>
            <a:lvl8pPr marL="2938463" defTabSz="784225" eaLnBrk="0" fontAlgn="base" hangingPunct="0">
              <a:spcBef>
                <a:spcPct val="0"/>
              </a:spcBef>
              <a:spcAft>
                <a:spcPct val="0"/>
              </a:spcAft>
              <a:defRPr>
                <a:solidFill>
                  <a:schemeClr val="tx1"/>
                </a:solidFill>
                <a:latin typeface="Calibri" pitchFamily="34" charset="0"/>
                <a:ea typeface="宋体" charset="-122"/>
              </a:defRPr>
            </a:lvl8pPr>
            <a:lvl9pPr marL="3395663" defTabSz="784225" eaLnBrk="0" fontAlgn="base" hangingPunct="0">
              <a:spcBef>
                <a:spcPct val="0"/>
              </a:spcBef>
              <a:spcAft>
                <a:spcPct val="0"/>
              </a:spcAft>
              <a:defRPr>
                <a:solidFill>
                  <a:schemeClr val="tx1"/>
                </a:solidFill>
                <a:latin typeface="Calibri" pitchFamily="34" charset="0"/>
                <a:ea typeface="宋体" charset="-122"/>
              </a:defRPr>
            </a:lvl9pPr>
          </a:lstStyle>
          <a:p>
            <a:pPr algn="r" eaLnBrk="1" hangingPunct="1">
              <a:spcBef>
                <a:spcPct val="20000"/>
              </a:spcBef>
            </a:pPr>
            <a:r>
              <a:rPr lang="zh-CN" altLang="zh-CN" sz="1100" dirty="0">
                <a:solidFill>
                  <a:srgbClr val="FFFFFF"/>
                </a:solidFill>
                <a:latin typeface="FrutigerNext LT Regular" pitchFamily="34" charset="0"/>
              </a:rPr>
              <a:t>Slide title :32-35pt  </a:t>
            </a:r>
          </a:p>
          <a:p>
            <a:pPr algn="r" eaLnBrk="1" hangingPunct="1">
              <a:spcBef>
                <a:spcPct val="20000"/>
              </a:spcBef>
            </a:pPr>
            <a:r>
              <a:rPr lang="zh-CN" altLang="zh-CN" sz="1100" dirty="0">
                <a:solidFill>
                  <a:srgbClr val="FFFFFF"/>
                </a:solidFill>
                <a:latin typeface="FrutigerNext LT Regular" pitchFamily="34" charset="0"/>
              </a:rPr>
              <a:t>Color: R153 G0 B0</a:t>
            </a:r>
          </a:p>
          <a:p>
            <a:pPr algn="r" eaLnBrk="1" hangingPunct="1">
              <a:spcBef>
                <a:spcPct val="20000"/>
              </a:spcBef>
            </a:pPr>
            <a:r>
              <a:rPr lang="zh-CN" altLang="zh-CN" sz="1100" dirty="0">
                <a:solidFill>
                  <a:srgbClr val="FFFFFF"/>
                </a:solidFill>
                <a:latin typeface="FrutigerNext LT Regular" pitchFamily="34" charset="0"/>
              </a:rPr>
              <a:t>Corporate Font :</a:t>
            </a:r>
          </a:p>
          <a:p>
            <a:pPr algn="r" eaLnBrk="1" hangingPunct="1">
              <a:spcBef>
                <a:spcPct val="20000"/>
              </a:spcBef>
            </a:pPr>
            <a:r>
              <a:rPr lang="zh-CN" altLang="zh-CN" sz="1100" dirty="0">
                <a:solidFill>
                  <a:srgbClr val="FFFFFF"/>
                </a:solidFill>
                <a:latin typeface="FrutigerNext LT Regular" pitchFamily="34" charset="0"/>
              </a:rPr>
              <a:t>FrutigerNext LT Medium</a:t>
            </a:r>
          </a:p>
          <a:p>
            <a:pPr algn="r" eaLnBrk="1" hangingPunct="1">
              <a:spcBef>
                <a:spcPct val="20000"/>
              </a:spcBef>
            </a:pPr>
            <a:r>
              <a:rPr lang="zh-CN" altLang="zh-CN" sz="1100" dirty="0">
                <a:solidFill>
                  <a:srgbClr val="FFFFFF"/>
                </a:solidFill>
                <a:latin typeface="FrutigerNext LT Regular" pitchFamily="34" charset="0"/>
              </a:rPr>
              <a:t>Font to be used by customers and </a:t>
            </a:r>
          </a:p>
          <a:p>
            <a:pPr algn="r" eaLnBrk="1" hangingPunct="1">
              <a:spcBef>
                <a:spcPct val="20000"/>
              </a:spcBef>
            </a:pPr>
            <a:r>
              <a:rPr lang="zh-CN" altLang="zh-CN" sz="1100" dirty="0">
                <a:solidFill>
                  <a:srgbClr val="FFFFFF"/>
                </a:solidFill>
                <a:latin typeface="FrutigerNext LT Regular" pitchFamily="34" charset="0"/>
              </a:rPr>
              <a:t>partners : </a:t>
            </a:r>
          </a:p>
          <a:p>
            <a:pPr algn="r" eaLnBrk="1" hangingPunct="1">
              <a:spcBef>
                <a:spcPct val="20000"/>
              </a:spcBef>
            </a:pPr>
            <a:r>
              <a:rPr lang="zh-CN" altLang="zh-CN" sz="1100" dirty="0">
                <a:solidFill>
                  <a:srgbClr val="FFFFFF"/>
                </a:solidFill>
                <a:latin typeface="FrutigerNext LT Regular" pitchFamily="34" charset="0"/>
              </a:rPr>
              <a:t>Arial</a:t>
            </a:r>
          </a:p>
          <a:p>
            <a:pPr algn="r" eaLnBrk="1" hangingPunct="1">
              <a:spcBef>
                <a:spcPct val="20000"/>
              </a:spcBef>
            </a:pPr>
            <a:endParaRPr lang="zh-CN" altLang="zh-CN" sz="1100" dirty="0">
              <a:solidFill>
                <a:srgbClr val="FFFFFF"/>
              </a:solidFill>
              <a:latin typeface="FrutigerNext LT Regular" pitchFamily="34" charset="0"/>
            </a:endParaRPr>
          </a:p>
          <a:p>
            <a:pPr algn="r" eaLnBrk="1" hangingPunct="1">
              <a:spcBef>
                <a:spcPct val="20000"/>
              </a:spcBef>
            </a:pPr>
            <a:endParaRPr lang="zh-CN" altLang="zh-CN" sz="1100" dirty="0">
              <a:solidFill>
                <a:srgbClr val="FFFFFF"/>
              </a:solidFill>
              <a:latin typeface="FrutigerNext LT Regular" pitchFamily="34" charset="0"/>
            </a:endParaRPr>
          </a:p>
          <a:p>
            <a:pPr algn="r" eaLnBrk="1" hangingPunct="1">
              <a:spcBef>
                <a:spcPct val="20000"/>
              </a:spcBef>
            </a:pPr>
            <a:endParaRPr lang="zh-CN" altLang="zh-CN" sz="1100" dirty="0">
              <a:solidFill>
                <a:srgbClr val="FFFFFF"/>
              </a:solidFill>
              <a:latin typeface="FrutigerNext LT Regular" pitchFamily="34" charset="0"/>
            </a:endParaRPr>
          </a:p>
          <a:p>
            <a:pPr algn="r" eaLnBrk="1" hangingPunct="1">
              <a:spcBef>
                <a:spcPct val="20000"/>
              </a:spcBef>
            </a:pPr>
            <a:r>
              <a:rPr lang="zh-CN" altLang="zh-CN" sz="1100" dirty="0">
                <a:solidFill>
                  <a:srgbClr val="FFFFFF"/>
                </a:solidFill>
                <a:latin typeface="FrutigerNext LT Regular" pitchFamily="34" charset="0"/>
              </a:rPr>
              <a:t>Slide text :20-22pt</a:t>
            </a:r>
          </a:p>
          <a:p>
            <a:pPr algn="r" eaLnBrk="1" hangingPunct="1">
              <a:spcBef>
                <a:spcPct val="20000"/>
              </a:spcBef>
            </a:pPr>
            <a:r>
              <a:rPr lang="zh-CN" altLang="zh-CN" sz="1100" dirty="0">
                <a:solidFill>
                  <a:srgbClr val="FFFFFF"/>
                </a:solidFill>
                <a:latin typeface="FrutigerNext LT Regular" pitchFamily="34" charset="0"/>
              </a:rPr>
              <a:t>Bullets level 2-5:</a:t>
            </a:r>
          </a:p>
          <a:p>
            <a:pPr algn="r" eaLnBrk="1" hangingPunct="1">
              <a:spcBef>
                <a:spcPct val="20000"/>
              </a:spcBef>
            </a:pPr>
            <a:r>
              <a:rPr lang="zh-CN" altLang="zh-CN" sz="1100" dirty="0">
                <a:solidFill>
                  <a:srgbClr val="FFFFFF"/>
                </a:solidFill>
                <a:latin typeface="FrutigerNext LT Regular" pitchFamily="34" charset="0"/>
              </a:rPr>
              <a:t> 18pt  </a:t>
            </a:r>
          </a:p>
          <a:p>
            <a:pPr algn="r" eaLnBrk="1" hangingPunct="1">
              <a:spcBef>
                <a:spcPct val="20000"/>
              </a:spcBef>
            </a:pPr>
            <a:r>
              <a:rPr lang="zh-CN" altLang="zh-CN" sz="1100" dirty="0">
                <a:solidFill>
                  <a:srgbClr val="FFFFFF"/>
                </a:solidFill>
                <a:latin typeface="FrutigerNext LT Regular" pitchFamily="34" charset="0"/>
              </a:rPr>
              <a:t>Color:Black</a:t>
            </a:r>
          </a:p>
          <a:p>
            <a:pPr algn="r" eaLnBrk="1" hangingPunct="1">
              <a:spcBef>
                <a:spcPct val="20000"/>
              </a:spcBef>
            </a:pPr>
            <a:r>
              <a:rPr lang="zh-CN" altLang="zh-CN" sz="1100" dirty="0">
                <a:solidFill>
                  <a:srgbClr val="FFFFFF"/>
                </a:solidFill>
                <a:latin typeface="FrutigerNext LT Regular" pitchFamily="34" charset="0"/>
              </a:rPr>
              <a:t>Corporate Font :</a:t>
            </a:r>
          </a:p>
          <a:p>
            <a:pPr algn="r" eaLnBrk="1" hangingPunct="1">
              <a:spcBef>
                <a:spcPct val="20000"/>
              </a:spcBef>
            </a:pPr>
            <a:r>
              <a:rPr lang="zh-CN" altLang="zh-CN" sz="1100" dirty="0">
                <a:solidFill>
                  <a:srgbClr val="FFFFFF"/>
                </a:solidFill>
                <a:latin typeface="FrutigerNext LT Regular" pitchFamily="34" charset="0"/>
              </a:rPr>
              <a:t>FrutigerNext LT Medium</a:t>
            </a:r>
          </a:p>
          <a:p>
            <a:pPr algn="r" eaLnBrk="1" hangingPunct="1">
              <a:spcBef>
                <a:spcPct val="20000"/>
              </a:spcBef>
            </a:pPr>
            <a:r>
              <a:rPr lang="zh-CN" altLang="zh-CN" sz="1100" dirty="0">
                <a:solidFill>
                  <a:srgbClr val="FFFFFF"/>
                </a:solidFill>
                <a:latin typeface="FrutigerNext LT Regular" pitchFamily="34" charset="0"/>
              </a:rPr>
              <a:t>Font to be used by customers and </a:t>
            </a:r>
          </a:p>
          <a:p>
            <a:pPr algn="r" eaLnBrk="1" hangingPunct="1">
              <a:spcBef>
                <a:spcPct val="20000"/>
              </a:spcBef>
            </a:pPr>
            <a:r>
              <a:rPr lang="zh-CN" altLang="zh-CN" sz="1100" dirty="0">
                <a:solidFill>
                  <a:srgbClr val="FFFFFF"/>
                </a:solidFill>
                <a:latin typeface="FrutigerNext LT Regular" pitchFamily="34" charset="0"/>
              </a:rPr>
              <a:t>partners : </a:t>
            </a:r>
          </a:p>
          <a:p>
            <a:pPr algn="r" eaLnBrk="1" hangingPunct="1">
              <a:spcBef>
                <a:spcPct val="20000"/>
              </a:spcBef>
            </a:pPr>
            <a:r>
              <a:rPr lang="zh-CN" altLang="zh-CN" sz="1100" dirty="0">
                <a:solidFill>
                  <a:srgbClr val="FFFFFF"/>
                </a:solidFill>
                <a:latin typeface="FrutigerNext LT Regular" pitchFamily="34" charset="0"/>
              </a:rPr>
              <a:t>Arial</a:t>
            </a:r>
          </a:p>
        </p:txBody>
      </p:sp>
      <p:sp>
        <p:nvSpPr>
          <p:cNvPr id="10324" name="Text Box 84"/>
          <p:cNvSpPr txBox="1">
            <a:spLocks noChangeArrowheads="1"/>
          </p:cNvSpPr>
          <p:nvPr/>
        </p:nvSpPr>
        <p:spPr bwMode="auto">
          <a:xfrm>
            <a:off x="9251950" y="57150"/>
            <a:ext cx="1295400" cy="1270000"/>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altLang="zh-CN" sz="1100">
                <a:solidFill>
                  <a:srgbClr val="FFFFFF"/>
                </a:solidFill>
                <a:latin typeface="FrutigerNext LT Regular" pitchFamily="34" charset="0"/>
              </a:rPr>
              <a:t>Top right  corner  for   field-mark, customer or partner logotypes. </a:t>
            </a:r>
          </a:p>
          <a:p>
            <a:endParaRPr lang="en-US" altLang="zh-CN" sz="1100">
              <a:solidFill>
                <a:srgbClr val="FFFFFF"/>
              </a:solidFill>
              <a:latin typeface="FrutigerNext LT Regular" pitchFamily="34" charset="0"/>
            </a:endParaRPr>
          </a:p>
          <a:p>
            <a:r>
              <a:rPr lang="en-US" altLang="zh-CN" sz="1100">
                <a:solidFill>
                  <a:srgbClr val="FFFFFF"/>
                </a:solidFill>
                <a:latin typeface="FrutigerNext LT Regular" pitchFamily="34" charset="0"/>
              </a:rPr>
              <a:t>----------------   </a:t>
            </a:r>
          </a:p>
          <a:p>
            <a:endParaRPr lang="zh-CN" altLang="en-US" sz="1100">
              <a:solidFill>
                <a:srgbClr val="FFFFFF"/>
              </a:solidFill>
              <a:latin typeface="FrutigerNext LT Regular" pitchFamily="34" charset="0"/>
            </a:endParaRPr>
          </a:p>
        </p:txBody>
      </p:sp>
      <p:sp>
        <p:nvSpPr>
          <p:cNvPr id="10325" name="Text Box 85"/>
          <p:cNvSpPr txBox="1">
            <a:spLocks noChangeArrowheads="1"/>
          </p:cNvSpPr>
          <p:nvPr/>
        </p:nvSpPr>
        <p:spPr bwMode="auto">
          <a:xfrm>
            <a:off x="9251950" y="1196975"/>
            <a:ext cx="1295400" cy="2447925"/>
          </a:xfrm>
          <a:prstGeom prst="rect">
            <a:avLst/>
          </a:prstGeom>
          <a:noFill/>
          <a:ln>
            <a:noFill/>
          </a:ln>
          <a:effectLst/>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B2B2B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altLang="zh-CN" sz="1100" dirty="0">
                <a:solidFill>
                  <a:srgbClr val="FFFFFF"/>
                </a:solidFill>
                <a:latin typeface="FrutigerNext LT Regular" pitchFamily="34" charset="0"/>
              </a:rPr>
              <a:t>The following nine groups of colors are an example of how our design colors can be used, please take note that you should only use one design color group per slide. </a:t>
            </a:r>
          </a:p>
          <a:p>
            <a:r>
              <a:rPr lang="en-US" altLang="zh-CN" sz="1100" dirty="0">
                <a:solidFill>
                  <a:srgbClr val="FFFFFF"/>
                </a:solidFill>
                <a:latin typeface="FrutigerNext LT Regular" pitchFamily="34" charset="0"/>
              </a:rPr>
              <a:t> For specific usage details, refer to the “Typesetting Standard”.</a:t>
            </a:r>
          </a:p>
        </p:txBody>
      </p:sp>
      <p:sp>
        <p:nvSpPr>
          <p:cNvPr id="80" name="Rectangle 21"/>
          <p:cNvSpPr>
            <a:spLocks noChangeArrowheads="1"/>
          </p:cNvSpPr>
          <p:nvPr/>
        </p:nvSpPr>
        <p:spPr bwMode="auto">
          <a:xfrm>
            <a:off x="3785716" y="6465936"/>
            <a:ext cx="1866404" cy="184666"/>
          </a:xfrm>
          <a:prstGeom prst="rect">
            <a:avLst/>
          </a:prstGeom>
          <a:noFill/>
          <a:ln w="9525" algn="ctr">
            <a:noFill/>
            <a:miter lim="800000"/>
            <a:headEnd/>
            <a:tailEnd/>
          </a:ln>
          <a:effectLst/>
        </p:spPr>
        <p:txBody>
          <a:bodyPr wrap="square" lIns="80082" tIns="0" rIns="80082" bIns="0">
            <a:spAutoFit/>
          </a:bodyPr>
          <a:lstStyle/>
          <a:p>
            <a:pPr marL="0" marR="0" lvl="0" indent="0" algn="l" defTabSz="801688" rtl="0" eaLnBrk="0" fontAlgn="base" latinLnBrk="0" hangingPunct="0">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FrutigerNext LT Medium"/>
                <a:ea typeface="华文细黑"/>
              </a:rPr>
              <a:t>Huawei Confidential</a:t>
            </a:r>
          </a:p>
        </p:txBody>
      </p:sp>
      <p:sp>
        <p:nvSpPr>
          <p:cNvPr id="82" name="Rectangle 5"/>
          <p:cNvSpPr>
            <a:spLocks noChangeArrowheads="1"/>
          </p:cNvSpPr>
          <p:nvPr/>
        </p:nvSpPr>
        <p:spPr bwMode="auto">
          <a:xfrm>
            <a:off x="6361113" y="6480629"/>
            <a:ext cx="2097087" cy="3773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eaLnBrk="0" hangingPunct="0">
              <a:lnSpc>
                <a:spcPct val="85000"/>
              </a:lnSpc>
            </a:pPr>
            <a:fld id="{334777C4-916E-458D-ABE7-87ACD557FBD2}" type="slidenum">
              <a:rPr lang="de-DE" altLang="zh-CN" sz="1200" smtClean="0">
                <a:solidFill>
                  <a:srgbClr val="000000"/>
                </a:solidFill>
                <a:latin typeface="FrutigerNext LT Bold" pitchFamily="34" charset="0"/>
                <a:ea typeface="ＭＳ Ｐゴシック" pitchFamily="34" charset="-128"/>
              </a:rPr>
              <a:pPr eaLnBrk="0" hangingPunct="0">
                <a:lnSpc>
                  <a:spcPct val="85000"/>
                </a:lnSpc>
              </a:pPr>
              <a:t>‹#›</a:t>
            </a:fld>
            <a:endParaRPr lang="en-GB" altLang="zh-CN" sz="1200" dirty="0">
              <a:solidFill>
                <a:srgbClr val="000000"/>
              </a:solidFill>
              <a:latin typeface="FrutigerNext LT Bold" pitchFamily="34" charset="0"/>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677"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mj-cs"/>
        </a:defRPr>
      </a:lvl1pPr>
      <a:lvl2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1" fontAlgn="base" hangingPunct="1">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lnSpc>
          <a:spcPct val="140000"/>
        </a:lnSpc>
        <a:spcBef>
          <a:spcPct val="0"/>
        </a:spcBef>
        <a:spcAft>
          <a:spcPct val="0"/>
        </a:spcAft>
        <a:buClr>
          <a:srgbClr val="777777"/>
        </a:buClr>
        <a:buSzPct val="60000"/>
        <a:buFont typeface="Wingdings" pitchFamily="2" charset="2"/>
        <a:buChar char="l"/>
        <a:defRPr sz="2000" b="1">
          <a:solidFill>
            <a:schemeClr val="tx1"/>
          </a:solidFill>
          <a:latin typeface="FrutigerNext LT Regular" pitchFamily="34" charset="0"/>
          <a:ea typeface="黑体" pitchFamily="49" charset="-122"/>
          <a:cs typeface="+mn-cs"/>
        </a:defRPr>
      </a:lvl1pPr>
      <a:lvl2pPr marL="742950" indent="-285750" algn="l" rtl="0" eaLnBrk="1" fontAlgn="base" hangingPunct="1">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1" fontAlgn="base" hangingPunct="1">
        <a:lnSpc>
          <a:spcPct val="140000"/>
        </a:lnSpc>
        <a:spcBef>
          <a:spcPct val="0"/>
        </a:spcBef>
        <a:spcAft>
          <a:spcPct val="0"/>
        </a:spcAft>
        <a:buSzPct val="50000"/>
        <a:buFont typeface="Wingdings" pitchFamily="2" charset="2"/>
        <a:buChar char="n"/>
        <a:defRPr sz="1600">
          <a:solidFill>
            <a:schemeClr val="tx1"/>
          </a:solidFill>
          <a:latin typeface="FrutigerNext LT Regular" pitchFamily="34" charset="0"/>
          <a:ea typeface="+mn-ea"/>
          <a:cs typeface="+mn-cs"/>
        </a:defRPr>
      </a:lvl3pPr>
      <a:lvl4pPr marL="1600200" indent="-228600" algn="l" rtl="0" eaLnBrk="1" fontAlgn="base" hangingPunct="1">
        <a:lnSpc>
          <a:spcPct val="140000"/>
        </a:lnSpc>
        <a:spcBef>
          <a:spcPct val="0"/>
        </a:spcBef>
        <a:spcAft>
          <a:spcPct val="0"/>
        </a:spcAft>
        <a:buChar char="–"/>
        <a:defRPr sz="1400">
          <a:solidFill>
            <a:schemeClr val="tx1"/>
          </a:solidFill>
          <a:latin typeface="FrutigerNext LT Regular" pitchFamily="34" charset="0"/>
          <a:ea typeface="+mn-ea"/>
          <a:cs typeface="+mn-cs"/>
        </a:defRPr>
      </a:lvl4pPr>
      <a:lvl5pPr marL="2057400" indent="-228600" algn="l" rtl="0" eaLnBrk="1" fontAlgn="base" hangingPunct="1">
        <a:lnSpc>
          <a:spcPct val="140000"/>
        </a:lnSpc>
        <a:spcBef>
          <a:spcPct val="0"/>
        </a:spcBef>
        <a:spcAft>
          <a:spcPct val="0"/>
        </a:spcAft>
        <a:buFont typeface="Arial" charset="0"/>
        <a:buChar char="~"/>
        <a:defRPr sz="1200">
          <a:solidFill>
            <a:schemeClr val="tx1"/>
          </a:solidFill>
          <a:latin typeface="FrutigerNext LT Regular"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266" name="Picture 6" descr="5"/>
          <p:cNvPicPr>
            <a:picLocks noChangeAspect="1" noChangeArrowheads="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0" y="5897563"/>
            <a:ext cx="9144000" cy="1003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6" name="Text Box 7"/>
          <p:cNvSpPr txBox="1">
            <a:spLocks noChangeArrowheads="1"/>
          </p:cNvSpPr>
          <p:nvPr/>
        </p:nvSpPr>
        <p:spPr bwMode="auto">
          <a:xfrm>
            <a:off x="3200525" y="2668588"/>
            <a:ext cx="2742949" cy="76137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pitchFamily="2" charset="-122"/>
              </a:defRPr>
            </a:lvl1pPr>
            <a:lvl2pPr marL="742950" indent="-285750" defTabSz="835025" eaLnBrk="0" hangingPunct="0">
              <a:defRPr>
                <a:solidFill>
                  <a:schemeClr val="tx1"/>
                </a:solidFill>
                <a:latin typeface="Calibri" pitchFamily="34" charset="0"/>
                <a:ea typeface="宋体" pitchFamily="2" charset="-122"/>
              </a:defRPr>
            </a:lvl2pPr>
            <a:lvl3pPr marL="1143000" indent="-228600" defTabSz="835025" eaLnBrk="0" hangingPunct="0">
              <a:defRPr>
                <a:solidFill>
                  <a:schemeClr val="tx1"/>
                </a:solidFill>
                <a:latin typeface="Calibri" pitchFamily="34" charset="0"/>
                <a:ea typeface="宋体" pitchFamily="2" charset="-122"/>
              </a:defRPr>
            </a:lvl3pPr>
            <a:lvl4pPr marL="1600200" indent="-228600" defTabSz="835025" eaLnBrk="0" hangingPunct="0">
              <a:defRPr>
                <a:solidFill>
                  <a:schemeClr val="tx1"/>
                </a:solidFill>
                <a:latin typeface="Calibri" pitchFamily="34" charset="0"/>
                <a:ea typeface="宋体" pitchFamily="2" charset="-122"/>
              </a:defRPr>
            </a:lvl4pPr>
            <a:lvl5pPr marL="2057400" indent="-228600" defTabSz="835025" eaLnBrk="0" hangingPunct="0">
              <a:defRPr>
                <a:solidFill>
                  <a:schemeClr val="tx1"/>
                </a:solidFill>
                <a:latin typeface="Calibri" pitchFamily="34" charset="0"/>
                <a:ea typeface="宋体" pitchFamily="2"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pitchFamily="2" charset="-122"/>
              </a:defRPr>
            </a:lvl9pPr>
          </a:lstStyle>
          <a:p>
            <a:pPr algn="ctr">
              <a:defRPr/>
            </a:pPr>
            <a:r>
              <a:rPr lang="en-US" altLang="zh-CN" sz="4400" dirty="0" smtClean="0">
                <a:solidFill>
                  <a:srgbClr val="990000"/>
                </a:solidFill>
                <a:latin typeface="+mn-lt"/>
                <a:ea typeface="MS PGothic" pitchFamily="34" charset="-128"/>
              </a:rPr>
              <a:t>Thank you</a:t>
            </a:r>
          </a:p>
        </p:txBody>
      </p:sp>
      <p:sp>
        <p:nvSpPr>
          <p:cNvPr id="77" name="Text Box 8"/>
          <p:cNvSpPr txBox="1">
            <a:spLocks noChangeArrowheads="1"/>
          </p:cNvSpPr>
          <p:nvPr/>
        </p:nvSpPr>
        <p:spPr bwMode="auto">
          <a:xfrm>
            <a:off x="3161636" y="3429000"/>
            <a:ext cx="2820727" cy="4843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charset="-122"/>
              </a:defRPr>
            </a:lvl1pPr>
            <a:lvl2pPr marL="742950" indent="-285750" defTabSz="835025" eaLnBrk="0" hangingPunct="0">
              <a:defRPr>
                <a:solidFill>
                  <a:schemeClr val="tx1"/>
                </a:solidFill>
                <a:latin typeface="Calibri" pitchFamily="34" charset="0"/>
                <a:ea typeface="宋体" charset="-122"/>
              </a:defRPr>
            </a:lvl2pPr>
            <a:lvl3pPr marL="1143000" indent="-228600" defTabSz="835025" eaLnBrk="0" hangingPunct="0">
              <a:defRPr>
                <a:solidFill>
                  <a:schemeClr val="tx1"/>
                </a:solidFill>
                <a:latin typeface="Calibri" pitchFamily="34" charset="0"/>
                <a:ea typeface="宋体" charset="-122"/>
              </a:defRPr>
            </a:lvl3pPr>
            <a:lvl4pPr marL="1600200" indent="-228600" defTabSz="835025" eaLnBrk="0" hangingPunct="0">
              <a:defRPr>
                <a:solidFill>
                  <a:schemeClr val="tx1"/>
                </a:solidFill>
                <a:latin typeface="Calibri" pitchFamily="34" charset="0"/>
                <a:ea typeface="宋体" charset="-122"/>
              </a:defRPr>
            </a:lvl4pPr>
            <a:lvl5pPr marL="2057400" indent="-228600" defTabSz="835025" eaLnBrk="0" hangingPunct="0">
              <a:defRPr>
                <a:solidFill>
                  <a:schemeClr val="tx1"/>
                </a:solidFill>
                <a:latin typeface="Calibri" pitchFamily="34" charset="0"/>
                <a:ea typeface="宋体"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charset="-122"/>
              </a:defRPr>
            </a:lvl9pPr>
          </a:lstStyle>
          <a:p>
            <a:pPr algn="ctr"/>
            <a:r>
              <a:rPr lang="en-US" altLang="zh-CN" sz="2600" dirty="0">
                <a:solidFill>
                  <a:srgbClr val="666666"/>
                </a:solidFill>
                <a:latin typeface="+mn-lt"/>
                <a:ea typeface="ＭＳ Ｐゴシック" pitchFamily="34" charset="-128"/>
              </a:rPr>
              <a:t>www.huawei.com</a:t>
            </a:r>
            <a:endParaRPr lang="en-US" altLang="zh-CN" sz="2600" dirty="0">
              <a:solidFill>
                <a:srgbClr val="990000"/>
              </a:solidFill>
              <a:latin typeface="+mn-lt"/>
              <a:ea typeface="ＭＳ Ｐゴシック" pitchFamily="34" charset="-128"/>
            </a:endParaRPr>
          </a:p>
        </p:txBody>
      </p:sp>
      <p:sp>
        <p:nvSpPr>
          <p:cNvPr id="5" name="TextBox 4"/>
          <p:cNvSpPr txBox="1"/>
          <p:nvPr/>
        </p:nvSpPr>
        <p:spPr>
          <a:xfrm>
            <a:off x="755650" y="4508500"/>
            <a:ext cx="7632700" cy="1246495"/>
          </a:xfrm>
          <a:prstGeom prst="rect">
            <a:avLst/>
          </a:prstGeom>
          <a:noFill/>
        </p:spPr>
        <p:txBody>
          <a:bodyPr wrap="square" rtlCol="0">
            <a:spAutoFit/>
          </a:bodyPr>
          <a:lstStyle/>
          <a:p>
            <a:pPr algn="just">
              <a:lnSpc>
                <a:spcPct val="100000"/>
              </a:lnSpc>
            </a:pPr>
            <a:r>
              <a:rPr lang="en-US" altLang="zh-CN" sz="1250" b="1" kern="1200" dirty="0" smtClean="0">
                <a:solidFill>
                  <a:schemeClr val="tx1"/>
                </a:solidFill>
                <a:effectLst/>
                <a:latin typeface="FrutigerNext LT Regular" pitchFamily="34" charset="0"/>
                <a:ea typeface="宋体" charset="-122"/>
                <a:cs typeface="+mn-cs"/>
              </a:rPr>
              <a:t>Copyright©2011 Huawei Technologies Co., Ltd. All Rights Reserved.</a:t>
            </a:r>
            <a:endParaRPr lang="zh-CN" altLang="zh-CN" sz="1250" kern="1200" dirty="0" smtClean="0">
              <a:solidFill>
                <a:schemeClr val="tx1"/>
              </a:solidFill>
              <a:effectLst/>
              <a:latin typeface="FrutigerNext LT Regular" pitchFamily="34" charset="0"/>
              <a:ea typeface="宋体" charset="-122"/>
              <a:cs typeface="+mn-cs"/>
            </a:endParaRPr>
          </a:p>
          <a:p>
            <a:pPr algn="just">
              <a:lnSpc>
                <a:spcPct val="100000"/>
              </a:lnSpc>
            </a:pPr>
            <a:r>
              <a:rPr lang="en-US" altLang="zh-CN" sz="1250" kern="1200" dirty="0" smtClean="0">
                <a:solidFill>
                  <a:schemeClr val="tx1"/>
                </a:solidFill>
                <a:effectLst/>
                <a:latin typeface="FrutigerNext LT Regular" pitchFamily="34" charset="0"/>
                <a:ea typeface="宋体" charset="-122"/>
                <a:cs typeface="+mn-cs"/>
              </a:rPr>
              <a:t>The information in this document may contain predictive statements including, without limitation, statements regarding the future financial and operating results, future product portfolio, new technology, etc. There are a number of factors that could cause actual results and developments to differ materially from those expressed or implied in the predictive statements. Therefore, such information is provided for reference purpose only and constitutes neither an offer nor an acceptance. Huawei may change the information at any time without notice. </a:t>
            </a:r>
            <a:endParaRPr lang="zh-CN" altLang="zh-CN" sz="1250" kern="1200" dirty="0">
              <a:solidFill>
                <a:schemeClr val="tx1"/>
              </a:solidFill>
              <a:effectLst/>
              <a:latin typeface="FrutigerNext LT Regular" pitchFamily="34" charset="0"/>
              <a:ea typeface="宋体" charset="-122"/>
              <a:cs typeface="+mn-cs"/>
            </a:endParaRPr>
          </a:p>
        </p:txBody>
      </p:sp>
    </p:spTree>
  </p:cSld>
  <p:clrMap bg1="lt1" tx1="dk1" bg2="lt2" tx2="dk2" accent1="accent1" accent2="accent2" accent3="accent3" accent4="accent4" accent5="accent5" accent6="accent6" hlink="hlink" folHlink="folHlink"/>
  <p:sldLayoutIdLst>
    <p:sldLayoutId id="2147483679" r:id="rId1"/>
  </p:sldLayoutIdLst>
  <p:transition advClick="0" advTm="8000">
    <p:fade thruBlk="1"/>
  </p:transition>
  <p:timing>
    <p:tnLst>
      <p:par>
        <p:cTn id="1" dur="indefinite" restart="never" nodeType="tmRoot"/>
      </p:par>
    </p:tnLst>
  </p:timing>
  <p:txStyles>
    <p:titleStyle>
      <a:lvl1pPr algn="l" rtl="0" eaLnBrk="1" fontAlgn="base" hangingPunct="1">
        <a:spcBef>
          <a:spcPct val="0"/>
        </a:spcBef>
        <a:spcAft>
          <a:spcPct val="0"/>
        </a:spcAft>
        <a:defRPr sz="3200" b="1">
          <a:solidFill>
            <a:srgbClr val="990000"/>
          </a:solidFill>
          <a:latin typeface="+mj-lt"/>
          <a:ea typeface="+mj-ea"/>
          <a:cs typeface="+mj-cs"/>
        </a:defRPr>
      </a:lvl1pPr>
      <a:lvl2pPr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2pPr>
      <a:lvl3pPr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3pPr>
      <a:lvl4pPr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4pPr>
      <a:lvl5pPr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title"/>
          </p:nvPr>
        </p:nvSpPr>
        <p:spPr>
          <a:xfrm>
            <a:off x="533400" y="1066800"/>
            <a:ext cx="8251031" cy="2321719"/>
          </a:xfrm>
          <a:prstGeom prst="rect">
            <a:avLst/>
          </a:prstGeom>
        </p:spPr>
        <p:txBody>
          <a:bodyPr/>
          <a:lstStyle/>
          <a:p>
            <a:pPr lvl="0">
              <a:defRPr sz="1800"/>
            </a:pPr>
            <a:r>
              <a:rPr lang="en-US" sz="3700" dirty="0" smtClean="0"/>
              <a:t>Accelerator powered IPSEC API</a:t>
            </a:r>
            <a:endParaRPr sz="3700"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标题 1"/>
          <p:cNvSpPr>
            <a:spLocks noGrp="1"/>
          </p:cNvSpPr>
          <p:nvPr>
            <p:ph type="title"/>
          </p:nvPr>
        </p:nvSpPr>
        <p:spPr>
          <a:xfrm>
            <a:off x="251520" y="7"/>
            <a:ext cx="8640960" cy="653653"/>
          </a:xfrm>
        </p:spPr>
        <p:txBody>
          <a:bodyPr/>
          <a:lstStyle/>
          <a:p>
            <a:r>
              <a:rPr lang="en-US" altLang="zh-CN" sz="2800" b="1" dirty="0" smtClean="0">
                <a:latin typeface="+mj-lt"/>
                <a:ea typeface="微软雅黑"/>
                <a:sym typeface="Arial"/>
              </a:rPr>
              <a:t>OAI Framework</a:t>
            </a:r>
            <a:endParaRPr lang="zh-CN" altLang="en-US" sz="2800" b="1" dirty="0">
              <a:latin typeface="+mj-lt"/>
              <a:ea typeface="微软雅黑"/>
              <a:sym typeface="Arial"/>
            </a:endParaRPr>
          </a:p>
        </p:txBody>
      </p:sp>
      <p:sp>
        <p:nvSpPr>
          <p:cNvPr id="70" name="日期占位符 3"/>
          <p:cNvSpPr txBox="1">
            <a:spLocks/>
          </p:cNvSpPr>
          <p:nvPr/>
        </p:nvSpPr>
        <p:spPr bwMode="auto">
          <a:xfrm>
            <a:off x="6084896" y="5499100"/>
            <a:ext cx="935037" cy="2159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85000"/>
              </a:lnSpc>
              <a:spcBef>
                <a:spcPct val="0"/>
              </a:spcBef>
              <a:spcAft>
                <a:spcPct val="0"/>
              </a:spcAft>
              <a:buClrTx/>
              <a:buSzTx/>
              <a:buFontTx/>
              <a:buNone/>
              <a:tabLst/>
              <a:defRPr/>
            </a:pPr>
            <a:r>
              <a:rPr kumimoji="0" lang="de-DE" altLang="zh-CN" sz="1000" b="1" i="0" u="none" strike="noStrike" kern="1200" cap="none" spc="0" normalizeH="0" baseline="0" noProof="0" smtClean="0">
                <a:ln>
                  <a:noFill/>
                </a:ln>
                <a:solidFill>
                  <a:prstClr val="black"/>
                </a:solidFill>
                <a:effectLst/>
                <a:uLnTx/>
                <a:uFillTx/>
                <a:latin typeface="Arial"/>
                <a:ea typeface="微软雅黑"/>
                <a:cs typeface="+mn-cs"/>
                <a:sym typeface="Arial"/>
              </a:rPr>
              <a:t>Page </a:t>
            </a:r>
            <a:fld id="{8D90C36B-03E0-4A64-8B16-23E7914C4961}" type="slidenum">
              <a:rPr kumimoji="0" lang="de-DE" altLang="zh-CN" sz="1000" b="1" i="0" u="none" strike="noStrike" kern="1200" cap="none" spc="0" normalizeH="0" baseline="0" noProof="0" smtClean="0">
                <a:ln>
                  <a:noFill/>
                </a:ln>
                <a:solidFill>
                  <a:prstClr val="black"/>
                </a:solidFill>
                <a:effectLst/>
                <a:uLnTx/>
                <a:uFillTx/>
                <a:latin typeface="Arial"/>
                <a:ea typeface="微软雅黑"/>
                <a:cs typeface="+mn-cs"/>
                <a:sym typeface="Arial"/>
              </a:rPr>
              <a:pPr marL="0" marR="0" lvl="0" indent="0" algn="ctr" defTabSz="914400" rtl="0" eaLnBrk="0" fontAlgn="base" latinLnBrk="0" hangingPunct="0">
                <a:lnSpc>
                  <a:spcPct val="85000"/>
                </a:lnSpc>
                <a:spcBef>
                  <a:spcPct val="0"/>
                </a:spcBef>
                <a:spcAft>
                  <a:spcPct val="0"/>
                </a:spcAft>
                <a:buClrTx/>
                <a:buSzTx/>
                <a:buFontTx/>
                <a:buNone/>
                <a:tabLst/>
                <a:defRPr/>
              </a:pPr>
              <a:t>2</a:t>
            </a:fld>
            <a:endParaRPr kumimoji="0" lang="en-GB" altLang="zh-CN" sz="1000" b="1" i="0" u="none" strike="noStrike" kern="1200" cap="none" spc="0" normalizeH="0" baseline="0" noProof="0" dirty="0">
              <a:ln>
                <a:noFill/>
              </a:ln>
              <a:solidFill>
                <a:prstClr val="black"/>
              </a:solidFill>
              <a:effectLst/>
              <a:uLnTx/>
              <a:uFillTx/>
              <a:latin typeface="Arial"/>
              <a:ea typeface="微软雅黑"/>
              <a:cs typeface="+mn-cs"/>
              <a:sym typeface="Arial"/>
            </a:endParaRPr>
          </a:p>
        </p:txBody>
      </p:sp>
      <p:sp>
        <p:nvSpPr>
          <p:cNvPr id="71" name="矩形 70"/>
          <p:cNvSpPr/>
          <p:nvPr/>
        </p:nvSpPr>
        <p:spPr bwMode="auto">
          <a:xfrm>
            <a:off x="457200" y="4800600"/>
            <a:ext cx="7920880" cy="1226394"/>
          </a:xfrm>
          <a:prstGeom prst="rect">
            <a:avLst/>
          </a:prstGeom>
          <a:solidFill>
            <a:srgbClr val="1F497D">
              <a:lumMod val="60000"/>
              <a:lumOff val="40000"/>
            </a:srgbClr>
          </a:solidFill>
          <a:ln w="25400" cap="flat" cmpd="sng" algn="ctr">
            <a:noFill/>
            <a:prstDash val="solid"/>
            <a:headEnd type="none" w="med" len="med"/>
            <a:tailEnd type="none" w="med" len="med"/>
          </a:ln>
          <a:effectLst/>
        </p:spPr>
        <p:txBody>
          <a:bodyPr vert="horz" wrap="square" lIns="79200" tIns="39600" rIns="79200" bIns="39600" numCol="1" rtlCol="0" anchor="t" anchorCtr="0" compatLnSpc="1">
            <a:prstTxWarp prst="textNoShape">
              <a:avLst/>
            </a:prstTxWarp>
            <a:noAutofit/>
          </a:bodyPr>
          <a:lstStyle/>
          <a:p>
            <a:pPr marL="0" marR="0" lvl="0" indent="0" algn="l" defTabSz="801688" eaLnBrk="1" fontAlgn="auto" latinLnBrk="0" hangingPunct="1">
              <a:lnSpc>
                <a:spcPct val="120000"/>
              </a:lnSpc>
              <a:spcBef>
                <a:spcPts val="0"/>
              </a:spcBef>
              <a:spcAft>
                <a:spcPts val="0"/>
              </a:spcAft>
              <a:buClrTx/>
              <a:buSzTx/>
              <a:buFont typeface="Wingdings" pitchFamily="2" charset="2"/>
              <a:buChar char="l"/>
              <a:tabLst/>
              <a:defRPr/>
            </a:pPr>
            <a:r>
              <a:rPr kumimoji="0" lang="en-US" altLang="zh-CN" sz="1200" b="1" i="0" u="none" strike="noStrike" kern="0" cap="none" spc="0" normalizeH="0" baseline="0" noProof="0" dirty="0" smtClean="0">
                <a:ln>
                  <a:noFill/>
                </a:ln>
                <a:solidFill>
                  <a:prstClr val="white"/>
                </a:solidFill>
                <a:effectLst/>
                <a:uLnTx/>
                <a:uFillTx/>
                <a:latin typeface="Arial"/>
                <a:ea typeface="微软雅黑"/>
                <a:cs typeface="+mn-cs"/>
                <a:sym typeface="Arial"/>
              </a:rPr>
              <a:t>AAL</a:t>
            </a:r>
            <a:r>
              <a:rPr kumimoji="0" lang="zh-CN" altLang="en-US" sz="1200" b="1" i="0" u="none" strike="noStrike" kern="0" cap="none" spc="0" normalizeH="0" baseline="0" noProof="0" dirty="0" smtClean="0">
                <a:ln>
                  <a:noFill/>
                </a:ln>
                <a:solidFill>
                  <a:prstClr val="white"/>
                </a:solidFill>
                <a:effectLst/>
                <a:uLnTx/>
                <a:uFillTx/>
                <a:latin typeface="Arial"/>
                <a:ea typeface="微软雅黑"/>
                <a:cs typeface="+mn-cs"/>
                <a:sym typeface="Arial"/>
              </a:rPr>
              <a:t>：</a:t>
            </a:r>
            <a:r>
              <a:rPr lang="en-US" altLang="zh-CN" sz="1200" b="1" kern="0" dirty="0" smtClean="0">
                <a:solidFill>
                  <a:prstClr val="white"/>
                </a:solidFill>
                <a:latin typeface="Arial"/>
                <a:ea typeface="微软雅黑"/>
                <a:sym typeface="Arial"/>
              </a:rPr>
              <a:t>a set of open and common APIs, which shields the difference of accelerators as well as offer a uniform interface for VNFs. VNFs can involve these APIs to implement various of accelerated functions (e.g. Crypto, Compression, DPI and Forwarding)</a:t>
            </a:r>
            <a:endParaRPr kumimoji="0" lang="en-US" altLang="zh-CN" sz="1200" b="1" i="0" u="none" strike="noStrike" kern="0" cap="none" spc="0" normalizeH="0" baseline="0" noProof="0" dirty="0" smtClean="0">
              <a:ln>
                <a:noFill/>
              </a:ln>
              <a:solidFill>
                <a:prstClr val="white"/>
              </a:solidFill>
              <a:effectLst/>
              <a:uLnTx/>
              <a:uFillTx/>
              <a:latin typeface="Arial"/>
              <a:ea typeface="微软雅黑"/>
              <a:cs typeface="+mn-cs"/>
              <a:sym typeface="Arial"/>
            </a:endParaRPr>
          </a:p>
          <a:p>
            <a:pPr marL="0" marR="0" lvl="0" indent="0" algn="l" defTabSz="801688" eaLnBrk="1" fontAlgn="auto" latinLnBrk="0" hangingPunct="1">
              <a:lnSpc>
                <a:spcPct val="120000"/>
              </a:lnSpc>
              <a:spcBef>
                <a:spcPts val="0"/>
              </a:spcBef>
              <a:spcAft>
                <a:spcPts val="0"/>
              </a:spcAft>
              <a:buClrTx/>
              <a:buSzTx/>
              <a:buFont typeface="Wingdings" pitchFamily="2" charset="2"/>
              <a:buChar char="l"/>
              <a:tabLst/>
              <a:defRPr/>
            </a:pPr>
            <a:r>
              <a:rPr kumimoji="0" lang="en-US" altLang="zh-CN" sz="1200" b="1" i="0" u="none" strike="noStrike" kern="0" cap="none" spc="0" normalizeH="0" baseline="0" noProof="0" dirty="0" smtClean="0">
                <a:ln>
                  <a:noFill/>
                </a:ln>
                <a:solidFill>
                  <a:prstClr val="white"/>
                </a:solidFill>
                <a:effectLst/>
                <a:uLnTx/>
                <a:uFillTx/>
                <a:latin typeface="Arial"/>
                <a:ea typeface="微软雅黑"/>
                <a:cs typeface="+mn-cs"/>
                <a:sym typeface="Arial"/>
              </a:rPr>
              <a:t>Manager</a:t>
            </a:r>
            <a:r>
              <a:rPr kumimoji="0" lang="zh-CN" altLang="en-US" sz="1200" b="1" i="0" u="none" strike="noStrike" kern="0" cap="none" spc="0" normalizeH="0" baseline="0" noProof="0" dirty="0" smtClean="0">
                <a:ln>
                  <a:noFill/>
                </a:ln>
                <a:solidFill>
                  <a:prstClr val="white"/>
                </a:solidFill>
                <a:effectLst/>
                <a:uLnTx/>
                <a:uFillTx/>
                <a:latin typeface="Arial"/>
                <a:ea typeface="微软雅黑"/>
                <a:cs typeface="+mn-cs"/>
                <a:sym typeface="Arial"/>
              </a:rPr>
              <a:t>：</a:t>
            </a:r>
            <a:r>
              <a:rPr lang="en-US" altLang="zh-CN" sz="1200" b="1" kern="0" dirty="0" smtClean="0">
                <a:solidFill>
                  <a:prstClr val="white"/>
                </a:solidFill>
                <a:latin typeface="Arial"/>
                <a:ea typeface="微软雅黑"/>
                <a:sym typeface="Arial"/>
              </a:rPr>
              <a:t>in charge of the management and the orchestration of accelerator resources and bridging between VNFs and accelerators. </a:t>
            </a:r>
            <a:endParaRPr kumimoji="0" lang="en-US" altLang="zh-CN" sz="1200" b="1" i="0" u="none" strike="noStrike" kern="0" cap="none" spc="0" normalizeH="0" baseline="0" noProof="0" dirty="0" smtClean="0">
              <a:ln>
                <a:noFill/>
              </a:ln>
              <a:solidFill>
                <a:prstClr val="white"/>
              </a:solidFill>
              <a:effectLst/>
              <a:uLnTx/>
              <a:uFillTx/>
              <a:latin typeface="Arial"/>
              <a:ea typeface="微软雅黑"/>
              <a:cs typeface="+mn-cs"/>
              <a:sym typeface="Arial"/>
            </a:endParaRPr>
          </a:p>
        </p:txBody>
      </p:sp>
      <p:grpSp>
        <p:nvGrpSpPr>
          <p:cNvPr id="72" name="组合 192"/>
          <p:cNvGrpSpPr/>
          <p:nvPr/>
        </p:nvGrpSpPr>
        <p:grpSpPr>
          <a:xfrm>
            <a:off x="467544" y="1320254"/>
            <a:ext cx="7920880" cy="3024336"/>
            <a:chOff x="467544" y="699542"/>
            <a:chExt cx="7920880" cy="3024336"/>
          </a:xfrm>
        </p:grpSpPr>
        <p:sp>
          <p:nvSpPr>
            <p:cNvPr id="73" name="L 形 72"/>
            <p:cNvSpPr/>
            <p:nvPr/>
          </p:nvSpPr>
          <p:spPr bwMode="auto">
            <a:xfrm rot="16200000">
              <a:off x="2915376" y="-1748290"/>
              <a:ext cx="3024336" cy="7920000"/>
            </a:xfrm>
            <a:prstGeom prst="corner">
              <a:avLst>
                <a:gd name="adj1" fmla="val 72224"/>
                <a:gd name="adj2" fmla="val 77721"/>
              </a:avLst>
            </a:prstGeom>
            <a:solidFill>
              <a:sysClr val="window" lastClr="FFFFFF">
                <a:lumMod val="85000"/>
              </a:sysClr>
            </a:solid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algn="r" defTabSz="801688" eaLnBrk="1" fontAlgn="auto" latinLnBrk="0" hangingPunct="1">
                <a:lnSpc>
                  <a:spcPct val="100000"/>
                </a:lnSpc>
                <a:spcBef>
                  <a:spcPts val="0"/>
                </a:spcBef>
                <a:spcAft>
                  <a:spcPts val="0"/>
                </a:spcAft>
                <a:buClrTx/>
                <a:buSzTx/>
                <a:buFontTx/>
                <a:buNone/>
                <a:tabLst/>
                <a:defRPr/>
              </a:pPr>
              <a:endParaRPr kumimoji="0" lang="zh-CN" altLang="en-US" sz="8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74" name="矩形 73"/>
            <p:cNvSpPr/>
            <p:nvPr/>
          </p:nvSpPr>
          <p:spPr bwMode="auto">
            <a:xfrm rot="10800000">
              <a:off x="811930" y="1457828"/>
              <a:ext cx="5165790" cy="1310771"/>
            </a:xfrm>
            <a:prstGeom prst="rect">
              <a:avLst/>
            </a:prstGeom>
            <a:solidFill>
              <a:srgbClr val="1F497D">
                <a:lumMod val="60000"/>
                <a:lumOff val="40000"/>
              </a:srgbClr>
            </a:solidFill>
            <a:ln w="9525" cap="flat" cmpd="sng" algn="ctr">
              <a:noFill/>
              <a:prstDash val="sysDot"/>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75" name="矩形 74"/>
            <p:cNvSpPr/>
            <p:nvPr/>
          </p:nvSpPr>
          <p:spPr bwMode="auto">
            <a:xfrm>
              <a:off x="880808" y="1707653"/>
              <a:ext cx="4959160" cy="866213"/>
            </a:xfrm>
            <a:prstGeom prst="rect">
              <a:avLst/>
            </a:prstGeom>
            <a:noFill/>
            <a:ln w="19050"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endParaRPr kumimoji="0" lang="zh-CN" altLang="en-US" sz="1000" b="1" i="0" u="none" strike="noStrike" kern="0" cap="none" spc="0" normalizeH="0" baseline="0" noProof="0" dirty="0" smtClean="0">
                <a:ln>
                  <a:noFill/>
                </a:ln>
                <a:solidFill>
                  <a:srgbClr val="EEECE1"/>
                </a:solidFill>
                <a:effectLst/>
                <a:uLnTx/>
                <a:uFillTx/>
                <a:latin typeface="Arial"/>
                <a:ea typeface="微软雅黑"/>
                <a:sym typeface="Arial"/>
              </a:endParaRPr>
            </a:p>
          </p:txBody>
        </p:sp>
        <p:sp>
          <p:nvSpPr>
            <p:cNvPr id="76" name="矩形 75"/>
            <p:cNvSpPr/>
            <p:nvPr/>
          </p:nvSpPr>
          <p:spPr bwMode="auto">
            <a:xfrm>
              <a:off x="827584" y="2859782"/>
              <a:ext cx="5165791" cy="806285"/>
            </a:xfrm>
            <a:prstGeom prst="rect">
              <a:avLst/>
            </a:prstGeom>
            <a:solidFill>
              <a:srgbClr val="F79646">
                <a:lumMod val="60000"/>
                <a:lumOff val="40000"/>
              </a:srgbClr>
            </a:solidFill>
            <a:ln w="9525" cap="flat" cmpd="sng" algn="ctr">
              <a:no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OAI Hardware( Fixed or Programmable)</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a:p>
              <a:pPr marL="0" marR="0" lvl="0" indent="0" defTabSz="801688" eaLnBrk="1" fontAlgn="auto" latinLnBrk="0" hangingPunct="1">
                <a:lnSpc>
                  <a:spcPct val="100000"/>
                </a:lnSpc>
                <a:spcBef>
                  <a:spcPts val="0"/>
                </a:spcBef>
                <a:spcAft>
                  <a:spcPts val="0"/>
                </a:spcAft>
                <a:buClrTx/>
                <a:buSzTx/>
                <a:buFontTx/>
                <a:buNone/>
                <a:tabLst/>
                <a:defRPr/>
              </a:pP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77" name="矩形 76"/>
            <p:cNvSpPr/>
            <p:nvPr/>
          </p:nvSpPr>
          <p:spPr bwMode="auto">
            <a:xfrm>
              <a:off x="882927" y="719667"/>
              <a:ext cx="4994594" cy="600017"/>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square" lIns="79200" tIns="39600" rIns="79200" bIns="39600" numCol="1" rtlCol="0" anchor="t"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78" name="矩形 77"/>
            <p:cNvSpPr/>
            <p:nvPr/>
          </p:nvSpPr>
          <p:spPr bwMode="auto">
            <a:xfrm>
              <a:off x="6247645" y="961313"/>
              <a:ext cx="1998059" cy="2544259"/>
            </a:xfrm>
            <a:prstGeom prst="rect">
              <a:avLst/>
            </a:prstGeom>
            <a:solidFill>
              <a:srgbClr val="1F497D">
                <a:lumMod val="60000"/>
                <a:lumOff val="40000"/>
              </a:srgbClr>
            </a:solidFill>
            <a:ln w="9525" cap="flat" cmpd="sng" algn="ctr">
              <a:no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a:bodyPr>
            <a:lstStyle/>
            <a:p>
              <a:pPr marL="0" marR="0" lvl="0" indent="0" algn="l" defTabSz="801688"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prstClr val="white"/>
                  </a:solidFill>
                  <a:effectLst/>
                  <a:uLnTx/>
                  <a:uFillTx/>
                  <a:latin typeface="Arial"/>
                  <a:ea typeface="微软雅黑"/>
                  <a:sym typeface="Arial"/>
                </a:rPr>
                <a:t>OAI Manager</a:t>
              </a:r>
              <a:endParaRPr kumimoji="0" lang="zh-CN" altLang="en-US" sz="1000" b="1" i="0" u="none" strike="noStrike" kern="0" cap="none" spc="0" normalizeH="0" baseline="0" noProof="0" dirty="0" smtClean="0">
                <a:ln>
                  <a:noFill/>
                </a:ln>
                <a:solidFill>
                  <a:prstClr val="white"/>
                </a:solidFill>
                <a:effectLst/>
                <a:uLnTx/>
                <a:uFillTx/>
                <a:latin typeface="Arial"/>
                <a:ea typeface="微软雅黑"/>
                <a:sym typeface="Arial"/>
              </a:endParaRPr>
            </a:p>
          </p:txBody>
        </p:sp>
        <p:sp>
          <p:nvSpPr>
            <p:cNvPr id="79" name="矩形 78"/>
            <p:cNvSpPr/>
            <p:nvPr/>
          </p:nvSpPr>
          <p:spPr bwMode="auto">
            <a:xfrm>
              <a:off x="6390364" y="1311497"/>
              <a:ext cx="1462703" cy="24941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Director</a:t>
              </a:r>
            </a:p>
          </p:txBody>
        </p:sp>
        <p:sp>
          <p:nvSpPr>
            <p:cNvPr id="80" name="矩形 79"/>
            <p:cNvSpPr/>
            <p:nvPr/>
          </p:nvSpPr>
          <p:spPr bwMode="auto">
            <a:xfrm>
              <a:off x="6390364" y="1883506"/>
              <a:ext cx="1462703" cy="329803"/>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AP-VNF Function Manager</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81" name="矩形 80"/>
            <p:cNvSpPr/>
            <p:nvPr/>
          </p:nvSpPr>
          <p:spPr bwMode="auto">
            <a:xfrm>
              <a:off x="6390364" y="2931790"/>
              <a:ext cx="1462703" cy="36016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OAI Resource Manager</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cxnSp>
          <p:nvCxnSpPr>
            <p:cNvPr id="82" name="形状 73"/>
            <p:cNvCxnSpPr>
              <a:stCxn id="81" idx="1"/>
              <a:endCxn id="76" idx="3"/>
            </p:cNvCxnSpPr>
            <p:nvPr/>
          </p:nvCxnSpPr>
          <p:spPr bwMode="auto">
            <a:xfrm rot="10800000" flipV="1">
              <a:off x="5993376" y="3111871"/>
              <a:ext cx="396989" cy="151054"/>
            </a:xfrm>
            <a:prstGeom prst="bentConnector3">
              <a:avLst>
                <a:gd name="adj1" fmla="val 50000"/>
              </a:avLst>
            </a:prstGeom>
            <a:noFill/>
            <a:ln w="9525" cap="flat" cmpd="sng" algn="ctr">
              <a:solidFill>
                <a:sysClr val="windowText" lastClr="000000"/>
              </a:solidFill>
              <a:prstDash val="solid"/>
              <a:round/>
              <a:headEnd type="none" w="med" len="med"/>
              <a:tailEnd type="none" w="med" len="med"/>
            </a:ln>
            <a:effectLst/>
          </p:spPr>
        </p:cxnSp>
        <p:sp>
          <p:nvSpPr>
            <p:cNvPr id="83" name="矩形 82"/>
            <p:cNvSpPr/>
            <p:nvPr/>
          </p:nvSpPr>
          <p:spPr bwMode="auto">
            <a:xfrm>
              <a:off x="1527123" y="2044187"/>
              <a:ext cx="504000" cy="468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DPI</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Driver#2</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84" name="矩形 83"/>
            <p:cNvSpPr/>
            <p:nvPr/>
          </p:nvSpPr>
          <p:spPr bwMode="auto">
            <a:xfrm>
              <a:off x="985384" y="2044186"/>
              <a:ext cx="504000" cy="468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DPI </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Driver#1</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85" name="矩形 84"/>
            <p:cNvSpPr/>
            <p:nvPr/>
          </p:nvSpPr>
          <p:spPr bwMode="auto">
            <a:xfrm>
              <a:off x="2742851" y="2044187"/>
              <a:ext cx="581474" cy="468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Crypto</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Driver</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#2</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86" name="矩形 85"/>
            <p:cNvSpPr/>
            <p:nvPr/>
          </p:nvSpPr>
          <p:spPr bwMode="auto">
            <a:xfrm>
              <a:off x="2093140" y="2044187"/>
              <a:ext cx="581474" cy="468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Crypto</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Driver</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#1</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87" name="矩形 86"/>
            <p:cNvSpPr/>
            <p:nvPr/>
          </p:nvSpPr>
          <p:spPr bwMode="auto">
            <a:xfrm>
              <a:off x="4405781" y="2044187"/>
              <a:ext cx="955277" cy="468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Forwarding</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Driver</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 #2</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88" name="矩形 87"/>
            <p:cNvSpPr/>
            <p:nvPr/>
          </p:nvSpPr>
          <p:spPr bwMode="auto">
            <a:xfrm>
              <a:off x="3352800" y="2046288"/>
              <a:ext cx="955277" cy="468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Forwarding</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Driver</a:t>
              </a:r>
            </a:p>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#1</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89" name="矩形 88"/>
            <p:cNvSpPr/>
            <p:nvPr/>
          </p:nvSpPr>
          <p:spPr bwMode="auto">
            <a:xfrm>
              <a:off x="5418961" y="2044187"/>
              <a:ext cx="344348" cy="468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90" name="矩形 89"/>
            <p:cNvSpPr/>
            <p:nvPr/>
          </p:nvSpPr>
          <p:spPr bwMode="auto">
            <a:xfrm>
              <a:off x="985384" y="1836976"/>
              <a:ext cx="1044000" cy="18955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DPI API</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91" name="矩形 90"/>
            <p:cNvSpPr/>
            <p:nvPr/>
          </p:nvSpPr>
          <p:spPr bwMode="auto">
            <a:xfrm>
              <a:off x="2091765" y="1836976"/>
              <a:ext cx="1239652" cy="18955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Crypto API</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92" name="矩形 91"/>
            <p:cNvSpPr/>
            <p:nvPr/>
          </p:nvSpPr>
          <p:spPr bwMode="auto">
            <a:xfrm>
              <a:off x="3393798" y="1836976"/>
              <a:ext cx="1962783" cy="18955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Forwarding API</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93" name="矩形 92"/>
            <p:cNvSpPr/>
            <p:nvPr/>
          </p:nvSpPr>
          <p:spPr bwMode="auto">
            <a:xfrm>
              <a:off x="5418961" y="1836697"/>
              <a:ext cx="344348" cy="18955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cxnSp>
          <p:nvCxnSpPr>
            <p:cNvPr id="94" name="直接连接符 93"/>
            <p:cNvCxnSpPr>
              <a:stCxn id="80" idx="2"/>
              <a:endCxn id="81" idx="0"/>
            </p:cNvCxnSpPr>
            <p:nvPr/>
          </p:nvCxnSpPr>
          <p:spPr bwMode="auto">
            <a:xfrm>
              <a:off x="7121716" y="2213309"/>
              <a:ext cx="0" cy="718481"/>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5" name="肘形连接符 94"/>
            <p:cNvCxnSpPr>
              <a:stCxn id="75" idx="1"/>
              <a:endCxn id="76" idx="1"/>
            </p:cNvCxnSpPr>
            <p:nvPr/>
          </p:nvCxnSpPr>
          <p:spPr bwMode="auto">
            <a:xfrm rot="10800000" flipV="1">
              <a:off x="827584" y="2140759"/>
              <a:ext cx="53224" cy="1122165"/>
            </a:xfrm>
            <a:prstGeom prst="bentConnector3">
              <a:avLst>
                <a:gd name="adj1" fmla="val 529505"/>
              </a:avLst>
            </a:prstGeom>
            <a:noFill/>
            <a:ln w="9525" cap="flat" cmpd="sng" algn="ctr">
              <a:solidFill>
                <a:sysClr val="windowText" lastClr="000000"/>
              </a:solidFill>
              <a:prstDash val="solid"/>
              <a:round/>
              <a:headEnd type="none" w="med" len="med"/>
              <a:tailEnd type="none" w="med" len="med"/>
            </a:ln>
            <a:effectLst/>
          </p:spPr>
        </p:cxnSp>
        <p:cxnSp>
          <p:nvCxnSpPr>
            <p:cNvPr id="96" name="肘形连接符 95"/>
            <p:cNvCxnSpPr/>
            <p:nvPr/>
          </p:nvCxnSpPr>
          <p:spPr bwMode="auto">
            <a:xfrm>
              <a:off x="7853068" y="1436202"/>
              <a:ext cx="12585" cy="1731044"/>
            </a:xfrm>
            <a:prstGeom prst="bentConnector3">
              <a:avLst>
                <a:gd name="adj1" fmla="val 1800000"/>
              </a:avLst>
            </a:prstGeom>
            <a:noFill/>
            <a:ln w="9525" cap="flat" cmpd="sng" algn="ctr">
              <a:solidFill>
                <a:sysClr val="windowText" lastClr="000000"/>
              </a:solidFill>
              <a:prstDash val="solid"/>
              <a:round/>
              <a:headEnd type="none" w="med" len="med"/>
              <a:tailEnd type="none" w="med" len="med"/>
            </a:ln>
            <a:effectLst/>
          </p:spPr>
        </p:cxnSp>
        <p:cxnSp>
          <p:nvCxnSpPr>
            <p:cNvPr id="97" name="直接连接符 96"/>
            <p:cNvCxnSpPr>
              <a:stCxn id="79" idx="2"/>
              <a:endCxn id="80" idx="0"/>
            </p:cNvCxnSpPr>
            <p:nvPr/>
          </p:nvCxnSpPr>
          <p:spPr bwMode="auto">
            <a:xfrm>
              <a:off x="7121716" y="1560907"/>
              <a:ext cx="0" cy="322599"/>
            </a:xfrm>
            <a:prstGeom prst="line">
              <a:avLst/>
            </a:prstGeom>
            <a:noFill/>
            <a:ln w="9525" cap="flat" cmpd="sng" algn="ctr">
              <a:solidFill>
                <a:sysClr val="windowText" lastClr="000000"/>
              </a:solidFill>
              <a:prstDash val="solid"/>
              <a:round/>
              <a:headEnd type="none" w="med" len="med"/>
              <a:tailEnd type="none" w="med" len="med"/>
            </a:ln>
            <a:effectLst/>
          </p:spPr>
        </p:cxnSp>
        <p:sp>
          <p:nvSpPr>
            <p:cNvPr id="98" name="矩形 97"/>
            <p:cNvSpPr/>
            <p:nvPr/>
          </p:nvSpPr>
          <p:spPr bwMode="auto">
            <a:xfrm>
              <a:off x="967059" y="778933"/>
              <a:ext cx="1070389" cy="440976"/>
            </a:xfrm>
            <a:prstGeom prst="rect">
              <a:avLst/>
            </a:prstGeom>
            <a:solidFill>
              <a:srgbClr val="F79646">
                <a:lumMod val="60000"/>
                <a:lumOff val="40000"/>
              </a:srgbClr>
            </a:solidFill>
            <a:ln w="9525" cap="flat" cmpd="sng" algn="ctr">
              <a:no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VNF #1</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99" name="矩形 98"/>
            <p:cNvSpPr/>
            <p:nvPr/>
          </p:nvSpPr>
          <p:spPr bwMode="auto">
            <a:xfrm>
              <a:off x="1097467" y="982133"/>
              <a:ext cx="820540" cy="19199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900" b="0" i="0" u="none" strike="noStrike" kern="0" cap="none" spc="0" normalizeH="0" baseline="0" noProof="0" dirty="0" smtClean="0">
                  <a:ln>
                    <a:noFill/>
                  </a:ln>
                  <a:solidFill>
                    <a:srgbClr val="000000"/>
                  </a:solidFill>
                  <a:effectLst/>
                  <a:uLnTx/>
                  <a:uFillTx/>
                  <a:latin typeface="Arial"/>
                  <a:ea typeface="微软雅黑"/>
                  <a:sym typeface="Arial"/>
                </a:rPr>
                <a:t>DPI Agent</a:t>
              </a:r>
              <a:endParaRPr kumimoji="0" lang="zh-CN" altLang="en-US" sz="900" b="0" i="0" u="none" strike="noStrike" kern="0" cap="none" spc="0" normalizeH="0" baseline="0" noProof="0" dirty="0" smtClean="0">
                <a:ln>
                  <a:noFill/>
                </a:ln>
                <a:solidFill>
                  <a:srgbClr val="000000"/>
                </a:solidFill>
                <a:effectLst/>
                <a:uLnTx/>
                <a:uFillTx/>
                <a:latin typeface="Arial"/>
                <a:ea typeface="微软雅黑"/>
                <a:sym typeface="Arial"/>
              </a:endParaRPr>
            </a:p>
          </p:txBody>
        </p:sp>
        <p:cxnSp>
          <p:nvCxnSpPr>
            <p:cNvPr id="100" name="直接连接符 99"/>
            <p:cNvCxnSpPr/>
            <p:nvPr/>
          </p:nvCxnSpPr>
          <p:spPr bwMode="auto">
            <a:xfrm flipH="1">
              <a:off x="1507561" y="1174124"/>
              <a:ext cx="353" cy="662852"/>
            </a:xfrm>
            <a:prstGeom prst="line">
              <a:avLst/>
            </a:prstGeom>
            <a:noFill/>
            <a:ln w="12700" cap="flat" cmpd="sng" algn="ctr">
              <a:solidFill>
                <a:sysClr val="window" lastClr="FFFFFF">
                  <a:lumMod val="50000"/>
                </a:sysClr>
              </a:solidFill>
              <a:prstDash val="solid"/>
              <a:round/>
              <a:headEnd type="oval" w="med" len="med"/>
              <a:tailEnd type="oval" w="med" len="med"/>
            </a:ln>
            <a:effectLst/>
          </p:spPr>
        </p:cxnSp>
        <p:sp>
          <p:nvSpPr>
            <p:cNvPr id="101" name="矩形 100"/>
            <p:cNvSpPr/>
            <p:nvPr/>
          </p:nvSpPr>
          <p:spPr bwMode="auto">
            <a:xfrm>
              <a:off x="2142675" y="778933"/>
              <a:ext cx="1134826" cy="440976"/>
            </a:xfrm>
            <a:prstGeom prst="rect">
              <a:avLst/>
            </a:prstGeom>
            <a:solidFill>
              <a:srgbClr val="F79646">
                <a:lumMod val="60000"/>
                <a:lumOff val="40000"/>
              </a:srgbClr>
            </a:solidFill>
            <a:ln w="9525" cap="flat" cmpd="sng" algn="ctr">
              <a:no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VNF #2</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02" name="矩形 101"/>
            <p:cNvSpPr/>
            <p:nvPr/>
          </p:nvSpPr>
          <p:spPr bwMode="auto">
            <a:xfrm>
              <a:off x="2212132" y="982133"/>
              <a:ext cx="998919" cy="19199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900" b="0" i="0" u="none" strike="noStrike" kern="0" cap="none" spc="0" normalizeH="0" baseline="0" noProof="0" dirty="0" smtClean="0">
                  <a:ln>
                    <a:noFill/>
                  </a:ln>
                  <a:solidFill>
                    <a:srgbClr val="000000"/>
                  </a:solidFill>
                  <a:effectLst/>
                  <a:uLnTx/>
                  <a:uFillTx/>
                  <a:latin typeface="Arial"/>
                  <a:ea typeface="微软雅黑"/>
                  <a:sym typeface="Arial"/>
                </a:rPr>
                <a:t>Crypto Agent</a:t>
              </a:r>
              <a:endParaRPr kumimoji="0" lang="zh-CN" altLang="en-US" sz="900" b="0" i="0" u="none" strike="noStrike" kern="0" cap="none" spc="0" normalizeH="0" baseline="0" noProof="0" dirty="0" smtClean="0">
                <a:ln>
                  <a:noFill/>
                </a:ln>
                <a:solidFill>
                  <a:srgbClr val="000000"/>
                </a:solidFill>
                <a:effectLst/>
                <a:uLnTx/>
                <a:uFillTx/>
                <a:latin typeface="Arial"/>
                <a:ea typeface="微软雅黑"/>
                <a:sym typeface="Arial"/>
              </a:endParaRPr>
            </a:p>
          </p:txBody>
        </p:sp>
        <p:cxnSp>
          <p:nvCxnSpPr>
            <p:cNvPr id="103" name="直接连接符 102"/>
            <p:cNvCxnSpPr/>
            <p:nvPr/>
          </p:nvCxnSpPr>
          <p:spPr bwMode="auto">
            <a:xfrm flipH="1">
              <a:off x="2711591" y="1174124"/>
              <a:ext cx="1" cy="662852"/>
            </a:xfrm>
            <a:prstGeom prst="line">
              <a:avLst/>
            </a:prstGeom>
            <a:noFill/>
            <a:ln w="12700" cap="flat" cmpd="sng" algn="ctr">
              <a:solidFill>
                <a:sysClr val="window" lastClr="FFFFFF">
                  <a:lumMod val="50000"/>
                </a:sysClr>
              </a:solidFill>
              <a:prstDash val="solid"/>
              <a:round/>
              <a:headEnd type="oval" w="med" len="med"/>
              <a:tailEnd type="oval" w="med" len="med"/>
            </a:ln>
            <a:effectLst/>
          </p:spPr>
        </p:cxnSp>
        <p:sp>
          <p:nvSpPr>
            <p:cNvPr id="104" name="矩形 103"/>
            <p:cNvSpPr/>
            <p:nvPr/>
          </p:nvSpPr>
          <p:spPr bwMode="auto">
            <a:xfrm>
              <a:off x="3595261" y="778933"/>
              <a:ext cx="1569714" cy="440976"/>
            </a:xfrm>
            <a:prstGeom prst="rect">
              <a:avLst/>
            </a:prstGeom>
            <a:solidFill>
              <a:srgbClr val="F79646">
                <a:lumMod val="60000"/>
                <a:lumOff val="40000"/>
              </a:srgbClr>
            </a:solidFill>
            <a:ln w="9525" cap="flat" cmpd="sng" algn="ctr">
              <a:no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VNF #3</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05" name="矩形 104"/>
            <p:cNvSpPr/>
            <p:nvPr/>
          </p:nvSpPr>
          <p:spPr bwMode="auto">
            <a:xfrm>
              <a:off x="3661676" y="982133"/>
              <a:ext cx="1427027" cy="191991"/>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900" b="0" i="0" u="none" strike="noStrike" kern="0" cap="none" spc="0" normalizeH="0" baseline="0" noProof="0" dirty="0" smtClean="0">
                  <a:ln>
                    <a:noFill/>
                  </a:ln>
                  <a:solidFill>
                    <a:srgbClr val="000000"/>
                  </a:solidFill>
                  <a:effectLst/>
                  <a:uLnTx/>
                  <a:uFillTx/>
                  <a:latin typeface="Arial"/>
                  <a:ea typeface="微软雅黑"/>
                  <a:sym typeface="Arial"/>
                </a:rPr>
                <a:t>Forwarding Agent</a:t>
              </a:r>
              <a:endParaRPr kumimoji="0" lang="zh-CN" altLang="en-US" sz="900" b="0" i="0" u="none" strike="noStrike" kern="0" cap="none" spc="0" normalizeH="0" baseline="0" noProof="0" dirty="0" smtClean="0">
                <a:ln>
                  <a:noFill/>
                </a:ln>
                <a:solidFill>
                  <a:srgbClr val="000000"/>
                </a:solidFill>
                <a:effectLst/>
                <a:uLnTx/>
                <a:uFillTx/>
                <a:latin typeface="Arial"/>
                <a:ea typeface="微软雅黑"/>
                <a:sym typeface="Arial"/>
              </a:endParaRPr>
            </a:p>
          </p:txBody>
        </p:sp>
        <p:cxnSp>
          <p:nvCxnSpPr>
            <p:cNvPr id="106" name="直接连接符 105"/>
            <p:cNvCxnSpPr/>
            <p:nvPr/>
          </p:nvCxnSpPr>
          <p:spPr bwMode="auto">
            <a:xfrm>
              <a:off x="4375189" y="1174124"/>
              <a:ext cx="0" cy="662852"/>
            </a:xfrm>
            <a:prstGeom prst="line">
              <a:avLst/>
            </a:prstGeom>
            <a:noFill/>
            <a:ln w="12700" cap="flat" cmpd="sng" algn="ctr">
              <a:solidFill>
                <a:sysClr val="window" lastClr="FFFFFF">
                  <a:lumMod val="50000"/>
                </a:sysClr>
              </a:solidFill>
              <a:prstDash val="solid"/>
              <a:round/>
              <a:headEnd type="oval" w="med" len="med"/>
              <a:tailEnd type="oval" w="med" len="med"/>
            </a:ln>
            <a:effectLst/>
          </p:spPr>
        </p:cxnSp>
        <p:sp>
          <p:nvSpPr>
            <p:cNvPr id="107" name="矩形 106"/>
            <p:cNvSpPr/>
            <p:nvPr/>
          </p:nvSpPr>
          <p:spPr bwMode="auto">
            <a:xfrm>
              <a:off x="5319975" y="778933"/>
              <a:ext cx="499516" cy="440976"/>
            </a:xfrm>
            <a:prstGeom prst="rect">
              <a:avLst/>
            </a:prstGeom>
            <a:solidFill>
              <a:srgbClr val="F79646">
                <a:lumMod val="60000"/>
                <a:lumOff val="40000"/>
              </a:srgb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08" name="TextBox 107"/>
            <p:cNvSpPr txBox="1"/>
            <p:nvPr/>
          </p:nvSpPr>
          <p:spPr>
            <a:xfrm>
              <a:off x="7010880" y="762736"/>
              <a:ext cx="1377544" cy="203113"/>
            </a:xfrm>
            <a:prstGeom prst="rect">
              <a:avLst/>
            </a:prstGeom>
            <a:noFill/>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200" b="1" i="0" u="none" strike="noStrike" kern="0" cap="none" spc="0" normalizeH="0" baseline="0" noProof="0" dirty="0" smtClean="0">
                  <a:ln>
                    <a:noFill/>
                  </a:ln>
                  <a:solidFill>
                    <a:srgbClr val="C0504D"/>
                  </a:solidFill>
                  <a:effectLst/>
                  <a:uLnTx/>
                  <a:uFillTx/>
                  <a:latin typeface="Arial"/>
                  <a:ea typeface="微软雅黑"/>
                  <a:sym typeface="Arial"/>
                </a:rPr>
                <a:t>OAI</a:t>
              </a:r>
              <a:endParaRPr kumimoji="0" lang="zh-CN" altLang="en-US" sz="1200" b="1" i="0" u="none" strike="noStrike" kern="0" cap="none" spc="0" normalizeH="0" baseline="0" noProof="0" dirty="0" smtClean="0">
                <a:ln>
                  <a:noFill/>
                </a:ln>
                <a:solidFill>
                  <a:srgbClr val="C0504D"/>
                </a:solidFill>
                <a:effectLst/>
                <a:uLnTx/>
                <a:uFillTx/>
                <a:latin typeface="Arial"/>
                <a:ea typeface="微软雅黑"/>
                <a:sym typeface="Arial"/>
              </a:endParaRPr>
            </a:p>
          </p:txBody>
        </p:sp>
        <p:sp>
          <p:nvSpPr>
            <p:cNvPr id="109" name="TextBox 108"/>
            <p:cNvSpPr txBox="1"/>
            <p:nvPr/>
          </p:nvSpPr>
          <p:spPr>
            <a:xfrm>
              <a:off x="2180550" y="1425078"/>
              <a:ext cx="2617334" cy="235278"/>
            </a:xfrm>
            <a:prstGeom prst="rect">
              <a:avLst/>
            </a:prstGeom>
            <a:noFill/>
          </p:spPr>
          <p:txBody>
            <a:bodyPr wrap="square" rtlCol="0">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1" i="0" u="none" strike="noStrike" kern="0" cap="none" spc="0" normalizeH="0" baseline="0" noProof="0" dirty="0" smtClean="0">
                  <a:ln>
                    <a:noFill/>
                  </a:ln>
                  <a:solidFill>
                    <a:prstClr val="white"/>
                  </a:solidFill>
                  <a:effectLst/>
                  <a:uLnTx/>
                  <a:uFillTx/>
                  <a:latin typeface="Arial"/>
                  <a:ea typeface="微软雅黑"/>
                  <a:sym typeface="Arial"/>
                </a:rPr>
                <a:t>Accelerator Abstraction Layer</a:t>
              </a:r>
              <a:endParaRPr kumimoji="0" lang="zh-CN" altLang="en-US" sz="1000" b="1" i="0" u="none" strike="noStrike" kern="0" cap="none" spc="0" normalizeH="0" baseline="0" noProof="0" dirty="0" smtClean="0">
                <a:ln>
                  <a:noFill/>
                </a:ln>
                <a:solidFill>
                  <a:prstClr val="white"/>
                </a:solidFill>
                <a:effectLst/>
                <a:uLnTx/>
                <a:uFillTx/>
                <a:latin typeface="Arial"/>
                <a:ea typeface="微软雅黑"/>
                <a:sym typeface="Arial"/>
              </a:endParaRPr>
            </a:p>
          </p:txBody>
        </p:sp>
        <p:sp>
          <p:nvSpPr>
            <p:cNvPr id="110" name="五角星 109"/>
            <p:cNvSpPr/>
            <p:nvPr/>
          </p:nvSpPr>
          <p:spPr bwMode="auto">
            <a:xfrm>
              <a:off x="8035114" y="962812"/>
              <a:ext cx="172174" cy="157959"/>
            </a:xfrm>
            <a:prstGeom prst="star5">
              <a:avLst/>
            </a:prstGeom>
            <a:solidFill>
              <a:srgbClr val="FFFF00"/>
            </a:solidFill>
            <a:ln w="9525" cap="flat" cmpd="sng" algn="ctr">
              <a:no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fontScale="25000" lnSpcReduction="20000"/>
            </a:bodyPr>
            <a:lstStyle/>
            <a:p>
              <a:pPr marL="0" marR="0" lvl="0" indent="0" algn="l" defTabSz="801688"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11" name="五角星 110"/>
            <p:cNvSpPr/>
            <p:nvPr/>
          </p:nvSpPr>
          <p:spPr bwMode="auto">
            <a:xfrm>
              <a:off x="5724128" y="1491630"/>
              <a:ext cx="172174" cy="157959"/>
            </a:xfrm>
            <a:prstGeom prst="star5">
              <a:avLst/>
            </a:prstGeom>
            <a:solidFill>
              <a:srgbClr val="FFFF00"/>
            </a:solidFill>
            <a:ln w="9525" cap="flat" cmpd="sng" algn="ctr">
              <a:no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rmAutofit fontScale="25000" lnSpcReduction="20000"/>
            </a:bodyPr>
            <a:lstStyle/>
            <a:p>
              <a:pPr marL="0" marR="0" lvl="0" indent="0" algn="l" defTabSz="801688"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a:ea typeface="微软雅黑"/>
                <a:sym typeface="Arial"/>
              </a:endParaRPr>
            </a:p>
          </p:txBody>
        </p:sp>
        <p:cxnSp>
          <p:nvCxnSpPr>
            <p:cNvPr id="112" name="肘形连接符 111"/>
            <p:cNvCxnSpPr>
              <a:stCxn id="80" idx="1"/>
              <a:endCxn id="77" idx="3"/>
            </p:cNvCxnSpPr>
            <p:nvPr/>
          </p:nvCxnSpPr>
          <p:spPr bwMode="auto">
            <a:xfrm rot="10800000">
              <a:off x="5877522" y="1019676"/>
              <a:ext cx="512843" cy="1028732"/>
            </a:xfrm>
            <a:prstGeom prst="bentConnector3">
              <a:avLst>
                <a:gd name="adj1" fmla="val 50000"/>
              </a:avLst>
            </a:prstGeom>
            <a:noFill/>
            <a:ln w="9525" cap="flat" cmpd="sng" algn="ctr">
              <a:solidFill>
                <a:sysClr val="windowText" lastClr="000000"/>
              </a:solidFill>
              <a:prstDash val="solid"/>
              <a:round/>
              <a:headEnd type="none" w="med" len="med"/>
              <a:tailEnd type="none" w="med" len="med"/>
            </a:ln>
            <a:effectLst/>
          </p:spPr>
        </p:cxnSp>
        <p:sp>
          <p:nvSpPr>
            <p:cNvPr id="113" name="矩形 112"/>
            <p:cNvSpPr/>
            <p:nvPr/>
          </p:nvSpPr>
          <p:spPr bwMode="auto">
            <a:xfrm>
              <a:off x="899592" y="3039531"/>
              <a:ext cx="504000"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x86</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14" name="矩形 113"/>
            <p:cNvSpPr/>
            <p:nvPr/>
          </p:nvSpPr>
          <p:spPr bwMode="auto">
            <a:xfrm>
              <a:off x="1473200" y="3039531"/>
              <a:ext cx="448733"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ARM</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15" name="矩形 114"/>
            <p:cNvSpPr/>
            <p:nvPr/>
          </p:nvSpPr>
          <p:spPr bwMode="auto">
            <a:xfrm>
              <a:off x="1972733" y="3039531"/>
              <a:ext cx="922867"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FPGA</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16" name="矩形 115"/>
            <p:cNvSpPr/>
            <p:nvPr/>
          </p:nvSpPr>
          <p:spPr bwMode="auto">
            <a:xfrm>
              <a:off x="2929466" y="3039531"/>
              <a:ext cx="508001"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GPU</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17" name="矩形 116"/>
            <p:cNvSpPr/>
            <p:nvPr/>
          </p:nvSpPr>
          <p:spPr bwMode="auto">
            <a:xfrm>
              <a:off x="3491880" y="3039531"/>
              <a:ext cx="504000"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SNP</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18" name="矩形 117"/>
            <p:cNvSpPr/>
            <p:nvPr/>
          </p:nvSpPr>
          <p:spPr bwMode="auto">
            <a:xfrm>
              <a:off x="4855757" y="3039531"/>
              <a:ext cx="504000"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ASIC</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19" name="矩形 118"/>
            <p:cNvSpPr/>
            <p:nvPr/>
          </p:nvSpPr>
          <p:spPr bwMode="auto">
            <a:xfrm>
              <a:off x="4309285" y="3039531"/>
              <a:ext cx="504000"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NP</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120" name="矩形 119"/>
            <p:cNvSpPr/>
            <p:nvPr/>
          </p:nvSpPr>
          <p:spPr bwMode="auto">
            <a:xfrm>
              <a:off x="5436097" y="3039531"/>
              <a:ext cx="504000" cy="576000"/>
            </a:xfrm>
            <a:prstGeom prst="rect">
              <a:avLst/>
            </a:prstGeom>
            <a:solidFill>
              <a:sysClr val="window" lastClr="FFFFFF"/>
            </a:solid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cxnSp>
          <p:nvCxnSpPr>
            <p:cNvPr id="121" name="直接连接符 120"/>
            <p:cNvCxnSpPr>
              <a:stCxn id="84" idx="2"/>
              <a:endCxn id="128" idx="0"/>
            </p:cNvCxnSpPr>
            <p:nvPr/>
          </p:nvCxnSpPr>
          <p:spPr bwMode="auto">
            <a:xfrm flipH="1">
              <a:off x="1162133" y="2512186"/>
              <a:ext cx="75251" cy="603548"/>
            </a:xfrm>
            <a:prstGeom prst="line">
              <a:avLst/>
            </a:prstGeom>
            <a:noFill/>
            <a:ln w="9525" cap="flat" cmpd="sng" algn="ctr">
              <a:solidFill>
                <a:sysClr val="windowText" lastClr="000000">
                  <a:lumMod val="95000"/>
                  <a:lumOff val="5000"/>
                </a:sysClr>
              </a:solidFill>
              <a:prstDash val="dash"/>
              <a:round/>
              <a:headEnd type="none" w="med" len="med"/>
              <a:tailEnd type="none" w="med" len="med"/>
            </a:ln>
            <a:effectLst/>
          </p:spPr>
        </p:cxnSp>
        <p:cxnSp>
          <p:nvCxnSpPr>
            <p:cNvPr id="122" name="直接连接符 121"/>
            <p:cNvCxnSpPr>
              <a:stCxn id="83" idx="2"/>
              <a:endCxn id="129" idx="0"/>
            </p:cNvCxnSpPr>
            <p:nvPr/>
          </p:nvCxnSpPr>
          <p:spPr bwMode="auto">
            <a:xfrm>
              <a:off x="1779123" y="2512187"/>
              <a:ext cx="424409" cy="603547"/>
            </a:xfrm>
            <a:prstGeom prst="line">
              <a:avLst/>
            </a:prstGeom>
            <a:noFill/>
            <a:ln w="9525" cap="flat" cmpd="sng" algn="ctr">
              <a:solidFill>
                <a:sysClr val="windowText" lastClr="000000">
                  <a:lumMod val="95000"/>
                  <a:lumOff val="5000"/>
                </a:sysClr>
              </a:solidFill>
              <a:prstDash val="dash"/>
              <a:round/>
              <a:headEnd type="none" w="med" len="med"/>
              <a:tailEnd type="none" w="med" len="med"/>
            </a:ln>
            <a:effectLst/>
          </p:spPr>
        </p:cxnSp>
        <p:cxnSp>
          <p:nvCxnSpPr>
            <p:cNvPr id="123" name="直接连接符 122"/>
            <p:cNvCxnSpPr>
              <a:stCxn id="86" idx="2"/>
              <a:endCxn id="130" idx="0"/>
            </p:cNvCxnSpPr>
            <p:nvPr/>
          </p:nvCxnSpPr>
          <p:spPr bwMode="auto">
            <a:xfrm>
              <a:off x="2383877" y="2512187"/>
              <a:ext cx="245022" cy="603546"/>
            </a:xfrm>
            <a:prstGeom prst="line">
              <a:avLst/>
            </a:prstGeom>
            <a:noFill/>
            <a:ln w="9525" cap="flat" cmpd="sng" algn="ctr">
              <a:solidFill>
                <a:sysClr val="windowText" lastClr="000000">
                  <a:lumMod val="95000"/>
                  <a:lumOff val="5000"/>
                </a:sysClr>
              </a:solidFill>
              <a:prstDash val="dash"/>
              <a:round/>
              <a:headEnd type="none" w="med" len="med"/>
              <a:tailEnd type="none" w="med" len="med"/>
            </a:ln>
            <a:effectLst/>
          </p:spPr>
        </p:cxnSp>
        <p:cxnSp>
          <p:nvCxnSpPr>
            <p:cNvPr id="124" name="直接连接符 123"/>
            <p:cNvCxnSpPr>
              <a:stCxn id="85" idx="2"/>
              <a:endCxn id="131" idx="0"/>
            </p:cNvCxnSpPr>
            <p:nvPr/>
          </p:nvCxnSpPr>
          <p:spPr bwMode="auto">
            <a:xfrm>
              <a:off x="3033588" y="2512187"/>
              <a:ext cx="154111" cy="603546"/>
            </a:xfrm>
            <a:prstGeom prst="line">
              <a:avLst/>
            </a:prstGeom>
            <a:noFill/>
            <a:ln w="9525" cap="flat" cmpd="sng" algn="ctr">
              <a:solidFill>
                <a:sysClr val="windowText" lastClr="000000">
                  <a:lumMod val="95000"/>
                  <a:lumOff val="5000"/>
                </a:sysClr>
              </a:solidFill>
              <a:prstDash val="dash"/>
              <a:round/>
              <a:headEnd type="none" w="med" len="med"/>
              <a:tailEnd type="none" w="med" len="med"/>
            </a:ln>
            <a:effectLst/>
          </p:spPr>
        </p:cxnSp>
        <p:cxnSp>
          <p:nvCxnSpPr>
            <p:cNvPr id="125" name="直接连接符 124"/>
            <p:cNvCxnSpPr>
              <a:stCxn id="87" idx="2"/>
              <a:endCxn id="133" idx="0"/>
            </p:cNvCxnSpPr>
            <p:nvPr/>
          </p:nvCxnSpPr>
          <p:spPr bwMode="auto">
            <a:xfrm flipH="1">
              <a:off x="4567765" y="2512187"/>
              <a:ext cx="315655" cy="603546"/>
            </a:xfrm>
            <a:prstGeom prst="line">
              <a:avLst/>
            </a:prstGeom>
            <a:noFill/>
            <a:ln w="9525" cap="flat" cmpd="sng" algn="ctr">
              <a:solidFill>
                <a:sysClr val="windowText" lastClr="000000">
                  <a:lumMod val="95000"/>
                  <a:lumOff val="5000"/>
                </a:sysClr>
              </a:solidFill>
              <a:prstDash val="dash"/>
              <a:round/>
              <a:headEnd type="none" w="med" len="med"/>
              <a:tailEnd type="none" w="med" len="med"/>
            </a:ln>
            <a:effectLst/>
          </p:spPr>
        </p:cxnSp>
        <p:cxnSp>
          <p:nvCxnSpPr>
            <p:cNvPr id="126" name="直接连接符 125"/>
            <p:cNvCxnSpPr>
              <a:stCxn id="88" idx="2"/>
              <a:endCxn id="132" idx="0"/>
            </p:cNvCxnSpPr>
            <p:nvPr/>
          </p:nvCxnSpPr>
          <p:spPr bwMode="auto">
            <a:xfrm flipH="1">
              <a:off x="3729565" y="2514288"/>
              <a:ext cx="100874" cy="601445"/>
            </a:xfrm>
            <a:prstGeom prst="line">
              <a:avLst/>
            </a:prstGeom>
            <a:noFill/>
            <a:ln w="9525" cap="flat" cmpd="sng" algn="ctr">
              <a:solidFill>
                <a:sysClr val="windowText" lastClr="000000">
                  <a:lumMod val="95000"/>
                  <a:lumOff val="5000"/>
                </a:sysClr>
              </a:solidFill>
              <a:prstDash val="dash"/>
              <a:round/>
              <a:headEnd type="none" w="med" len="med"/>
              <a:tailEnd type="none" w="med" len="med"/>
            </a:ln>
            <a:effectLst/>
          </p:spPr>
        </p:cxnSp>
      </p:grpSp>
      <p:sp>
        <p:nvSpPr>
          <p:cNvPr id="128" name="TextBox 127"/>
          <p:cNvSpPr txBox="1"/>
          <p:nvPr/>
        </p:nvSpPr>
        <p:spPr>
          <a:xfrm>
            <a:off x="982133" y="3736446"/>
            <a:ext cx="360000" cy="288000"/>
          </a:xfrm>
          <a:prstGeom prst="rect">
            <a:avLst/>
          </a:prstGeom>
          <a:solidFill>
            <a:srgbClr val="9BBB59">
              <a:lumMod val="75000"/>
            </a:srgb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DPI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29" name="TextBox 128"/>
          <p:cNvSpPr txBox="1"/>
          <p:nvPr/>
        </p:nvSpPr>
        <p:spPr>
          <a:xfrm>
            <a:off x="2023532" y="3736446"/>
            <a:ext cx="360000" cy="288000"/>
          </a:xfrm>
          <a:prstGeom prst="rect">
            <a:avLst/>
          </a:prstGeom>
          <a:solidFill>
            <a:srgbClr val="9BBB59">
              <a:lumMod val="75000"/>
            </a:srgb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DPI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30" name="TextBox 129"/>
          <p:cNvSpPr txBox="1"/>
          <p:nvPr/>
        </p:nvSpPr>
        <p:spPr>
          <a:xfrm>
            <a:off x="2404532" y="3736445"/>
            <a:ext cx="448733" cy="288000"/>
          </a:xfrm>
          <a:prstGeom prst="rect">
            <a:avLst/>
          </a:prstGeom>
          <a:solidFill>
            <a:srgbClr val="9BBB59">
              <a:lumMod val="75000"/>
            </a:srgb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Crypto</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31" name="TextBox 130"/>
          <p:cNvSpPr txBox="1"/>
          <p:nvPr/>
        </p:nvSpPr>
        <p:spPr>
          <a:xfrm>
            <a:off x="2963332" y="3736445"/>
            <a:ext cx="448733" cy="288000"/>
          </a:xfrm>
          <a:prstGeom prst="rect">
            <a:avLst/>
          </a:prstGeom>
          <a:solidFill>
            <a:srgbClr val="9BBB59">
              <a:lumMod val="75000"/>
            </a:srgb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Crypto</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32" name="TextBox 131"/>
          <p:cNvSpPr txBox="1"/>
          <p:nvPr/>
        </p:nvSpPr>
        <p:spPr>
          <a:xfrm>
            <a:off x="3505198" y="3736445"/>
            <a:ext cx="448733" cy="288000"/>
          </a:xfrm>
          <a:prstGeom prst="rect">
            <a:avLst/>
          </a:prstGeom>
          <a:solidFill>
            <a:srgbClr val="9BBB59">
              <a:lumMod val="75000"/>
            </a:srgb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FWD</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33" name="TextBox 132"/>
          <p:cNvSpPr txBox="1"/>
          <p:nvPr/>
        </p:nvSpPr>
        <p:spPr>
          <a:xfrm>
            <a:off x="4343398" y="3736445"/>
            <a:ext cx="448733" cy="288000"/>
          </a:xfrm>
          <a:prstGeom prst="rect">
            <a:avLst/>
          </a:prstGeom>
          <a:solidFill>
            <a:srgbClr val="9BBB59">
              <a:lumMod val="75000"/>
            </a:srgbClr>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FWD</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 name="矩形 535"/>
          <p:cNvSpPr/>
          <p:nvPr/>
        </p:nvSpPr>
        <p:spPr bwMode="auto">
          <a:xfrm>
            <a:off x="250539" y="1689128"/>
            <a:ext cx="8331200" cy="3063378"/>
          </a:xfrm>
          <a:prstGeom prst="rect">
            <a:avLst/>
          </a:prstGeom>
          <a:solidFill>
            <a:sysClr val="window" lastClr="FFFFFF">
              <a:lumMod val="85000"/>
            </a:sysClr>
          </a:solidFill>
          <a:ln>
            <a:solidFill>
              <a:sysClr val="windowText" lastClr="000000"/>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square" lIns="91440" tIns="45720" rIns="91440" bIns="45720" numCol="1" rtlCol="0" anchor="b"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
                <a:srgbClr val="CC9900"/>
              </a:buClr>
              <a:buSzTx/>
              <a:buFontTx/>
              <a:buNone/>
              <a:tabLst/>
              <a:defRPr/>
            </a:pPr>
            <a:r>
              <a:rPr kumimoji="0" lang="en-US" altLang="zh-CN" sz="1800" b="0" i="0" u="none" strike="noStrike" kern="0" cap="none" spc="0" normalizeH="0" baseline="0" noProof="0" dirty="0" smtClean="0">
                <a:ln>
                  <a:noFill/>
                </a:ln>
                <a:solidFill>
                  <a:sysClr val="windowText" lastClr="000000"/>
                </a:solidFill>
                <a:effectLst/>
                <a:uLnTx/>
                <a:uFillTx/>
                <a:latin typeface="Arial"/>
                <a:ea typeface="微软雅黑"/>
                <a:sym typeface="Arial"/>
              </a:rPr>
              <a:t>Accelerator Abstraction layer</a:t>
            </a:r>
            <a:endParaRPr kumimoji="0" lang="zh-CN" altLang="en-US" sz="18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37" name="标题 1"/>
          <p:cNvSpPr>
            <a:spLocks noGrp="1"/>
          </p:cNvSpPr>
          <p:nvPr>
            <p:ph type="title"/>
          </p:nvPr>
        </p:nvSpPr>
        <p:spPr>
          <a:xfrm>
            <a:off x="355600" y="2"/>
            <a:ext cx="7277100" cy="653653"/>
          </a:xfrm>
        </p:spPr>
        <p:txBody>
          <a:bodyPr/>
          <a:lstStyle/>
          <a:p>
            <a:r>
              <a:rPr lang="en-US" altLang="zh-CN" sz="2800" b="1" dirty="0" smtClean="0">
                <a:latin typeface="+mj-lt"/>
                <a:ea typeface="微软雅黑"/>
                <a:sym typeface="Arial"/>
              </a:rPr>
              <a:t>AAL Architecture</a:t>
            </a:r>
            <a:endParaRPr lang="zh-CN" altLang="en-US" sz="2800" b="1" dirty="0">
              <a:latin typeface="+mj-lt"/>
              <a:ea typeface="微软雅黑"/>
              <a:sym typeface="Arial"/>
            </a:endParaRPr>
          </a:p>
        </p:txBody>
      </p:sp>
      <p:sp>
        <p:nvSpPr>
          <p:cNvPr id="538" name="矩形 537"/>
          <p:cNvSpPr/>
          <p:nvPr/>
        </p:nvSpPr>
        <p:spPr bwMode="auto">
          <a:xfrm>
            <a:off x="843204" y="3982781"/>
            <a:ext cx="7442200" cy="622898"/>
          </a:xfrm>
          <a:prstGeom prst="rect">
            <a:avLst/>
          </a:prstGeom>
          <a:solidFill>
            <a:srgbClr val="1F497D">
              <a:lumMod val="60000"/>
              <a:lumOff val="40000"/>
            </a:srgbClr>
          </a:solidFill>
          <a:ln w="9525" cap="flat" cmpd="sng" algn="ctr">
            <a:noFill/>
            <a:prstDash val="sysDot"/>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square" lIns="79200" tIns="39600" rIns="79200" bIns="39600" numCol="1" rtlCol="0" anchor="b" anchorCtr="0" compatLnSpc="1">
            <a:prstTxWarp prst="textNoShape">
              <a:avLst/>
            </a:prstTxWarp>
            <a:noAutofit/>
          </a:bodyPr>
          <a:lstStyle/>
          <a:p>
            <a:pPr marL="0" marR="0" lvl="0" indent="0" algn="l" defTabSz="801688" eaLnBrk="1" fontAlgn="auto" latinLnBrk="0" hangingPunct="1">
              <a:lnSpc>
                <a:spcPct val="100000"/>
              </a:lnSpc>
              <a:spcBef>
                <a:spcPts val="0"/>
              </a:spcBef>
              <a:spcAft>
                <a:spcPts val="0"/>
              </a:spcAft>
              <a:buClr>
                <a:srgbClr val="CC9900"/>
              </a:buClr>
              <a:buSzTx/>
              <a:buFontTx/>
              <a:buNone/>
              <a:tabLst/>
              <a:defRPr/>
            </a:pPr>
            <a:r>
              <a:rPr kumimoji="0" lang="en-US" altLang="zh-CN" sz="1100" b="1" i="0" u="none" strike="noStrike" kern="0" cap="none" spc="0" normalizeH="0" baseline="0" noProof="0" dirty="0" smtClean="0">
                <a:ln>
                  <a:noFill/>
                </a:ln>
                <a:solidFill>
                  <a:sysClr val="window" lastClr="FFFFFF"/>
                </a:solidFill>
                <a:effectLst/>
                <a:uLnTx/>
                <a:uFillTx/>
                <a:latin typeface="Arial"/>
                <a:ea typeface="微软雅黑"/>
                <a:sym typeface="Arial"/>
              </a:rPr>
              <a:t>Driver</a:t>
            </a:r>
            <a:endParaRPr kumimoji="0" lang="zh-CN" altLang="en-US" sz="11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539" name="矩形 538"/>
          <p:cNvSpPr/>
          <p:nvPr/>
        </p:nvSpPr>
        <p:spPr bwMode="auto">
          <a:xfrm>
            <a:off x="1200944" y="1295400"/>
            <a:ext cx="1800200" cy="276999"/>
          </a:xfrm>
          <a:prstGeom prst="rect">
            <a:avLst/>
          </a:prstGeom>
          <a:solidFill>
            <a:sysClr val="window" lastClr="FFFFFF">
              <a:lumMod val="65000"/>
            </a:sysClr>
          </a:solidFill>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rtlCol="0">
            <a:spAutoFit/>
          </a:bodyPr>
          <a:lstStyle/>
          <a:p>
            <a:pPr marL="0" marR="0" lvl="0" indent="0" defTabSz="914400" eaLnBrk="1" fontAlgn="auto" latinLnBrk="0" hangingPunct="1">
              <a:lnSpc>
                <a:spcPct val="100000"/>
              </a:lnSpc>
              <a:spcBef>
                <a:spcPts val="0"/>
              </a:spcBef>
              <a:spcAft>
                <a:spcPts val="0"/>
              </a:spcAft>
              <a:buClr>
                <a:srgbClr val="CC9900"/>
              </a:buClr>
              <a:buSzTx/>
              <a:buFontTx/>
              <a:buNone/>
              <a:tabLst/>
              <a:defRPr/>
            </a:pPr>
            <a:r>
              <a:rPr kumimoji="0" lang="en-US" altLang="zh-CN" sz="1200" b="0" i="0" u="none" strike="noStrike" kern="0" cap="none" spc="0" normalizeH="0" baseline="0" noProof="0" dirty="0" smtClean="0">
                <a:ln>
                  <a:noFill/>
                </a:ln>
                <a:solidFill>
                  <a:srgbClr val="FFFFFF"/>
                </a:solidFill>
                <a:effectLst/>
                <a:uLnTx/>
                <a:uFillTx/>
                <a:latin typeface="Arial"/>
                <a:ea typeface="微软雅黑"/>
                <a:sym typeface="Arial"/>
              </a:rPr>
              <a:t>VNF#1</a:t>
            </a:r>
            <a:endParaRPr kumimoji="0" lang="zh-CN" altLang="en-US" sz="1200" b="0" i="0" u="none" strike="noStrike" kern="0" cap="none" spc="0" normalizeH="0" baseline="0" noProof="0" dirty="0" smtClean="0">
              <a:ln>
                <a:noFill/>
              </a:ln>
              <a:solidFill>
                <a:srgbClr val="FFFFFF"/>
              </a:solidFill>
              <a:effectLst/>
              <a:uLnTx/>
              <a:uFillTx/>
              <a:latin typeface="Arial"/>
              <a:ea typeface="微软雅黑"/>
              <a:sym typeface="Arial"/>
            </a:endParaRPr>
          </a:p>
        </p:txBody>
      </p:sp>
      <p:sp>
        <p:nvSpPr>
          <p:cNvPr id="540" name="矩形 539"/>
          <p:cNvSpPr/>
          <p:nvPr/>
        </p:nvSpPr>
        <p:spPr bwMode="auto">
          <a:xfrm>
            <a:off x="3505200" y="1295400"/>
            <a:ext cx="1800200" cy="276999"/>
          </a:xfrm>
          <a:prstGeom prst="rect">
            <a:avLst/>
          </a:prstGeom>
          <a:solidFill>
            <a:sysClr val="window" lastClr="FFFFFF">
              <a:lumMod val="65000"/>
            </a:sysClr>
          </a:solidFill>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rtlCol="0">
            <a:spAutoFit/>
          </a:bodyPr>
          <a:lstStyle/>
          <a:p>
            <a:pPr marL="0" marR="0" lvl="0" indent="0" defTabSz="914400" eaLnBrk="1" fontAlgn="auto" latinLnBrk="0" hangingPunct="1">
              <a:lnSpc>
                <a:spcPct val="100000"/>
              </a:lnSpc>
              <a:spcBef>
                <a:spcPts val="0"/>
              </a:spcBef>
              <a:spcAft>
                <a:spcPts val="0"/>
              </a:spcAft>
              <a:buClr>
                <a:srgbClr val="CC9900"/>
              </a:buClr>
              <a:buSzTx/>
              <a:buFontTx/>
              <a:buNone/>
              <a:tabLst/>
              <a:defRPr/>
            </a:pPr>
            <a:r>
              <a:rPr kumimoji="0" lang="en-US" altLang="zh-CN" sz="1200" b="0" i="0" u="none" strike="noStrike" kern="0" cap="none" spc="0" normalizeH="0" baseline="0" noProof="0" dirty="0" smtClean="0">
                <a:ln>
                  <a:noFill/>
                </a:ln>
                <a:solidFill>
                  <a:srgbClr val="FFFFFF"/>
                </a:solidFill>
                <a:effectLst/>
                <a:uLnTx/>
                <a:uFillTx/>
                <a:latin typeface="Arial"/>
                <a:ea typeface="微软雅黑"/>
                <a:sym typeface="Arial"/>
              </a:rPr>
              <a:t>VNF#2</a:t>
            </a:r>
            <a:endParaRPr kumimoji="0" lang="zh-CN" altLang="en-US" sz="1200" b="0" i="0" u="none" strike="noStrike" kern="0" cap="none" spc="0" normalizeH="0" baseline="0" noProof="0" dirty="0" smtClean="0">
              <a:ln>
                <a:noFill/>
              </a:ln>
              <a:solidFill>
                <a:srgbClr val="FFFFFF"/>
              </a:solidFill>
              <a:effectLst/>
              <a:uLnTx/>
              <a:uFillTx/>
              <a:latin typeface="Arial"/>
              <a:ea typeface="微软雅黑"/>
              <a:sym typeface="Arial"/>
            </a:endParaRPr>
          </a:p>
        </p:txBody>
      </p:sp>
      <p:sp>
        <p:nvSpPr>
          <p:cNvPr id="541" name="矩形 540"/>
          <p:cNvSpPr/>
          <p:nvPr/>
        </p:nvSpPr>
        <p:spPr bwMode="auto">
          <a:xfrm>
            <a:off x="5737448" y="1295400"/>
            <a:ext cx="1800200" cy="276999"/>
          </a:xfrm>
          <a:prstGeom prst="rect">
            <a:avLst/>
          </a:prstGeom>
          <a:solidFill>
            <a:sysClr val="window" lastClr="FFFFFF">
              <a:lumMod val="65000"/>
            </a:sysClr>
          </a:solidFill>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rtlCol="0">
            <a:spAutoFit/>
          </a:bodyPr>
          <a:lstStyle/>
          <a:p>
            <a:pPr marL="0" marR="0" lvl="0" indent="0" defTabSz="914400" eaLnBrk="1" fontAlgn="auto" latinLnBrk="0" hangingPunct="1">
              <a:lnSpc>
                <a:spcPct val="100000"/>
              </a:lnSpc>
              <a:spcBef>
                <a:spcPts val="0"/>
              </a:spcBef>
              <a:spcAft>
                <a:spcPts val="0"/>
              </a:spcAft>
              <a:buClr>
                <a:srgbClr val="CC9900"/>
              </a:buClr>
              <a:buSzTx/>
              <a:buFontTx/>
              <a:buNone/>
              <a:tabLst/>
              <a:defRPr/>
            </a:pPr>
            <a:r>
              <a:rPr kumimoji="0" lang="en-US" altLang="zh-CN" sz="1200" b="0" i="0" u="none" strike="noStrike" kern="0" cap="none" spc="0" normalizeH="0" baseline="0" noProof="0" dirty="0" smtClean="0">
                <a:ln>
                  <a:noFill/>
                </a:ln>
                <a:solidFill>
                  <a:srgbClr val="FFFFFF"/>
                </a:solidFill>
                <a:effectLst/>
                <a:uLnTx/>
                <a:uFillTx/>
                <a:latin typeface="Arial"/>
                <a:ea typeface="微软雅黑"/>
                <a:sym typeface="Arial"/>
              </a:rPr>
              <a:t>VNF#3</a:t>
            </a:r>
            <a:endParaRPr kumimoji="0" lang="zh-CN" altLang="en-US" sz="1200" b="0" i="0" u="none" strike="noStrike" kern="0" cap="none" spc="0" normalizeH="0" baseline="0" noProof="0" dirty="0" smtClean="0">
              <a:ln>
                <a:noFill/>
              </a:ln>
              <a:solidFill>
                <a:srgbClr val="FFFFFF"/>
              </a:solidFill>
              <a:effectLst/>
              <a:uLnTx/>
              <a:uFillTx/>
              <a:latin typeface="Arial"/>
              <a:ea typeface="微软雅黑"/>
              <a:sym typeface="Arial"/>
            </a:endParaRPr>
          </a:p>
        </p:txBody>
      </p:sp>
      <p:sp>
        <p:nvSpPr>
          <p:cNvPr id="542" name="矩形 541"/>
          <p:cNvSpPr/>
          <p:nvPr/>
        </p:nvSpPr>
        <p:spPr bwMode="auto">
          <a:xfrm>
            <a:off x="841825" y="1835762"/>
            <a:ext cx="7414676" cy="1081263"/>
          </a:xfrm>
          <a:prstGeom prst="rect">
            <a:avLst/>
          </a:prstGeom>
          <a:solidFill>
            <a:srgbClr val="1F497D">
              <a:lumMod val="60000"/>
              <a:lumOff val="40000"/>
            </a:srgbClr>
          </a:solidFill>
          <a:ln w="9525" cap="flat" cmpd="sng" algn="ctr">
            <a:noFill/>
            <a:prstDash val="sysDot"/>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square" lIns="79200" tIns="39600" rIns="79200" bIns="3960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
                <a:srgbClr val="CC9900"/>
              </a:buClr>
              <a:buSzTx/>
              <a:buFontTx/>
              <a:buNone/>
              <a:tabLst/>
              <a:defRPr/>
            </a:pPr>
            <a:r>
              <a:rPr kumimoji="0" lang="en-US" altLang="zh-CN" sz="1100" b="1" i="0" u="none" strike="noStrike" kern="0" cap="none" spc="0" normalizeH="0" baseline="0" noProof="0" dirty="0" smtClean="0">
                <a:ln>
                  <a:noFill/>
                </a:ln>
                <a:solidFill>
                  <a:sysClr val="window" lastClr="FFFFFF"/>
                </a:solidFill>
                <a:effectLst/>
                <a:uLnTx/>
                <a:uFillTx/>
                <a:latin typeface="Arial"/>
                <a:ea typeface="微软雅黑"/>
                <a:sym typeface="Arial"/>
              </a:rPr>
              <a:t>API</a:t>
            </a:r>
            <a:endParaRPr kumimoji="0" lang="zh-CN" altLang="en-US" sz="11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543" name="矩形 542"/>
          <p:cNvSpPr/>
          <p:nvPr/>
        </p:nvSpPr>
        <p:spPr bwMode="auto">
          <a:xfrm>
            <a:off x="844997" y="2997147"/>
            <a:ext cx="7415008" cy="927748"/>
          </a:xfrm>
          <a:prstGeom prst="rect">
            <a:avLst/>
          </a:prstGeom>
          <a:solidFill>
            <a:srgbClr val="1F497D">
              <a:lumMod val="60000"/>
              <a:lumOff val="40000"/>
            </a:srgbClr>
          </a:solidFill>
          <a:ln w="9525" cap="flat" cmpd="sng" algn="ctr">
            <a:noFill/>
            <a:prstDash val="sysDot"/>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
                <a:srgbClr val="CC9900"/>
              </a:buClr>
              <a:buSzTx/>
              <a:buFontTx/>
              <a:buNone/>
              <a:tabLst/>
              <a:defRPr/>
            </a:pPr>
            <a:endParaRPr kumimoji="0" lang="zh-CN" altLang="en-US" sz="18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cxnSp>
        <p:nvCxnSpPr>
          <p:cNvPr id="544" name="直接箭头连接符 543"/>
          <p:cNvCxnSpPr>
            <a:stCxn id="539" idx="2"/>
          </p:cNvCxnSpPr>
          <p:nvPr/>
        </p:nvCxnSpPr>
        <p:spPr bwMode="auto">
          <a:xfrm flipH="1">
            <a:off x="2096286" y="1572399"/>
            <a:ext cx="4758" cy="252000"/>
          </a:xfrm>
          <a:prstGeom prst="straightConnector1">
            <a:avLst/>
          </a:prstGeom>
          <a:noFill/>
          <a:ln w="9525" cap="flat" cmpd="sng" algn="ctr">
            <a:solidFill>
              <a:sysClr val="windowText" lastClr="000000">
                <a:shade val="95000"/>
                <a:satMod val="105000"/>
              </a:sysClr>
            </a:solidFill>
            <a:prstDash val="solid"/>
            <a:headEnd type="none" w="med" len="med"/>
            <a:tailEnd type="triangl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45" name="直接箭头连接符 544"/>
          <p:cNvCxnSpPr>
            <a:stCxn id="541" idx="2"/>
          </p:cNvCxnSpPr>
          <p:nvPr/>
        </p:nvCxnSpPr>
        <p:spPr bwMode="auto">
          <a:xfrm flipH="1">
            <a:off x="6634420" y="1572399"/>
            <a:ext cx="3128" cy="252000"/>
          </a:xfrm>
          <a:prstGeom prst="straightConnector1">
            <a:avLst/>
          </a:prstGeom>
          <a:noFill/>
          <a:ln w="9525" cap="flat" cmpd="sng" algn="ctr">
            <a:solidFill>
              <a:sysClr val="windowText" lastClr="000000">
                <a:shade val="95000"/>
                <a:satMod val="105000"/>
              </a:sysClr>
            </a:solidFill>
            <a:prstDash val="solid"/>
            <a:headEnd type="none" w="med" len="med"/>
            <a:tailEnd type="triangl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46" name="直接箭头连接符 545"/>
          <p:cNvCxnSpPr>
            <a:stCxn id="540" idx="2"/>
          </p:cNvCxnSpPr>
          <p:nvPr/>
        </p:nvCxnSpPr>
        <p:spPr bwMode="auto">
          <a:xfrm>
            <a:off x="4405300" y="1572399"/>
            <a:ext cx="2386" cy="252000"/>
          </a:xfrm>
          <a:prstGeom prst="straightConnector1">
            <a:avLst/>
          </a:prstGeom>
          <a:noFill/>
          <a:ln w="9525" cap="flat" cmpd="sng" algn="ctr">
            <a:solidFill>
              <a:sysClr val="windowText" lastClr="000000">
                <a:shade val="95000"/>
                <a:satMod val="105000"/>
              </a:sysClr>
            </a:solidFill>
            <a:prstDash val="solid"/>
            <a:headEnd type="none" w="med" len="med"/>
            <a:tailEnd type="triangl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547" name="矩形 546"/>
          <p:cNvSpPr/>
          <p:nvPr/>
        </p:nvSpPr>
        <p:spPr bwMode="auto">
          <a:xfrm>
            <a:off x="1133196" y="2387183"/>
            <a:ext cx="6923608" cy="416375"/>
          </a:xfrm>
          <a:prstGeom prst="rect">
            <a:avLst/>
          </a:prstGeom>
          <a:noFill/>
          <a:ln w="12700"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Autofit/>
          </a:bodyPr>
          <a:lstStyle/>
          <a:p>
            <a:pPr marL="0" marR="0" lvl="0" indent="0" algn="ctr" defTabSz="801688" eaLnBrk="1" fontAlgn="base" latinLnBrk="0" hangingPunct="1">
              <a:lnSpc>
                <a:spcPct val="100000"/>
              </a:lnSpc>
              <a:spcBef>
                <a:spcPct val="0"/>
              </a:spcBef>
              <a:spcAft>
                <a:spcPct val="0"/>
              </a:spcAft>
              <a:buClrTx/>
              <a:buSzTx/>
              <a:buFontTx/>
              <a:buNone/>
              <a:tabLst/>
              <a:defRPr/>
            </a:pPr>
            <a:endParaRPr kumimoji="0" lang="zh-CN" altLang="en-US" sz="14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548" name="矩形 547"/>
          <p:cNvSpPr/>
          <p:nvPr/>
        </p:nvSpPr>
        <p:spPr bwMode="auto">
          <a:xfrm>
            <a:off x="1205204" y="1955135"/>
            <a:ext cx="1224136"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Flow Classification</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49" name="矩形 548"/>
          <p:cNvSpPr/>
          <p:nvPr/>
        </p:nvSpPr>
        <p:spPr bwMode="auto">
          <a:xfrm>
            <a:off x="3522518" y="1955135"/>
            <a:ext cx="1008112"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Pattern Match</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0" name="矩形 549"/>
          <p:cNvSpPr/>
          <p:nvPr/>
        </p:nvSpPr>
        <p:spPr bwMode="auto">
          <a:xfrm>
            <a:off x="2339330" y="2459191"/>
            <a:ext cx="1152128"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Queue Manager</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1" name="矩形 550"/>
          <p:cNvSpPr/>
          <p:nvPr/>
        </p:nvSpPr>
        <p:spPr bwMode="auto">
          <a:xfrm>
            <a:off x="6092538" y="2450972"/>
            <a:ext cx="1227005"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Memory Manager</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2" name="矩形 551"/>
          <p:cNvSpPr/>
          <p:nvPr/>
        </p:nvSpPr>
        <p:spPr bwMode="auto">
          <a:xfrm>
            <a:off x="4613439" y="1955135"/>
            <a:ext cx="540060"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Crypto</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3" name="矩形 552"/>
          <p:cNvSpPr/>
          <p:nvPr/>
        </p:nvSpPr>
        <p:spPr bwMode="auto">
          <a:xfrm>
            <a:off x="5236308" y="1955135"/>
            <a:ext cx="918102"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Compression</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4" name="矩形 553"/>
          <p:cNvSpPr/>
          <p:nvPr/>
        </p:nvSpPr>
        <p:spPr bwMode="auto">
          <a:xfrm>
            <a:off x="3617472" y="2459191"/>
            <a:ext cx="1152128"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Buffer Manager</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5" name="矩形 554"/>
          <p:cNvSpPr/>
          <p:nvPr/>
        </p:nvSpPr>
        <p:spPr bwMode="auto">
          <a:xfrm>
            <a:off x="1205204" y="2459191"/>
            <a:ext cx="1008112"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Ring  Manager</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6" name="矩形 555"/>
          <p:cNvSpPr/>
          <p:nvPr/>
        </p:nvSpPr>
        <p:spPr bwMode="auto">
          <a:xfrm>
            <a:off x="7422548" y="2457198"/>
            <a:ext cx="432048" cy="281557"/>
          </a:xfrm>
          <a:prstGeom prst="rect">
            <a:avLst/>
          </a:prstGeom>
          <a:no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800" b="0" i="0" u="none" strike="noStrike" kern="0" cap="none" spc="0" normalizeH="0" baseline="0" noProof="0" dirty="0" smtClean="0">
                <a:ln>
                  <a:noFill/>
                </a:ln>
                <a:solidFill>
                  <a:sysClr val="window" lastClr="FFFFFF"/>
                </a:solidFill>
                <a:effectLst/>
                <a:uLnTx/>
                <a:uFillTx/>
                <a:latin typeface="Arial"/>
                <a:ea typeface="微软雅黑"/>
                <a:sym typeface="Arial"/>
              </a:rPr>
              <a:t>…</a:t>
            </a:r>
            <a:endParaRPr kumimoji="0" lang="zh-CN" altLang="en-US" sz="18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557" name="矩形 556"/>
          <p:cNvSpPr/>
          <p:nvPr/>
        </p:nvSpPr>
        <p:spPr bwMode="auto">
          <a:xfrm>
            <a:off x="6237220" y="1955135"/>
            <a:ext cx="432048" cy="288032"/>
          </a:xfrm>
          <a:prstGeom prst="rect">
            <a:avLst/>
          </a:prstGeom>
          <a:no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2000" b="0" i="0" u="none" strike="noStrike" kern="0" cap="none" spc="0" normalizeH="0" baseline="0" noProof="0" dirty="0" smtClean="0">
                <a:ln>
                  <a:noFill/>
                </a:ln>
                <a:solidFill>
                  <a:sysClr val="window" lastClr="FFFFFF"/>
                </a:solidFill>
                <a:effectLst/>
                <a:uLnTx/>
                <a:uFillTx/>
                <a:latin typeface="Arial"/>
                <a:ea typeface="微软雅黑"/>
                <a:sym typeface="Arial"/>
              </a:rPr>
              <a:t>…</a:t>
            </a:r>
            <a:endParaRPr kumimoji="0" lang="zh-CN" altLang="en-US" sz="20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558" name="矩形 557"/>
          <p:cNvSpPr/>
          <p:nvPr/>
        </p:nvSpPr>
        <p:spPr bwMode="auto">
          <a:xfrm>
            <a:off x="2536540" y="1955135"/>
            <a:ext cx="903171"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Forwarding</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59" name="矩形 558"/>
          <p:cNvSpPr/>
          <p:nvPr/>
        </p:nvSpPr>
        <p:spPr bwMode="auto">
          <a:xfrm>
            <a:off x="4895614" y="2459191"/>
            <a:ext cx="1080120" cy="288032"/>
          </a:xfrm>
          <a:prstGeom prst="rect">
            <a:avLst/>
          </a:prstGeom>
          <a:solidFill>
            <a:sysClr val="window" lastClr="FFFFFF">
              <a:lumMod val="95000"/>
            </a:sysClr>
          </a:solidFill>
          <a:ln w="9525" cap="flat" cmpd="sng" algn="ctr">
            <a:no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algn="ctr" defTabSz="801688" rtl="0" eaLnBrk="1" fontAlgn="base" latinLnBrk="0" hangingPunct="1">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Event Manager</a:t>
            </a:r>
            <a:endParaRPr kumimoji="0" lang="zh-CN" altLang="en-US" sz="1000" b="0"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sp>
        <p:nvSpPr>
          <p:cNvPr id="560" name="矩形 559"/>
          <p:cNvSpPr/>
          <p:nvPr/>
        </p:nvSpPr>
        <p:spPr bwMode="auto">
          <a:xfrm>
            <a:off x="1133195" y="1895832"/>
            <a:ext cx="5738275" cy="419342"/>
          </a:xfrm>
          <a:prstGeom prst="rect">
            <a:avLst/>
          </a:prstGeom>
          <a:noFill/>
          <a:ln w="12700"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t" anchorCtr="0" compatLnSpc="1">
            <a:prstTxWarp prst="textNoShape">
              <a:avLst/>
            </a:prstTxWarp>
            <a:noAutofit/>
          </a:bodyPr>
          <a:lstStyle/>
          <a:p>
            <a:pPr marL="0" marR="0" lvl="0" indent="0" algn="ctr" defTabSz="801688" eaLnBrk="1" fontAlgn="base" latinLnBrk="0" hangingPunct="1">
              <a:lnSpc>
                <a:spcPct val="100000"/>
              </a:lnSpc>
              <a:spcBef>
                <a:spcPct val="0"/>
              </a:spcBef>
              <a:spcAft>
                <a:spcPct val="0"/>
              </a:spcAft>
              <a:buClrTx/>
              <a:buSzTx/>
              <a:buFontTx/>
              <a:buNone/>
              <a:tabLst/>
              <a:defRPr/>
            </a:pPr>
            <a:endParaRPr kumimoji="0" lang="zh-CN" altLang="en-US" sz="14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561" name="矩形 560"/>
          <p:cNvSpPr/>
          <p:nvPr/>
        </p:nvSpPr>
        <p:spPr bwMode="auto">
          <a:xfrm>
            <a:off x="2541362" y="4999465"/>
            <a:ext cx="1427278" cy="391951"/>
          </a:xfrm>
          <a:prstGeom prst="rect">
            <a:avLst/>
          </a:prstGeom>
          <a:solidFill>
            <a:sysClr val="window" lastClr="FFFFFF"/>
          </a:solidFill>
          <a:ln w="9525" cap="flat" cmpd="sng" algn="ctr">
            <a:solidFill>
              <a:srgbClr val="000066"/>
            </a:solidFill>
            <a:prstDash val="solid"/>
            <a:round/>
            <a:headEnd type="none" w="med" len="med"/>
            <a:tailEnd type="none" w="med" len="med"/>
          </a:ln>
          <a:effectLst/>
        </p:spPr>
        <p:txBody>
          <a:bodyPr vert="horz" wrap="square" lIns="79200" tIns="0" rIns="79200" bIns="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x86</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562" name="矩形 561"/>
          <p:cNvSpPr/>
          <p:nvPr/>
        </p:nvSpPr>
        <p:spPr bwMode="auto">
          <a:xfrm>
            <a:off x="6771910" y="4999465"/>
            <a:ext cx="1254797" cy="391951"/>
          </a:xfrm>
          <a:prstGeom prst="rect">
            <a:avLst/>
          </a:prstGeom>
          <a:solidFill>
            <a:sysClr val="window" lastClr="FFFFFF"/>
          </a:solidFill>
          <a:ln w="9525" cap="flat" cmpd="sng" algn="ctr">
            <a:solidFill>
              <a:srgbClr val="000066"/>
            </a:solidFill>
            <a:prstDash val="solid"/>
            <a:round/>
            <a:headEnd type="none" w="med" len="med"/>
            <a:tailEnd type="none" w="med" len="med"/>
          </a:ln>
          <a:effectLst/>
        </p:spPr>
        <p:txBody>
          <a:bodyPr vert="horz" wrap="square" lIns="79200" tIns="0" rIns="79200" bIns="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ARM</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563" name="矩形 562"/>
          <p:cNvSpPr/>
          <p:nvPr/>
        </p:nvSpPr>
        <p:spPr bwMode="auto">
          <a:xfrm>
            <a:off x="1532466" y="4999465"/>
            <a:ext cx="887702" cy="391951"/>
          </a:xfrm>
          <a:prstGeom prst="rect">
            <a:avLst/>
          </a:prstGeom>
          <a:solidFill>
            <a:sysClr val="window" lastClr="FFFFFF"/>
          </a:solidFill>
          <a:ln w="9525" cap="flat" cmpd="sng" algn="ctr">
            <a:solidFill>
              <a:srgbClr val="000066"/>
            </a:solidFill>
            <a:prstDash val="solid"/>
            <a:round/>
            <a:headEnd type="none" w="med" len="med"/>
            <a:tailEnd type="none" w="med" len="med"/>
          </a:ln>
          <a:effectLst/>
        </p:spPr>
        <p:txBody>
          <a:bodyPr vert="horz" wrap="square" lIns="79200" tIns="0" rIns="79200" bIns="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FPGA</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564" name="矩形 563"/>
          <p:cNvSpPr/>
          <p:nvPr/>
        </p:nvSpPr>
        <p:spPr bwMode="auto">
          <a:xfrm>
            <a:off x="887105" y="4999465"/>
            <a:ext cx="471824" cy="391951"/>
          </a:xfrm>
          <a:prstGeom prst="rect">
            <a:avLst/>
          </a:prstGeom>
          <a:solidFill>
            <a:sysClr val="window" lastClr="FFFFFF"/>
          </a:solidFill>
          <a:ln w="9525" cap="flat" cmpd="sng" algn="ctr">
            <a:solidFill>
              <a:srgbClr val="000066"/>
            </a:solidFill>
            <a:prstDash val="solid"/>
            <a:round/>
            <a:headEnd type="none" w="med" len="med"/>
            <a:tailEnd type="none" w="med" len="med"/>
          </a:ln>
          <a:effectLst/>
        </p:spPr>
        <p:txBody>
          <a:bodyPr vert="horz" wrap="square" lIns="79200" tIns="0" rIns="79200" bIns="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GPU</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565" name="矩形 564"/>
          <p:cNvSpPr/>
          <p:nvPr/>
        </p:nvSpPr>
        <p:spPr bwMode="auto">
          <a:xfrm>
            <a:off x="6267063" y="4999465"/>
            <a:ext cx="438103" cy="391951"/>
          </a:xfrm>
          <a:prstGeom prst="rect">
            <a:avLst/>
          </a:prstGeom>
          <a:solidFill>
            <a:sysClr val="window" lastClr="FFFFFF"/>
          </a:solidFill>
          <a:ln w="9525" cap="flat" cmpd="sng" algn="ctr">
            <a:solidFill>
              <a:srgbClr val="000066"/>
            </a:solidFill>
            <a:prstDash val="solid"/>
            <a:round/>
            <a:headEnd type="none" w="med" len="med"/>
            <a:tailEnd type="none" w="med" len="med"/>
          </a:ln>
          <a:effectLst/>
        </p:spPr>
        <p:txBody>
          <a:bodyPr vert="horz" wrap="square" lIns="79200" tIns="0" rIns="79200" bIns="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SNP</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566" name="矩形 565"/>
          <p:cNvSpPr/>
          <p:nvPr/>
        </p:nvSpPr>
        <p:spPr bwMode="auto">
          <a:xfrm>
            <a:off x="4025148" y="4999465"/>
            <a:ext cx="1618780" cy="391951"/>
          </a:xfrm>
          <a:prstGeom prst="rect">
            <a:avLst/>
          </a:prstGeom>
          <a:solidFill>
            <a:sysClr val="window" lastClr="FFFFFF"/>
          </a:solidFill>
          <a:ln w="9525" cap="flat" cmpd="sng" algn="ctr">
            <a:solidFill>
              <a:srgbClr val="000066"/>
            </a:solidFill>
            <a:prstDash val="solid"/>
            <a:round/>
            <a:headEnd type="none" w="med" len="med"/>
            <a:tailEnd type="none" w="med" len="med"/>
          </a:ln>
          <a:effectLst/>
        </p:spPr>
        <p:txBody>
          <a:bodyPr vert="horz" wrap="square" lIns="79200" tIns="0" rIns="79200" bIns="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ASIC</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567" name="矩形 566"/>
          <p:cNvSpPr/>
          <p:nvPr/>
        </p:nvSpPr>
        <p:spPr bwMode="auto">
          <a:xfrm>
            <a:off x="5764067" y="4999465"/>
            <a:ext cx="427165" cy="391951"/>
          </a:xfrm>
          <a:prstGeom prst="rect">
            <a:avLst/>
          </a:prstGeom>
          <a:solidFill>
            <a:sysClr val="window" lastClr="FFFFFF"/>
          </a:solidFill>
          <a:ln w="9525" cap="flat" cmpd="sng" algn="ctr">
            <a:solidFill>
              <a:srgbClr val="000066"/>
            </a:solidFill>
            <a:prstDash val="solid"/>
            <a:round/>
            <a:headEnd type="none" w="med" len="med"/>
            <a:tailEnd type="none" w="med" len="med"/>
          </a:ln>
          <a:effectLst/>
        </p:spPr>
        <p:txBody>
          <a:bodyPr vert="horz" wrap="square" lIns="79200" tIns="0" rIns="79200" bIns="0" numCol="1" rtlCol="0" anchor="b" anchorCtr="0" compatLnSpc="1">
            <a:prstTxWarp prst="textNoShape">
              <a:avLst/>
            </a:prstTxWarp>
            <a:norm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a:ea typeface="微软雅黑"/>
                <a:sym typeface="Arial"/>
              </a:rPr>
              <a:t>NP</a:t>
            </a:r>
            <a:endParaRPr kumimoji="0" lang="zh-CN" altLang="en-US" sz="1000" b="0" i="0" u="none" strike="noStrike" kern="0" cap="none" spc="0" normalizeH="0" baseline="0" noProof="0" dirty="0" smtClean="0">
              <a:ln>
                <a:noFill/>
              </a:ln>
              <a:solidFill>
                <a:srgbClr val="000000"/>
              </a:solidFill>
              <a:effectLst/>
              <a:uLnTx/>
              <a:uFillTx/>
              <a:latin typeface="Arial"/>
              <a:ea typeface="微软雅黑"/>
              <a:sym typeface="Arial"/>
            </a:endParaRPr>
          </a:p>
        </p:txBody>
      </p:sp>
      <p:sp>
        <p:nvSpPr>
          <p:cNvPr id="568" name="矩形 567"/>
          <p:cNvSpPr/>
          <p:nvPr/>
        </p:nvSpPr>
        <p:spPr bwMode="auto">
          <a:xfrm>
            <a:off x="8103590" y="4996503"/>
            <a:ext cx="504000" cy="252000"/>
          </a:xfrm>
          <a:prstGeom prst="rect">
            <a:avLst/>
          </a:prstGeom>
          <a:noFill/>
          <a:ln w="9525" cap="flat" cmpd="sng" algn="ctr">
            <a:noFill/>
            <a:prstDash val="solid"/>
            <a:round/>
            <a:headEnd type="none" w="med" len="med"/>
            <a:tailEnd type="none" w="med" len="med"/>
          </a:ln>
          <a:effectLst/>
        </p:spPr>
        <p:txBody>
          <a:bodyPr vert="horz" wrap="square" lIns="79200" tIns="39600" rIns="79200" bIns="39600" numCol="1" rtlCol="0" anchor="b" anchorCtr="0" compatLnSpc="1">
            <a:prstTxWarp prst="textNoShape">
              <a:avLst/>
            </a:prstTxWarp>
            <a:noAutofit/>
          </a:bodyPr>
          <a:lstStyle/>
          <a:p>
            <a:pPr defTabSz="801688" eaLnBrk="1" hangingPunct="1"/>
            <a:r>
              <a:rPr lang="en-US" altLang="zh-CN" sz="1600" u="none" dirty="0" smtClean="0">
                <a:solidFill>
                  <a:srgbClr val="000000"/>
                </a:solidFill>
                <a:latin typeface="Arial"/>
                <a:ea typeface="微软雅黑"/>
                <a:sym typeface="Arial"/>
              </a:rPr>
              <a:t>…</a:t>
            </a:r>
            <a:endParaRPr lang="zh-CN" altLang="en-US" sz="1600" u="none" dirty="0" smtClean="0">
              <a:solidFill>
                <a:srgbClr val="000000"/>
              </a:solidFill>
              <a:latin typeface="Arial"/>
              <a:ea typeface="微软雅黑"/>
              <a:sym typeface="Arial"/>
            </a:endParaRPr>
          </a:p>
        </p:txBody>
      </p:sp>
      <p:sp>
        <p:nvSpPr>
          <p:cNvPr id="569" name="矩形 568"/>
          <p:cNvSpPr/>
          <p:nvPr/>
        </p:nvSpPr>
        <p:spPr bwMode="auto">
          <a:xfrm>
            <a:off x="7729129" y="4056928"/>
            <a:ext cx="484668" cy="296796"/>
          </a:xfrm>
          <a:prstGeom prst="rect">
            <a:avLst/>
          </a:prstGeom>
          <a:noFill/>
          <a:ln w="9525"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79200" tIns="39600" rIns="79200" bIns="39600" numCol="1" rtlCol="0" anchor="ctr"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
                <a:srgbClr val="CC9900"/>
              </a:buClr>
              <a:buSzTx/>
              <a:buFontTx/>
              <a:buNone/>
              <a:tabLst/>
              <a:defRPr/>
            </a:pPr>
            <a:r>
              <a:rPr kumimoji="0" lang="en-US" altLang="zh-CN" sz="2000" b="0" i="0" u="none" strike="noStrike" kern="0" cap="none" spc="0" normalizeH="0" baseline="0" noProof="0" dirty="0" smtClean="0">
                <a:ln>
                  <a:noFill/>
                </a:ln>
                <a:solidFill>
                  <a:sysClr val="window" lastClr="FFFFFF"/>
                </a:solidFill>
                <a:effectLst/>
                <a:uLnTx/>
                <a:uFillTx/>
                <a:latin typeface="Arial"/>
                <a:ea typeface="微软雅黑"/>
                <a:sym typeface="Arial"/>
              </a:rPr>
              <a:t>….</a:t>
            </a:r>
            <a:endParaRPr kumimoji="0" lang="zh-CN" altLang="en-US" sz="20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cxnSp>
        <p:nvCxnSpPr>
          <p:cNvPr id="570" name="直接箭头连接符 569"/>
          <p:cNvCxnSpPr>
            <a:stCxn id="1029" idx="2"/>
            <a:endCxn id="1005" idx="0"/>
          </p:cNvCxnSpPr>
          <p:nvPr/>
        </p:nvCxnSpPr>
        <p:spPr bwMode="auto">
          <a:xfrm>
            <a:off x="1842829" y="4550061"/>
            <a:ext cx="901960" cy="512680"/>
          </a:xfrm>
          <a:prstGeom prst="straightConnector1">
            <a:avLst/>
          </a:prstGeom>
          <a:noFill/>
          <a:ln w="9525" cap="flat" cmpd="sng" algn="ctr">
            <a:solidFill>
              <a:srgbClr val="C00000"/>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71" name="直接箭头连接符 570"/>
          <p:cNvCxnSpPr>
            <a:stCxn id="1062" idx="2"/>
            <a:endCxn id="1023" idx="0"/>
          </p:cNvCxnSpPr>
          <p:nvPr/>
        </p:nvCxnSpPr>
        <p:spPr bwMode="auto">
          <a:xfrm>
            <a:off x="7179051" y="4566746"/>
            <a:ext cx="498361" cy="495995"/>
          </a:xfrm>
          <a:prstGeom prst="straightConnector1">
            <a:avLst/>
          </a:prstGeom>
          <a:noFill/>
          <a:ln w="9525" cap="flat" cmpd="sng" algn="ctr">
            <a:solidFill>
              <a:sysClr val="windowText" lastClr="000000">
                <a:shade val="95000"/>
                <a:satMod val="105000"/>
              </a:sysClr>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72" name="直接箭头连接符 571"/>
          <p:cNvCxnSpPr>
            <a:stCxn id="1041" idx="2"/>
            <a:endCxn id="1017" idx="0"/>
          </p:cNvCxnSpPr>
          <p:nvPr/>
        </p:nvCxnSpPr>
        <p:spPr bwMode="auto">
          <a:xfrm>
            <a:off x="3563725" y="4562297"/>
            <a:ext cx="2414840" cy="500444"/>
          </a:xfrm>
          <a:prstGeom prst="straightConnector1">
            <a:avLst/>
          </a:prstGeom>
          <a:noFill/>
          <a:ln w="9525" cap="flat" cmpd="sng" algn="ctr">
            <a:solidFill>
              <a:srgbClr val="0000FF"/>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73" name="直接箭头连接符 572"/>
          <p:cNvCxnSpPr>
            <a:stCxn id="1040" idx="2"/>
            <a:endCxn id="1008" idx="0"/>
          </p:cNvCxnSpPr>
          <p:nvPr/>
        </p:nvCxnSpPr>
        <p:spPr bwMode="auto">
          <a:xfrm flipH="1">
            <a:off x="2173214" y="4562297"/>
            <a:ext cx="856555" cy="500444"/>
          </a:xfrm>
          <a:prstGeom prst="straightConnector1">
            <a:avLst/>
          </a:prstGeom>
          <a:noFill/>
          <a:ln w="9525" cap="flat" cmpd="sng" algn="ctr">
            <a:solidFill>
              <a:srgbClr val="0000FF"/>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74" name="直接箭头连接符 573"/>
          <p:cNvCxnSpPr>
            <a:stCxn id="1053" idx="2"/>
            <a:endCxn id="1022" idx="0"/>
          </p:cNvCxnSpPr>
          <p:nvPr/>
        </p:nvCxnSpPr>
        <p:spPr bwMode="auto">
          <a:xfrm>
            <a:off x="5491522" y="4574533"/>
            <a:ext cx="1591864" cy="488208"/>
          </a:xfrm>
          <a:prstGeom prst="straightConnector1">
            <a:avLst/>
          </a:prstGeom>
          <a:noFill/>
          <a:ln w="9525" cap="flat" cmpd="sng" algn="ctr">
            <a:solidFill>
              <a:srgbClr val="F79646">
                <a:lumMod val="75000"/>
              </a:srgbClr>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576" name="组合 575"/>
          <p:cNvGrpSpPr/>
          <p:nvPr/>
        </p:nvGrpSpPr>
        <p:grpSpPr>
          <a:xfrm>
            <a:off x="1031881" y="2930403"/>
            <a:ext cx="1476000" cy="1152000"/>
            <a:chOff x="1094610" y="2509594"/>
            <a:chExt cx="1441682" cy="1081261"/>
          </a:xfrm>
        </p:grpSpPr>
        <p:grpSp>
          <p:nvGrpSpPr>
            <p:cNvPr id="577" name="组合 197"/>
            <p:cNvGrpSpPr/>
            <p:nvPr/>
          </p:nvGrpSpPr>
          <p:grpSpPr>
            <a:xfrm>
              <a:off x="1538835" y="3131319"/>
              <a:ext cx="156476" cy="459536"/>
              <a:chOff x="1719031" y="3311530"/>
              <a:chExt cx="120018" cy="279325"/>
            </a:xfrm>
          </p:grpSpPr>
          <p:cxnSp>
            <p:nvCxnSpPr>
              <p:cNvPr id="671" name="直接箭头连接符 670"/>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72" name="Group 46"/>
              <p:cNvGrpSpPr/>
              <p:nvPr/>
            </p:nvGrpSpPr>
            <p:grpSpPr>
              <a:xfrm>
                <a:off x="1719031" y="3365976"/>
                <a:ext cx="120018" cy="163844"/>
                <a:chOff x="6858000" y="1149624"/>
                <a:chExt cx="304800" cy="1345926"/>
              </a:xfrm>
            </p:grpSpPr>
            <p:sp>
              <p:nvSpPr>
                <p:cNvPr id="674"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675"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76"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77"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78"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79"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80"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81"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82"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73" name="直接箭头连接符 672"/>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578" name="组合 338"/>
            <p:cNvGrpSpPr/>
            <p:nvPr/>
          </p:nvGrpSpPr>
          <p:grpSpPr>
            <a:xfrm>
              <a:off x="1209546" y="2517381"/>
              <a:ext cx="111995" cy="430501"/>
              <a:chOff x="1719031" y="3311530"/>
              <a:chExt cx="120018" cy="279325"/>
            </a:xfrm>
          </p:grpSpPr>
          <p:cxnSp>
            <p:nvCxnSpPr>
              <p:cNvPr id="659" name="直接箭头连接符 658"/>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60" name="Group 46"/>
              <p:cNvGrpSpPr/>
              <p:nvPr/>
            </p:nvGrpSpPr>
            <p:grpSpPr>
              <a:xfrm>
                <a:off x="1719031" y="3365976"/>
                <a:ext cx="120018" cy="163844"/>
                <a:chOff x="6858000" y="1149624"/>
                <a:chExt cx="304800" cy="1345926"/>
              </a:xfrm>
            </p:grpSpPr>
            <p:sp>
              <p:nvSpPr>
                <p:cNvPr id="662"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663"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64"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65"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66"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67"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68"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69"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70"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61" name="直接箭头连接符 660"/>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579" name="组合 357"/>
            <p:cNvGrpSpPr/>
            <p:nvPr/>
          </p:nvGrpSpPr>
          <p:grpSpPr>
            <a:xfrm>
              <a:off x="1376408" y="2517381"/>
              <a:ext cx="111995" cy="430501"/>
              <a:chOff x="1719031" y="3311530"/>
              <a:chExt cx="120018" cy="279325"/>
            </a:xfrm>
          </p:grpSpPr>
          <p:cxnSp>
            <p:nvCxnSpPr>
              <p:cNvPr id="647" name="直接箭头连接符 646"/>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48" name="Group 46"/>
              <p:cNvGrpSpPr/>
              <p:nvPr/>
            </p:nvGrpSpPr>
            <p:grpSpPr>
              <a:xfrm>
                <a:off x="1719031" y="3365976"/>
                <a:ext cx="120018" cy="163844"/>
                <a:chOff x="6858000" y="1149624"/>
                <a:chExt cx="304800" cy="1345926"/>
              </a:xfrm>
            </p:grpSpPr>
            <p:sp>
              <p:nvSpPr>
                <p:cNvPr id="650"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651"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52"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53"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54"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55"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56"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57"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58"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49" name="直接箭头连接符 648"/>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580" name="组合 371"/>
            <p:cNvGrpSpPr/>
            <p:nvPr/>
          </p:nvGrpSpPr>
          <p:grpSpPr>
            <a:xfrm>
              <a:off x="1549944" y="2524055"/>
              <a:ext cx="111995" cy="430501"/>
              <a:chOff x="1719031" y="3311530"/>
              <a:chExt cx="120018" cy="279325"/>
            </a:xfrm>
          </p:grpSpPr>
          <p:cxnSp>
            <p:nvCxnSpPr>
              <p:cNvPr id="635" name="直接箭头连接符 634"/>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36" name="Group 46"/>
              <p:cNvGrpSpPr/>
              <p:nvPr/>
            </p:nvGrpSpPr>
            <p:grpSpPr>
              <a:xfrm>
                <a:off x="1719031" y="3365976"/>
                <a:ext cx="120018" cy="163844"/>
                <a:chOff x="6858000" y="1149624"/>
                <a:chExt cx="304800" cy="1345926"/>
              </a:xfrm>
            </p:grpSpPr>
            <p:sp>
              <p:nvSpPr>
                <p:cNvPr id="638"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639"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40"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41"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42"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43"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44"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45"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46"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37" name="直接箭头连接符 636"/>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581" name="矩形 580"/>
            <p:cNvSpPr/>
            <p:nvPr/>
          </p:nvSpPr>
          <p:spPr bwMode="auto">
            <a:xfrm>
              <a:off x="1094610" y="2950107"/>
              <a:ext cx="660771"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Arbiter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582" name="组合 388"/>
            <p:cNvGrpSpPr/>
            <p:nvPr/>
          </p:nvGrpSpPr>
          <p:grpSpPr>
            <a:xfrm>
              <a:off x="1872558" y="3131319"/>
              <a:ext cx="156476" cy="459536"/>
              <a:chOff x="1719031" y="3311530"/>
              <a:chExt cx="120018" cy="279325"/>
            </a:xfrm>
          </p:grpSpPr>
          <p:cxnSp>
            <p:nvCxnSpPr>
              <p:cNvPr id="623" name="直接箭头连接符 622"/>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24" name="Group 46"/>
              <p:cNvGrpSpPr/>
              <p:nvPr/>
            </p:nvGrpSpPr>
            <p:grpSpPr>
              <a:xfrm>
                <a:off x="1719031" y="3365976"/>
                <a:ext cx="120018" cy="163844"/>
                <a:chOff x="6858000" y="1149624"/>
                <a:chExt cx="304800" cy="1345926"/>
              </a:xfrm>
            </p:grpSpPr>
            <p:sp>
              <p:nvSpPr>
                <p:cNvPr id="626"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627"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28"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29"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30"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31"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32"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33"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34"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25" name="直接箭头连接符 624"/>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583" name="组合 404"/>
            <p:cNvGrpSpPr/>
            <p:nvPr/>
          </p:nvGrpSpPr>
          <p:grpSpPr>
            <a:xfrm>
              <a:off x="2310832" y="2509594"/>
              <a:ext cx="111995" cy="430501"/>
              <a:chOff x="1719031" y="3311530"/>
              <a:chExt cx="120018" cy="279325"/>
            </a:xfrm>
          </p:grpSpPr>
          <p:cxnSp>
            <p:nvCxnSpPr>
              <p:cNvPr id="611" name="直接箭头连接符 610"/>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12" name="Group 46"/>
              <p:cNvGrpSpPr/>
              <p:nvPr/>
            </p:nvGrpSpPr>
            <p:grpSpPr>
              <a:xfrm>
                <a:off x="1719031" y="3365976"/>
                <a:ext cx="120018" cy="163844"/>
                <a:chOff x="6858000" y="1149624"/>
                <a:chExt cx="304800" cy="1345926"/>
              </a:xfrm>
            </p:grpSpPr>
            <p:sp>
              <p:nvSpPr>
                <p:cNvPr id="614"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615"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16"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17"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18"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19"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20"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21"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22"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13" name="直接箭头连接符 612"/>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584" name="矩形 583"/>
            <p:cNvSpPr/>
            <p:nvPr/>
          </p:nvSpPr>
          <p:spPr bwMode="auto">
            <a:xfrm>
              <a:off x="1822126" y="2950107"/>
              <a:ext cx="714166"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Dispatcher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585" name="组合 442"/>
            <p:cNvGrpSpPr/>
            <p:nvPr/>
          </p:nvGrpSpPr>
          <p:grpSpPr>
            <a:xfrm>
              <a:off x="2109486" y="2509594"/>
              <a:ext cx="111995" cy="430501"/>
              <a:chOff x="1719031" y="3311530"/>
              <a:chExt cx="120018" cy="279325"/>
            </a:xfrm>
          </p:grpSpPr>
          <p:cxnSp>
            <p:nvCxnSpPr>
              <p:cNvPr id="599" name="直接箭头连接符 598"/>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00" name="Group 46"/>
              <p:cNvGrpSpPr/>
              <p:nvPr/>
            </p:nvGrpSpPr>
            <p:grpSpPr>
              <a:xfrm>
                <a:off x="1719031" y="3365976"/>
                <a:ext cx="120018" cy="163844"/>
                <a:chOff x="6858000" y="1149624"/>
                <a:chExt cx="304800" cy="1345926"/>
              </a:xfrm>
            </p:grpSpPr>
            <p:sp>
              <p:nvSpPr>
                <p:cNvPr id="602"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603"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04"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05"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06"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07"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08"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09"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10"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01" name="直接箭头连接符 600"/>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586" name="组合 455"/>
            <p:cNvGrpSpPr/>
            <p:nvPr/>
          </p:nvGrpSpPr>
          <p:grpSpPr>
            <a:xfrm>
              <a:off x="1934838" y="2509594"/>
              <a:ext cx="111995" cy="430501"/>
              <a:chOff x="1719031" y="3311530"/>
              <a:chExt cx="120018" cy="279325"/>
            </a:xfrm>
          </p:grpSpPr>
          <p:cxnSp>
            <p:nvCxnSpPr>
              <p:cNvPr id="587" name="直接箭头连接符 586"/>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588" name="Group 46"/>
              <p:cNvGrpSpPr/>
              <p:nvPr/>
            </p:nvGrpSpPr>
            <p:grpSpPr>
              <a:xfrm>
                <a:off x="1719031" y="3365976"/>
                <a:ext cx="120018" cy="163844"/>
                <a:chOff x="6858000" y="1149624"/>
                <a:chExt cx="304800" cy="1345926"/>
              </a:xfrm>
            </p:grpSpPr>
            <p:sp>
              <p:nvSpPr>
                <p:cNvPr id="590"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591"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592"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593"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594"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595"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596"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597"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598"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589" name="直接箭头连接符 588"/>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grpSp>
        <p:nvGrpSpPr>
          <p:cNvPr id="683" name="组合 682"/>
          <p:cNvGrpSpPr/>
          <p:nvPr/>
        </p:nvGrpSpPr>
        <p:grpSpPr>
          <a:xfrm>
            <a:off x="2833242" y="2930403"/>
            <a:ext cx="1476000" cy="1152000"/>
            <a:chOff x="1094610" y="2509594"/>
            <a:chExt cx="1441682" cy="1081261"/>
          </a:xfrm>
        </p:grpSpPr>
        <p:grpSp>
          <p:nvGrpSpPr>
            <p:cNvPr id="684" name="组合 197"/>
            <p:cNvGrpSpPr/>
            <p:nvPr/>
          </p:nvGrpSpPr>
          <p:grpSpPr>
            <a:xfrm>
              <a:off x="1538835" y="3131319"/>
              <a:ext cx="156476" cy="459536"/>
              <a:chOff x="1719031" y="3311530"/>
              <a:chExt cx="120018" cy="279325"/>
            </a:xfrm>
          </p:grpSpPr>
          <p:cxnSp>
            <p:nvCxnSpPr>
              <p:cNvPr id="778" name="直接箭头连接符 777"/>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79" name="Group 46"/>
              <p:cNvGrpSpPr/>
              <p:nvPr/>
            </p:nvGrpSpPr>
            <p:grpSpPr>
              <a:xfrm>
                <a:off x="1719031" y="3365976"/>
                <a:ext cx="120018" cy="163844"/>
                <a:chOff x="6858000" y="1149624"/>
                <a:chExt cx="304800" cy="1345926"/>
              </a:xfrm>
            </p:grpSpPr>
            <p:sp>
              <p:nvSpPr>
                <p:cNvPr id="781"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782"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83"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84"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85"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86"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87"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88"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89"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780" name="直接箭头连接符 779"/>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685" name="组合 338"/>
            <p:cNvGrpSpPr/>
            <p:nvPr/>
          </p:nvGrpSpPr>
          <p:grpSpPr>
            <a:xfrm>
              <a:off x="1209546" y="2517381"/>
              <a:ext cx="111995" cy="430501"/>
              <a:chOff x="1719031" y="3311530"/>
              <a:chExt cx="120018" cy="279325"/>
            </a:xfrm>
          </p:grpSpPr>
          <p:cxnSp>
            <p:nvCxnSpPr>
              <p:cNvPr id="766" name="直接箭头连接符 765"/>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67" name="Group 46"/>
              <p:cNvGrpSpPr/>
              <p:nvPr/>
            </p:nvGrpSpPr>
            <p:grpSpPr>
              <a:xfrm>
                <a:off x="1719031" y="3365976"/>
                <a:ext cx="120018" cy="163844"/>
                <a:chOff x="6858000" y="1149624"/>
                <a:chExt cx="304800" cy="1345926"/>
              </a:xfrm>
            </p:grpSpPr>
            <p:sp>
              <p:nvSpPr>
                <p:cNvPr id="769"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770"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71"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72"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73"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74"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75"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76"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77"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768" name="直接箭头连接符 767"/>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686" name="组合 357"/>
            <p:cNvGrpSpPr/>
            <p:nvPr/>
          </p:nvGrpSpPr>
          <p:grpSpPr>
            <a:xfrm>
              <a:off x="1376408" y="2517381"/>
              <a:ext cx="111995" cy="430501"/>
              <a:chOff x="1719031" y="3311530"/>
              <a:chExt cx="120018" cy="279325"/>
            </a:xfrm>
          </p:grpSpPr>
          <p:cxnSp>
            <p:nvCxnSpPr>
              <p:cNvPr id="754" name="直接箭头连接符 753"/>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55" name="Group 46"/>
              <p:cNvGrpSpPr/>
              <p:nvPr/>
            </p:nvGrpSpPr>
            <p:grpSpPr>
              <a:xfrm>
                <a:off x="1719031" y="3365976"/>
                <a:ext cx="120018" cy="163844"/>
                <a:chOff x="6858000" y="1149624"/>
                <a:chExt cx="304800" cy="1345926"/>
              </a:xfrm>
            </p:grpSpPr>
            <p:sp>
              <p:nvSpPr>
                <p:cNvPr id="757"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758"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59"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60"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61"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62"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63"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64"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65"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756" name="直接箭头连接符 755"/>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687" name="组合 371"/>
            <p:cNvGrpSpPr/>
            <p:nvPr/>
          </p:nvGrpSpPr>
          <p:grpSpPr>
            <a:xfrm>
              <a:off x="1549944" y="2524055"/>
              <a:ext cx="111995" cy="430501"/>
              <a:chOff x="1719031" y="3311530"/>
              <a:chExt cx="120018" cy="279325"/>
            </a:xfrm>
          </p:grpSpPr>
          <p:cxnSp>
            <p:nvCxnSpPr>
              <p:cNvPr id="742" name="直接箭头连接符 741"/>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43" name="Group 46"/>
              <p:cNvGrpSpPr/>
              <p:nvPr/>
            </p:nvGrpSpPr>
            <p:grpSpPr>
              <a:xfrm>
                <a:off x="1719031" y="3365976"/>
                <a:ext cx="120018" cy="163844"/>
                <a:chOff x="6858000" y="1149624"/>
                <a:chExt cx="304800" cy="1345926"/>
              </a:xfrm>
            </p:grpSpPr>
            <p:sp>
              <p:nvSpPr>
                <p:cNvPr id="745"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746"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47"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48"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49"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50"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51"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52"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53"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744" name="直接箭头连接符 743"/>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688" name="矩形 687"/>
            <p:cNvSpPr/>
            <p:nvPr/>
          </p:nvSpPr>
          <p:spPr bwMode="auto">
            <a:xfrm>
              <a:off x="1094610" y="2950107"/>
              <a:ext cx="660771"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Arbiter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689" name="组合 388"/>
            <p:cNvGrpSpPr/>
            <p:nvPr/>
          </p:nvGrpSpPr>
          <p:grpSpPr>
            <a:xfrm>
              <a:off x="1872558" y="3131319"/>
              <a:ext cx="156476" cy="459536"/>
              <a:chOff x="1719031" y="3311530"/>
              <a:chExt cx="120018" cy="279325"/>
            </a:xfrm>
          </p:grpSpPr>
          <p:cxnSp>
            <p:nvCxnSpPr>
              <p:cNvPr id="730" name="直接箭头连接符 729"/>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31" name="Group 46"/>
              <p:cNvGrpSpPr/>
              <p:nvPr/>
            </p:nvGrpSpPr>
            <p:grpSpPr>
              <a:xfrm>
                <a:off x="1719031" y="3365976"/>
                <a:ext cx="120018" cy="163844"/>
                <a:chOff x="6858000" y="1149624"/>
                <a:chExt cx="304800" cy="1345926"/>
              </a:xfrm>
            </p:grpSpPr>
            <p:sp>
              <p:nvSpPr>
                <p:cNvPr id="733"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734"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35"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36"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37"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38"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39"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40"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41"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732" name="直接箭头连接符 731"/>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690" name="组合 404"/>
            <p:cNvGrpSpPr/>
            <p:nvPr/>
          </p:nvGrpSpPr>
          <p:grpSpPr>
            <a:xfrm>
              <a:off x="2310832" y="2509594"/>
              <a:ext cx="111995" cy="430501"/>
              <a:chOff x="1719031" y="3311530"/>
              <a:chExt cx="120018" cy="279325"/>
            </a:xfrm>
          </p:grpSpPr>
          <p:cxnSp>
            <p:nvCxnSpPr>
              <p:cNvPr id="718" name="直接箭头连接符 717"/>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19" name="Group 46"/>
              <p:cNvGrpSpPr/>
              <p:nvPr/>
            </p:nvGrpSpPr>
            <p:grpSpPr>
              <a:xfrm>
                <a:off x="1719031" y="3365976"/>
                <a:ext cx="120018" cy="163844"/>
                <a:chOff x="6858000" y="1149624"/>
                <a:chExt cx="304800" cy="1345926"/>
              </a:xfrm>
            </p:grpSpPr>
            <p:sp>
              <p:nvSpPr>
                <p:cNvPr id="721"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722"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23"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24"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25"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26"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27"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28"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29"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720" name="直接箭头连接符 719"/>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691" name="矩形 690"/>
            <p:cNvSpPr/>
            <p:nvPr/>
          </p:nvSpPr>
          <p:spPr bwMode="auto">
            <a:xfrm>
              <a:off x="1822126" y="2950107"/>
              <a:ext cx="714166"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Dispatcher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692" name="组合 442"/>
            <p:cNvGrpSpPr/>
            <p:nvPr/>
          </p:nvGrpSpPr>
          <p:grpSpPr>
            <a:xfrm>
              <a:off x="2109486" y="2509594"/>
              <a:ext cx="111995" cy="430501"/>
              <a:chOff x="1719031" y="3311530"/>
              <a:chExt cx="120018" cy="279325"/>
            </a:xfrm>
          </p:grpSpPr>
          <p:cxnSp>
            <p:nvCxnSpPr>
              <p:cNvPr id="706" name="直接箭头连接符 705"/>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07" name="Group 46"/>
              <p:cNvGrpSpPr/>
              <p:nvPr/>
            </p:nvGrpSpPr>
            <p:grpSpPr>
              <a:xfrm>
                <a:off x="1719031" y="3365976"/>
                <a:ext cx="120018" cy="163844"/>
                <a:chOff x="6858000" y="1149624"/>
                <a:chExt cx="304800" cy="1345926"/>
              </a:xfrm>
            </p:grpSpPr>
            <p:sp>
              <p:nvSpPr>
                <p:cNvPr id="709"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710"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11"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12"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13"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14"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15"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16"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17"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708" name="直接箭头连接符 707"/>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693" name="组合 455"/>
            <p:cNvGrpSpPr/>
            <p:nvPr/>
          </p:nvGrpSpPr>
          <p:grpSpPr>
            <a:xfrm>
              <a:off x="1934838" y="2509594"/>
              <a:ext cx="111995" cy="430501"/>
              <a:chOff x="1719031" y="3311530"/>
              <a:chExt cx="120018" cy="279325"/>
            </a:xfrm>
          </p:grpSpPr>
          <p:cxnSp>
            <p:nvCxnSpPr>
              <p:cNvPr id="694" name="直接箭头连接符 693"/>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695" name="Group 46"/>
              <p:cNvGrpSpPr/>
              <p:nvPr/>
            </p:nvGrpSpPr>
            <p:grpSpPr>
              <a:xfrm>
                <a:off x="1719031" y="3365976"/>
                <a:ext cx="120018" cy="163844"/>
                <a:chOff x="6858000" y="1149624"/>
                <a:chExt cx="304800" cy="1345926"/>
              </a:xfrm>
            </p:grpSpPr>
            <p:sp>
              <p:nvSpPr>
                <p:cNvPr id="697"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698"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699"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00"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01"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02"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03"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04"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705"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696" name="直接箭头连接符 695"/>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grpSp>
        <p:nvGrpSpPr>
          <p:cNvPr id="790" name="组合 789"/>
          <p:cNvGrpSpPr/>
          <p:nvPr/>
        </p:nvGrpSpPr>
        <p:grpSpPr>
          <a:xfrm>
            <a:off x="4634603" y="2930403"/>
            <a:ext cx="1476000" cy="1152000"/>
            <a:chOff x="1094610" y="2509594"/>
            <a:chExt cx="1441682" cy="1081261"/>
          </a:xfrm>
        </p:grpSpPr>
        <p:grpSp>
          <p:nvGrpSpPr>
            <p:cNvPr id="791" name="组合 197"/>
            <p:cNvGrpSpPr/>
            <p:nvPr/>
          </p:nvGrpSpPr>
          <p:grpSpPr>
            <a:xfrm>
              <a:off x="1538835" y="3131319"/>
              <a:ext cx="156476" cy="459536"/>
              <a:chOff x="1719031" y="3311530"/>
              <a:chExt cx="120018" cy="279325"/>
            </a:xfrm>
          </p:grpSpPr>
          <p:cxnSp>
            <p:nvCxnSpPr>
              <p:cNvPr id="885" name="直接箭头连接符 884"/>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86" name="Group 46"/>
              <p:cNvGrpSpPr/>
              <p:nvPr/>
            </p:nvGrpSpPr>
            <p:grpSpPr>
              <a:xfrm>
                <a:off x="1719031" y="3365976"/>
                <a:ext cx="120018" cy="163844"/>
                <a:chOff x="6858000" y="1149624"/>
                <a:chExt cx="304800" cy="1345926"/>
              </a:xfrm>
            </p:grpSpPr>
            <p:sp>
              <p:nvSpPr>
                <p:cNvPr id="888"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889"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90"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91"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92"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93"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94"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95"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96"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87" name="直接箭头连接符 886"/>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792" name="组合 338"/>
            <p:cNvGrpSpPr/>
            <p:nvPr/>
          </p:nvGrpSpPr>
          <p:grpSpPr>
            <a:xfrm>
              <a:off x="1209546" y="2517381"/>
              <a:ext cx="111995" cy="430501"/>
              <a:chOff x="1719031" y="3311530"/>
              <a:chExt cx="120018" cy="279325"/>
            </a:xfrm>
          </p:grpSpPr>
          <p:cxnSp>
            <p:nvCxnSpPr>
              <p:cNvPr id="873" name="直接箭头连接符 872"/>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74" name="Group 46"/>
              <p:cNvGrpSpPr/>
              <p:nvPr/>
            </p:nvGrpSpPr>
            <p:grpSpPr>
              <a:xfrm>
                <a:off x="1719031" y="3365976"/>
                <a:ext cx="120018" cy="163844"/>
                <a:chOff x="6858000" y="1149624"/>
                <a:chExt cx="304800" cy="1345926"/>
              </a:xfrm>
            </p:grpSpPr>
            <p:sp>
              <p:nvSpPr>
                <p:cNvPr id="876"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877"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78"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79"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80"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81"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82"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83"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84"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75" name="直接箭头连接符 874"/>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793" name="组合 357"/>
            <p:cNvGrpSpPr/>
            <p:nvPr/>
          </p:nvGrpSpPr>
          <p:grpSpPr>
            <a:xfrm>
              <a:off x="1376408" y="2517381"/>
              <a:ext cx="111995" cy="430501"/>
              <a:chOff x="1719031" y="3311530"/>
              <a:chExt cx="120018" cy="279325"/>
            </a:xfrm>
          </p:grpSpPr>
          <p:cxnSp>
            <p:nvCxnSpPr>
              <p:cNvPr id="861" name="直接箭头连接符 860"/>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62" name="Group 46"/>
              <p:cNvGrpSpPr/>
              <p:nvPr/>
            </p:nvGrpSpPr>
            <p:grpSpPr>
              <a:xfrm>
                <a:off x="1719031" y="3365976"/>
                <a:ext cx="120018" cy="163844"/>
                <a:chOff x="6858000" y="1149624"/>
                <a:chExt cx="304800" cy="1345926"/>
              </a:xfrm>
            </p:grpSpPr>
            <p:sp>
              <p:nvSpPr>
                <p:cNvPr id="864"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865"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66"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67"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68"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69"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70"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71"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72"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63" name="直接箭头连接符 862"/>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794" name="组合 371"/>
            <p:cNvGrpSpPr/>
            <p:nvPr/>
          </p:nvGrpSpPr>
          <p:grpSpPr>
            <a:xfrm>
              <a:off x="1549944" y="2524055"/>
              <a:ext cx="111995" cy="430501"/>
              <a:chOff x="1719031" y="3311530"/>
              <a:chExt cx="120018" cy="279325"/>
            </a:xfrm>
          </p:grpSpPr>
          <p:cxnSp>
            <p:nvCxnSpPr>
              <p:cNvPr id="849" name="直接箭头连接符 848"/>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50" name="Group 46"/>
              <p:cNvGrpSpPr/>
              <p:nvPr/>
            </p:nvGrpSpPr>
            <p:grpSpPr>
              <a:xfrm>
                <a:off x="1719031" y="3365976"/>
                <a:ext cx="120018" cy="163844"/>
                <a:chOff x="6858000" y="1149624"/>
                <a:chExt cx="304800" cy="1345926"/>
              </a:xfrm>
            </p:grpSpPr>
            <p:sp>
              <p:nvSpPr>
                <p:cNvPr id="852"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853"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54"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55"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56"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57"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58"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59"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60"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51" name="直接箭头连接符 850"/>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795" name="矩形 794"/>
            <p:cNvSpPr/>
            <p:nvPr/>
          </p:nvSpPr>
          <p:spPr bwMode="auto">
            <a:xfrm>
              <a:off x="1094610" y="2950107"/>
              <a:ext cx="660771"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Arbiter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796" name="组合 388"/>
            <p:cNvGrpSpPr/>
            <p:nvPr/>
          </p:nvGrpSpPr>
          <p:grpSpPr>
            <a:xfrm>
              <a:off x="1872558" y="3131319"/>
              <a:ext cx="156476" cy="459536"/>
              <a:chOff x="1719031" y="3311530"/>
              <a:chExt cx="120018" cy="279325"/>
            </a:xfrm>
          </p:grpSpPr>
          <p:cxnSp>
            <p:nvCxnSpPr>
              <p:cNvPr id="837" name="直接箭头连接符 836"/>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38" name="Group 46"/>
              <p:cNvGrpSpPr/>
              <p:nvPr/>
            </p:nvGrpSpPr>
            <p:grpSpPr>
              <a:xfrm>
                <a:off x="1719031" y="3365976"/>
                <a:ext cx="120018" cy="163844"/>
                <a:chOff x="6858000" y="1149624"/>
                <a:chExt cx="304800" cy="1345926"/>
              </a:xfrm>
            </p:grpSpPr>
            <p:sp>
              <p:nvSpPr>
                <p:cNvPr id="840"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841"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42"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43"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44"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45"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46"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47"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48"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39" name="直接箭头连接符 838"/>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797" name="组合 404"/>
            <p:cNvGrpSpPr/>
            <p:nvPr/>
          </p:nvGrpSpPr>
          <p:grpSpPr>
            <a:xfrm>
              <a:off x="2310832" y="2509594"/>
              <a:ext cx="111995" cy="430501"/>
              <a:chOff x="1719031" y="3311530"/>
              <a:chExt cx="120018" cy="279325"/>
            </a:xfrm>
          </p:grpSpPr>
          <p:cxnSp>
            <p:nvCxnSpPr>
              <p:cNvPr id="825" name="直接箭头连接符 824"/>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26" name="Group 46"/>
              <p:cNvGrpSpPr/>
              <p:nvPr/>
            </p:nvGrpSpPr>
            <p:grpSpPr>
              <a:xfrm>
                <a:off x="1719031" y="3365976"/>
                <a:ext cx="120018" cy="163844"/>
                <a:chOff x="6858000" y="1149624"/>
                <a:chExt cx="304800" cy="1345926"/>
              </a:xfrm>
            </p:grpSpPr>
            <p:sp>
              <p:nvSpPr>
                <p:cNvPr id="828"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829"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30"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31"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32"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33"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34"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35"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36"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27" name="直接箭头连接符 826"/>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798" name="矩形 797"/>
            <p:cNvSpPr/>
            <p:nvPr/>
          </p:nvSpPr>
          <p:spPr bwMode="auto">
            <a:xfrm>
              <a:off x="1822126" y="2950107"/>
              <a:ext cx="714166"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Dispatcher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799" name="组合 442"/>
            <p:cNvGrpSpPr/>
            <p:nvPr/>
          </p:nvGrpSpPr>
          <p:grpSpPr>
            <a:xfrm>
              <a:off x="2109486" y="2509594"/>
              <a:ext cx="111995" cy="430501"/>
              <a:chOff x="1719031" y="3311530"/>
              <a:chExt cx="120018" cy="279325"/>
            </a:xfrm>
          </p:grpSpPr>
          <p:cxnSp>
            <p:nvCxnSpPr>
              <p:cNvPr id="813" name="直接箭头连接符 812"/>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14" name="Group 46"/>
              <p:cNvGrpSpPr/>
              <p:nvPr/>
            </p:nvGrpSpPr>
            <p:grpSpPr>
              <a:xfrm>
                <a:off x="1719031" y="3365976"/>
                <a:ext cx="120018" cy="163844"/>
                <a:chOff x="6858000" y="1149624"/>
                <a:chExt cx="304800" cy="1345926"/>
              </a:xfrm>
            </p:grpSpPr>
            <p:sp>
              <p:nvSpPr>
                <p:cNvPr id="816"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817"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18"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19"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20"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21"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22"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23"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24"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15" name="直接箭头连接符 814"/>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800" name="组合 455"/>
            <p:cNvGrpSpPr/>
            <p:nvPr/>
          </p:nvGrpSpPr>
          <p:grpSpPr>
            <a:xfrm>
              <a:off x="1934838" y="2509594"/>
              <a:ext cx="111995" cy="430501"/>
              <a:chOff x="1719031" y="3311530"/>
              <a:chExt cx="120018" cy="279325"/>
            </a:xfrm>
          </p:grpSpPr>
          <p:cxnSp>
            <p:nvCxnSpPr>
              <p:cNvPr id="801" name="直接箭头连接符 800"/>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802" name="Group 46"/>
              <p:cNvGrpSpPr/>
              <p:nvPr/>
            </p:nvGrpSpPr>
            <p:grpSpPr>
              <a:xfrm>
                <a:off x="1719031" y="3365976"/>
                <a:ext cx="120018" cy="163844"/>
                <a:chOff x="6858000" y="1149624"/>
                <a:chExt cx="304800" cy="1345926"/>
              </a:xfrm>
            </p:grpSpPr>
            <p:sp>
              <p:nvSpPr>
                <p:cNvPr id="804"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805"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06"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07"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08"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09"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10"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11"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812"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803" name="直接箭头连接符 802"/>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grpSp>
        <p:nvGrpSpPr>
          <p:cNvPr id="897" name="组合 896"/>
          <p:cNvGrpSpPr/>
          <p:nvPr/>
        </p:nvGrpSpPr>
        <p:grpSpPr>
          <a:xfrm>
            <a:off x="6435963" y="2930403"/>
            <a:ext cx="1476000" cy="1152000"/>
            <a:chOff x="1094610" y="2509594"/>
            <a:chExt cx="1441682" cy="1081261"/>
          </a:xfrm>
        </p:grpSpPr>
        <p:grpSp>
          <p:nvGrpSpPr>
            <p:cNvPr id="898" name="组合 197"/>
            <p:cNvGrpSpPr/>
            <p:nvPr/>
          </p:nvGrpSpPr>
          <p:grpSpPr>
            <a:xfrm>
              <a:off x="1538835" y="3131319"/>
              <a:ext cx="156476" cy="459536"/>
              <a:chOff x="1719031" y="3311530"/>
              <a:chExt cx="120018" cy="279325"/>
            </a:xfrm>
          </p:grpSpPr>
          <p:cxnSp>
            <p:nvCxnSpPr>
              <p:cNvPr id="992" name="直接箭头连接符 991"/>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93" name="Group 46"/>
              <p:cNvGrpSpPr/>
              <p:nvPr/>
            </p:nvGrpSpPr>
            <p:grpSpPr>
              <a:xfrm>
                <a:off x="1719031" y="3365976"/>
                <a:ext cx="120018" cy="163844"/>
                <a:chOff x="6858000" y="1149624"/>
                <a:chExt cx="304800" cy="1345926"/>
              </a:xfrm>
            </p:grpSpPr>
            <p:sp>
              <p:nvSpPr>
                <p:cNvPr id="995"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996"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97"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98"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99"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000"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001"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002"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1003"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94" name="直接箭头连接符 993"/>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899" name="组合 338"/>
            <p:cNvGrpSpPr/>
            <p:nvPr/>
          </p:nvGrpSpPr>
          <p:grpSpPr>
            <a:xfrm>
              <a:off x="1209546" y="2517381"/>
              <a:ext cx="111995" cy="430501"/>
              <a:chOff x="1719031" y="3311530"/>
              <a:chExt cx="120018" cy="279325"/>
            </a:xfrm>
          </p:grpSpPr>
          <p:cxnSp>
            <p:nvCxnSpPr>
              <p:cNvPr id="980" name="直接箭头连接符 979"/>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81" name="Group 46"/>
              <p:cNvGrpSpPr/>
              <p:nvPr/>
            </p:nvGrpSpPr>
            <p:grpSpPr>
              <a:xfrm>
                <a:off x="1719031" y="3365976"/>
                <a:ext cx="120018" cy="163844"/>
                <a:chOff x="6858000" y="1149624"/>
                <a:chExt cx="304800" cy="1345926"/>
              </a:xfrm>
            </p:grpSpPr>
            <p:sp>
              <p:nvSpPr>
                <p:cNvPr id="983"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984"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85"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86"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87"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88"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89"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90"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91"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82" name="直接箭头连接符 981"/>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900" name="组合 357"/>
            <p:cNvGrpSpPr/>
            <p:nvPr/>
          </p:nvGrpSpPr>
          <p:grpSpPr>
            <a:xfrm>
              <a:off x="1376408" y="2517381"/>
              <a:ext cx="111995" cy="430501"/>
              <a:chOff x="1719031" y="3311530"/>
              <a:chExt cx="120018" cy="279325"/>
            </a:xfrm>
          </p:grpSpPr>
          <p:cxnSp>
            <p:nvCxnSpPr>
              <p:cNvPr id="968" name="直接箭头连接符 967"/>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69" name="Group 46"/>
              <p:cNvGrpSpPr/>
              <p:nvPr/>
            </p:nvGrpSpPr>
            <p:grpSpPr>
              <a:xfrm>
                <a:off x="1719031" y="3365976"/>
                <a:ext cx="120018" cy="163844"/>
                <a:chOff x="6858000" y="1149624"/>
                <a:chExt cx="304800" cy="1345926"/>
              </a:xfrm>
            </p:grpSpPr>
            <p:sp>
              <p:nvSpPr>
                <p:cNvPr id="971"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972"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73"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74"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75"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76"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77"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78"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79"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70" name="直接箭头连接符 969"/>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901" name="组合 371"/>
            <p:cNvGrpSpPr/>
            <p:nvPr/>
          </p:nvGrpSpPr>
          <p:grpSpPr>
            <a:xfrm>
              <a:off x="1549944" y="2524055"/>
              <a:ext cx="111995" cy="430501"/>
              <a:chOff x="1719031" y="3311530"/>
              <a:chExt cx="120018" cy="279325"/>
            </a:xfrm>
          </p:grpSpPr>
          <p:cxnSp>
            <p:nvCxnSpPr>
              <p:cNvPr id="956" name="直接箭头连接符 955"/>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57" name="Group 46"/>
              <p:cNvGrpSpPr/>
              <p:nvPr/>
            </p:nvGrpSpPr>
            <p:grpSpPr>
              <a:xfrm>
                <a:off x="1719031" y="3365976"/>
                <a:ext cx="120018" cy="163844"/>
                <a:chOff x="6858000" y="1149624"/>
                <a:chExt cx="304800" cy="1345926"/>
              </a:xfrm>
            </p:grpSpPr>
            <p:sp>
              <p:nvSpPr>
                <p:cNvPr id="959"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960"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61"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62"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63"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64"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65"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66"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67"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58" name="直接箭头连接符 957"/>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tailEnd type="stealth"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902" name="矩形 901"/>
            <p:cNvSpPr/>
            <p:nvPr/>
          </p:nvSpPr>
          <p:spPr bwMode="auto">
            <a:xfrm>
              <a:off x="1094610" y="2950107"/>
              <a:ext cx="660771"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Arbiter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903" name="组合 388"/>
            <p:cNvGrpSpPr/>
            <p:nvPr/>
          </p:nvGrpSpPr>
          <p:grpSpPr>
            <a:xfrm>
              <a:off x="1872558" y="3131319"/>
              <a:ext cx="156476" cy="459536"/>
              <a:chOff x="1719031" y="3311530"/>
              <a:chExt cx="120018" cy="279325"/>
            </a:xfrm>
          </p:grpSpPr>
          <p:cxnSp>
            <p:nvCxnSpPr>
              <p:cNvPr id="944" name="直接箭头连接符 943"/>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45" name="Group 46"/>
              <p:cNvGrpSpPr/>
              <p:nvPr/>
            </p:nvGrpSpPr>
            <p:grpSpPr>
              <a:xfrm>
                <a:off x="1719031" y="3365976"/>
                <a:ext cx="120018" cy="163844"/>
                <a:chOff x="6858000" y="1149624"/>
                <a:chExt cx="304800" cy="1345926"/>
              </a:xfrm>
            </p:grpSpPr>
            <p:sp>
              <p:nvSpPr>
                <p:cNvPr id="947"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948"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49"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50"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51"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52"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53"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54"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55"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46" name="直接箭头连接符 945"/>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sm" len="sm"/>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904" name="组合 404"/>
            <p:cNvGrpSpPr/>
            <p:nvPr/>
          </p:nvGrpSpPr>
          <p:grpSpPr>
            <a:xfrm>
              <a:off x="2310832" y="2509594"/>
              <a:ext cx="111995" cy="430501"/>
              <a:chOff x="1719031" y="3311530"/>
              <a:chExt cx="120018" cy="279325"/>
            </a:xfrm>
          </p:grpSpPr>
          <p:cxnSp>
            <p:nvCxnSpPr>
              <p:cNvPr id="932" name="直接箭头连接符 931"/>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33" name="Group 46"/>
              <p:cNvGrpSpPr/>
              <p:nvPr/>
            </p:nvGrpSpPr>
            <p:grpSpPr>
              <a:xfrm>
                <a:off x="1719031" y="3365976"/>
                <a:ext cx="120018" cy="163844"/>
                <a:chOff x="6858000" y="1149624"/>
                <a:chExt cx="304800" cy="1345926"/>
              </a:xfrm>
            </p:grpSpPr>
            <p:sp>
              <p:nvSpPr>
                <p:cNvPr id="935"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936"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37"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38"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39"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40"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41"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42"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43"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34" name="直接箭头连接符 933"/>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905" name="矩形 904"/>
            <p:cNvSpPr/>
            <p:nvPr/>
          </p:nvSpPr>
          <p:spPr bwMode="auto">
            <a:xfrm>
              <a:off x="1822126" y="2950107"/>
              <a:ext cx="714166" cy="166862"/>
            </a:xfrm>
            <a:prstGeom prst="rect">
              <a:avLst/>
            </a:prstGeom>
            <a:noFill/>
            <a:ln w="9525" cap="flat" cmpd="sng" algn="ctr">
              <a:solidFill>
                <a:sysClr val="window" lastClr="FFFFFF"/>
              </a:solidFill>
              <a:prstDash val="solid"/>
              <a:round/>
              <a:headEnd type="none" w="med" len="med"/>
              <a:tailEnd type="none" w="med" len="med"/>
            </a:ln>
            <a:effectLst/>
          </p:spPr>
          <p:txBody>
            <a:bodyPr vert="horz" wrap="square" lIns="79200" tIns="39600" rIns="79200" bIns="39600" numCol="1" rtlCol="0" anchor="ctr" anchorCtr="0" compatLnSpc="1">
              <a:prstTxWarp prst="textNoShape">
                <a:avLst/>
              </a:prstTxWarp>
              <a:noAutofit/>
            </a:bodyPr>
            <a:lstStyle/>
            <a:p>
              <a:pPr marL="0" marR="0" lvl="0" indent="0" defTabSz="801688" rtl="0" eaLnBrk="1" fontAlgn="base" latinLnBrk="0" hangingPunct="1">
                <a:lnSpc>
                  <a:spcPct val="100000"/>
                </a:lnSpc>
                <a:spcBef>
                  <a:spcPct val="0"/>
                </a:spcBef>
                <a:spcAft>
                  <a:spcPct val="0"/>
                </a:spcAft>
                <a:buClrTx/>
                <a:buSzTx/>
                <a:buFontTx/>
                <a:buNone/>
                <a:tabLst/>
                <a:defRPr/>
              </a:pPr>
              <a:r>
                <a:rPr kumimoji="0" lang="en-US" altLang="zh-CN"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rPr>
                <a:t>Dispatcher</a:t>
              </a:r>
              <a:endParaRPr kumimoji="0" lang="zh-CN" altLang="en-US" sz="900" b="0" i="0" u="none" strike="noStrike" kern="0" cap="none" spc="0" normalizeH="0" baseline="0" noProof="0" dirty="0" smtClean="0">
                <a:ln>
                  <a:noFill/>
                </a:ln>
                <a:solidFill>
                  <a:sysClr val="window" lastClr="FFFFFF"/>
                </a:solidFill>
                <a:effectLst/>
                <a:uLnTx/>
                <a:uFillTx/>
                <a:latin typeface="Arial"/>
                <a:ea typeface="ＭＳ Ｐゴシック" pitchFamily="34" charset="-128"/>
              </a:endParaRPr>
            </a:p>
          </p:txBody>
        </p:sp>
        <p:grpSp>
          <p:nvGrpSpPr>
            <p:cNvPr id="906" name="组合 442"/>
            <p:cNvGrpSpPr/>
            <p:nvPr/>
          </p:nvGrpSpPr>
          <p:grpSpPr>
            <a:xfrm>
              <a:off x="2109486" y="2509594"/>
              <a:ext cx="111995" cy="430501"/>
              <a:chOff x="1719031" y="3311530"/>
              <a:chExt cx="120018" cy="279325"/>
            </a:xfrm>
          </p:grpSpPr>
          <p:cxnSp>
            <p:nvCxnSpPr>
              <p:cNvPr id="920" name="直接箭头连接符 919"/>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21" name="Group 46"/>
              <p:cNvGrpSpPr/>
              <p:nvPr/>
            </p:nvGrpSpPr>
            <p:grpSpPr>
              <a:xfrm>
                <a:off x="1719031" y="3365976"/>
                <a:ext cx="120018" cy="163844"/>
                <a:chOff x="6858000" y="1149624"/>
                <a:chExt cx="304800" cy="1345926"/>
              </a:xfrm>
            </p:grpSpPr>
            <p:sp>
              <p:nvSpPr>
                <p:cNvPr id="923"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dirty="0" smtClean="0">
                    <a:ln>
                      <a:noFill/>
                    </a:ln>
                    <a:solidFill>
                      <a:sysClr val="windowText" lastClr="000000"/>
                    </a:solidFill>
                    <a:effectLst/>
                    <a:uLnTx/>
                    <a:uFillTx/>
                    <a:latin typeface="Arial"/>
                    <a:ea typeface="微软雅黑"/>
                    <a:sym typeface="Arial"/>
                  </a:endParaRPr>
                </a:p>
              </p:txBody>
            </p:sp>
            <p:cxnSp>
              <p:nvCxnSpPr>
                <p:cNvPr id="924"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25"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26"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27"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28"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29"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30"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31"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22" name="直接箭头连接符 921"/>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907" name="组合 455"/>
            <p:cNvGrpSpPr/>
            <p:nvPr/>
          </p:nvGrpSpPr>
          <p:grpSpPr>
            <a:xfrm>
              <a:off x="1934838" y="2509594"/>
              <a:ext cx="111995" cy="430501"/>
              <a:chOff x="1719031" y="3311530"/>
              <a:chExt cx="120018" cy="279325"/>
            </a:xfrm>
          </p:grpSpPr>
          <p:cxnSp>
            <p:nvCxnSpPr>
              <p:cNvPr id="908" name="直接箭头连接符 907"/>
              <p:cNvCxnSpPr/>
              <p:nvPr/>
            </p:nvCxnSpPr>
            <p:spPr bwMode="auto">
              <a:xfrm>
                <a:off x="1780072" y="3534074"/>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909" name="Group 46"/>
              <p:cNvGrpSpPr/>
              <p:nvPr/>
            </p:nvGrpSpPr>
            <p:grpSpPr>
              <a:xfrm>
                <a:off x="1719031" y="3365976"/>
                <a:ext cx="120018" cy="163844"/>
                <a:chOff x="6858000" y="1149624"/>
                <a:chExt cx="304800" cy="1345926"/>
              </a:xfrm>
            </p:grpSpPr>
            <p:sp>
              <p:nvSpPr>
                <p:cNvPr id="911" name="Rectangle 47"/>
                <p:cNvSpPr/>
                <p:nvPr/>
              </p:nvSpPr>
              <p:spPr bwMode="auto">
                <a:xfrm>
                  <a:off x="6858000" y="1149624"/>
                  <a:ext cx="304800" cy="1345926"/>
                </a:xfrm>
                <a:prstGeom prst="rect">
                  <a:avLst/>
                </a:prstGeom>
                <a:solidFill>
                  <a:sysClr val="window" lastClr="FFFFFF"/>
                </a:solid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a:pPr>
                  <a:endParaRPr kumimoji="0" lang="en-US" sz="1800" b="1" i="0" u="none" strike="noStrike" kern="0" cap="none" spc="0" normalizeH="0" baseline="0" noProof="0" smtClean="0">
                    <a:ln>
                      <a:noFill/>
                    </a:ln>
                    <a:solidFill>
                      <a:sysClr val="windowText" lastClr="000000"/>
                    </a:solidFill>
                    <a:effectLst/>
                    <a:uLnTx/>
                    <a:uFillTx/>
                    <a:latin typeface="Arial"/>
                    <a:ea typeface="微软雅黑"/>
                    <a:sym typeface="Arial"/>
                  </a:endParaRPr>
                </a:p>
              </p:txBody>
            </p:sp>
            <p:cxnSp>
              <p:nvCxnSpPr>
                <p:cNvPr id="912" name="Straight Connector 48"/>
                <p:cNvCxnSpPr/>
                <p:nvPr/>
              </p:nvCxnSpPr>
              <p:spPr bwMode="auto">
                <a:xfrm>
                  <a:off x="6858000" y="1290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13" name="Straight Connector 49"/>
                <p:cNvCxnSpPr/>
                <p:nvPr/>
              </p:nvCxnSpPr>
              <p:spPr bwMode="auto">
                <a:xfrm>
                  <a:off x="6858000" y="14424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14" name="Straight Connector 50"/>
                <p:cNvCxnSpPr/>
                <p:nvPr/>
              </p:nvCxnSpPr>
              <p:spPr bwMode="auto">
                <a:xfrm>
                  <a:off x="6858000" y="1576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15" name="Straight Connector 51"/>
                <p:cNvCxnSpPr/>
                <p:nvPr/>
              </p:nvCxnSpPr>
              <p:spPr bwMode="auto">
                <a:xfrm>
                  <a:off x="6858000" y="17293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16" name="Straight Connector 52"/>
                <p:cNvCxnSpPr/>
                <p:nvPr/>
              </p:nvCxnSpPr>
              <p:spPr bwMode="auto">
                <a:xfrm>
                  <a:off x="6858000" y="18996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17" name="Straight Connector 53"/>
                <p:cNvCxnSpPr/>
                <p:nvPr/>
              </p:nvCxnSpPr>
              <p:spPr bwMode="auto">
                <a:xfrm>
                  <a:off x="6858000" y="2052067"/>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18" name="Straight Connector 54"/>
                <p:cNvCxnSpPr/>
                <p:nvPr/>
              </p:nvCxnSpPr>
              <p:spPr bwMode="auto">
                <a:xfrm>
                  <a:off x="6858000" y="21865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cxnSp>
              <p:nvCxnSpPr>
                <p:cNvPr id="919" name="Straight Connector 55"/>
                <p:cNvCxnSpPr/>
                <p:nvPr/>
              </p:nvCxnSpPr>
              <p:spPr bwMode="auto">
                <a:xfrm>
                  <a:off x="6858000" y="2338918"/>
                  <a:ext cx="304800" cy="4232"/>
                </a:xfrm>
                <a:prstGeom prst="line">
                  <a:avLst/>
                </a:prstGeom>
                <a:noFill/>
                <a:ln w="9525" cap="flat" cmpd="sng" algn="ctr">
                  <a:solidFill>
                    <a:sysClr val="windowText" lastClr="000000"/>
                  </a:solidFill>
                  <a:prstDash val="solid"/>
                  <a:round/>
                  <a:headEnd type="none" w="med" len="med"/>
                  <a:tailEnd type="none" w="med" len="med"/>
                </a:ln>
                <a:effectLst/>
              </p:spPr>
            </p:cxnSp>
          </p:grpSp>
          <p:cxnSp>
            <p:nvCxnSpPr>
              <p:cNvPr id="910" name="直接箭头连接符 909"/>
              <p:cNvCxnSpPr/>
              <p:nvPr/>
            </p:nvCxnSpPr>
            <p:spPr bwMode="auto">
              <a:xfrm>
                <a:off x="1776739" y="3311530"/>
                <a:ext cx="0" cy="56781"/>
              </a:xfrm>
              <a:prstGeom prst="straightConnector1">
                <a:avLst/>
              </a:prstGeom>
              <a:noFill/>
              <a:ln w="9525" cap="flat" cmpd="sng" algn="ctr">
                <a:solidFill>
                  <a:sysClr val="windowText" lastClr="000000">
                    <a:shade val="95000"/>
                    <a:satMod val="105000"/>
                  </a:sysClr>
                </a:solidFill>
                <a:prstDash val="solid"/>
                <a:headEnd type="stealth" w="sm" len="sm"/>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sp>
        <p:nvSpPr>
          <p:cNvPr id="1004" name="TextBox 1003"/>
          <p:cNvSpPr txBox="1"/>
          <p:nvPr/>
        </p:nvSpPr>
        <p:spPr>
          <a:xfrm>
            <a:off x="7953288" y="3250776"/>
            <a:ext cx="273653" cy="338554"/>
          </a:xfrm>
          <a:prstGeom prst="rect">
            <a:avLst/>
          </a:prstGeom>
          <a:noFill/>
        </p:spPr>
        <p:txBody>
          <a:bodyPr wrap="square" rtlCol="0" anchor="t">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smtClean="0">
                <a:ln>
                  <a:noFill/>
                </a:ln>
                <a:solidFill>
                  <a:sysClr val="window" lastClr="FFFFFF"/>
                </a:solidFill>
                <a:effectLst/>
                <a:uLnTx/>
                <a:uFillTx/>
              </a:rPr>
              <a:t>…</a:t>
            </a:r>
            <a:endParaRPr kumimoji="0" lang="zh-CN" altLang="en-US" sz="1600" b="0" i="0" u="none" strike="noStrike" kern="0" cap="none" spc="0" normalizeH="0" baseline="0" noProof="0" dirty="0" smtClean="0">
              <a:ln>
                <a:noFill/>
              </a:ln>
              <a:solidFill>
                <a:sysClr val="window" lastClr="FFFFFF"/>
              </a:solidFill>
              <a:effectLst/>
              <a:uLnTx/>
              <a:uFillTx/>
            </a:endParaRPr>
          </a:p>
        </p:txBody>
      </p:sp>
      <p:sp>
        <p:nvSpPr>
          <p:cNvPr id="1005" name="TextBox 1004"/>
          <p:cNvSpPr txBox="1"/>
          <p:nvPr/>
        </p:nvSpPr>
        <p:spPr>
          <a:xfrm>
            <a:off x="2575454" y="5062741"/>
            <a:ext cx="338669"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Crypto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06" name="TextBox 1005"/>
          <p:cNvSpPr txBox="1"/>
          <p:nvPr/>
        </p:nvSpPr>
        <p:spPr>
          <a:xfrm>
            <a:off x="1573129" y="5062741"/>
            <a:ext cx="399851"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Crypto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cxnSp>
        <p:nvCxnSpPr>
          <p:cNvPr id="1007" name="直接箭头连接符 1006"/>
          <p:cNvCxnSpPr>
            <a:stCxn id="1030" idx="2"/>
            <a:endCxn id="1006" idx="0"/>
          </p:cNvCxnSpPr>
          <p:nvPr/>
        </p:nvCxnSpPr>
        <p:spPr bwMode="auto">
          <a:xfrm>
            <a:off x="1579188" y="4550062"/>
            <a:ext cx="193867" cy="512679"/>
          </a:xfrm>
          <a:prstGeom prst="straightConnector1">
            <a:avLst/>
          </a:prstGeom>
          <a:noFill/>
          <a:ln w="9525" cap="flat" cmpd="sng" algn="ctr">
            <a:solidFill>
              <a:srgbClr val="C00000"/>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08" name="TextBox 1007"/>
          <p:cNvSpPr txBox="1"/>
          <p:nvPr/>
        </p:nvSpPr>
        <p:spPr>
          <a:xfrm>
            <a:off x="1999678" y="5062741"/>
            <a:ext cx="347071"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FWD</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09" name="TextBox 1008"/>
          <p:cNvSpPr txBox="1"/>
          <p:nvPr/>
        </p:nvSpPr>
        <p:spPr>
          <a:xfrm>
            <a:off x="2949228" y="5062741"/>
            <a:ext cx="358692"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FWD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cxnSp>
        <p:nvCxnSpPr>
          <p:cNvPr id="1010" name="直接箭头连接符 1009"/>
          <p:cNvCxnSpPr>
            <a:stCxn id="1042" idx="2"/>
            <a:endCxn id="1009" idx="0"/>
          </p:cNvCxnSpPr>
          <p:nvPr/>
        </p:nvCxnSpPr>
        <p:spPr bwMode="auto">
          <a:xfrm flipH="1">
            <a:off x="3128574" y="4562298"/>
            <a:ext cx="171510" cy="500443"/>
          </a:xfrm>
          <a:prstGeom prst="straightConnector1">
            <a:avLst/>
          </a:prstGeom>
          <a:noFill/>
          <a:ln w="9525" cap="flat" cmpd="sng" algn="ctr">
            <a:solidFill>
              <a:srgbClr val="0000FF"/>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11" name="TextBox 1010"/>
          <p:cNvSpPr txBox="1"/>
          <p:nvPr/>
        </p:nvSpPr>
        <p:spPr>
          <a:xfrm>
            <a:off x="919032" y="5062741"/>
            <a:ext cx="399851"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Crypto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cxnSp>
        <p:nvCxnSpPr>
          <p:cNvPr id="1012" name="直接箭头连接符 1011"/>
          <p:cNvCxnSpPr>
            <a:stCxn id="1028" idx="2"/>
            <a:endCxn id="1011" idx="0"/>
          </p:cNvCxnSpPr>
          <p:nvPr/>
        </p:nvCxnSpPr>
        <p:spPr bwMode="auto">
          <a:xfrm flipH="1">
            <a:off x="1118958" y="4550061"/>
            <a:ext cx="189915" cy="512680"/>
          </a:xfrm>
          <a:prstGeom prst="straightConnector1">
            <a:avLst/>
          </a:prstGeom>
          <a:noFill/>
          <a:ln w="9525" cap="flat" cmpd="sng" algn="ctr">
            <a:solidFill>
              <a:srgbClr val="C00000"/>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013" name="直接箭头连接符 1012"/>
          <p:cNvCxnSpPr>
            <a:stCxn id="1063" idx="2"/>
            <a:endCxn id="1016" idx="0"/>
          </p:cNvCxnSpPr>
          <p:nvPr/>
        </p:nvCxnSpPr>
        <p:spPr bwMode="auto">
          <a:xfrm flipH="1">
            <a:off x="4768463" y="4566747"/>
            <a:ext cx="2146947" cy="495994"/>
          </a:xfrm>
          <a:prstGeom prst="straightConnector1">
            <a:avLst/>
          </a:prstGeom>
          <a:noFill/>
          <a:ln w="9525" cap="flat" cmpd="sng" algn="ctr">
            <a:solidFill>
              <a:sysClr val="windowText" lastClr="000000">
                <a:shade val="95000"/>
                <a:satMod val="105000"/>
              </a:sysClr>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014" name="直接箭头连接符 1013"/>
          <p:cNvCxnSpPr>
            <a:stCxn id="1031" idx="2"/>
            <a:endCxn id="1015" idx="0"/>
          </p:cNvCxnSpPr>
          <p:nvPr/>
        </p:nvCxnSpPr>
        <p:spPr bwMode="auto">
          <a:xfrm>
            <a:off x="2083110" y="4543386"/>
            <a:ext cx="2185078" cy="519355"/>
          </a:xfrm>
          <a:prstGeom prst="straightConnector1">
            <a:avLst/>
          </a:prstGeom>
          <a:noFill/>
          <a:ln w="9525" cap="flat" cmpd="sng" algn="ctr">
            <a:solidFill>
              <a:srgbClr val="C00000"/>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15" name="TextBox 1014"/>
          <p:cNvSpPr txBox="1"/>
          <p:nvPr/>
        </p:nvSpPr>
        <p:spPr>
          <a:xfrm>
            <a:off x="4068262" y="5062741"/>
            <a:ext cx="399851"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Crypto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16" name="TextBox 1015"/>
          <p:cNvSpPr txBox="1"/>
          <p:nvPr/>
        </p:nvSpPr>
        <p:spPr>
          <a:xfrm>
            <a:off x="4494810" y="5062741"/>
            <a:ext cx="547305"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Compression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17" name="TextBox 1016"/>
          <p:cNvSpPr txBox="1"/>
          <p:nvPr/>
        </p:nvSpPr>
        <p:spPr>
          <a:xfrm>
            <a:off x="5799219" y="5062741"/>
            <a:ext cx="358692"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FWD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18" name="TextBox 1017"/>
          <p:cNvSpPr txBox="1"/>
          <p:nvPr/>
        </p:nvSpPr>
        <p:spPr>
          <a:xfrm>
            <a:off x="6306478" y="5062741"/>
            <a:ext cx="358692"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FWD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19" name="TextBox 1018"/>
          <p:cNvSpPr txBox="1"/>
          <p:nvPr/>
        </p:nvSpPr>
        <p:spPr>
          <a:xfrm>
            <a:off x="3366828" y="5062741"/>
            <a:ext cx="547305"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Pattern Match</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cxnSp>
        <p:nvCxnSpPr>
          <p:cNvPr id="1020" name="直接箭头连接符 1019"/>
          <p:cNvCxnSpPr>
            <a:stCxn id="1052" idx="2"/>
            <a:endCxn id="1019" idx="0"/>
          </p:cNvCxnSpPr>
          <p:nvPr/>
        </p:nvCxnSpPr>
        <p:spPr bwMode="auto">
          <a:xfrm flipH="1">
            <a:off x="3640481" y="4574533"/>
            <a:ext cx="1317085" cy="488208"/>
          </a:xfrm>
          <a:prstGeom prst="straightConnector1">
            <a:avLst/>
          </a:prstGeom>
          <a:noFill/>
          <a:ln w="9525" cap="flat" cmpd="sng" algn="ctr">
            <a:solidFill>
              <a:srgbClr val="F79646">
                <a:lumMod val="75000"/>
              </a:srgbClr>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021" name="直接箭头连接符 1020"/>
          <p:cNvCxnSpPr>
            <a:stCxn id="1043" idx="2"/>
            <a:endCxn id="1018" idx="0"/>
          </p:cNvCxnSpPr>
          <p:nvPr/>
        </p:nvCxnSpPr>
        <p:spPr bwMode="auto">
          <a:xfrm>
            <a:off x="3804006" y="4555622"/>
            <a:ext cx="2681818" cy="507119"/>
          </a:xfrm>
          <a:prstGeom prst="straightConnector1">
            <a:avLst/>
          </a:prstGeom>
          <a:noFill/>
          <a:ln w="9525" cap="flat" cmpd="sng" algn="ctr">
            <a:solidFill>
              <a:srgbClr val="0000FF"/>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22" name="TextBox 1021"/>
          <p:cNvSpPr txBox="1"/>
          <p:nvPr/>
        </p:nvSpPr>
        <p:spPr>
          <a:xfrm>
            <a:off x="6809733" y="5062741"/>
            <a:ext cx="547305"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Pattern Match</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23" name="TextBox 1022"/>
          <p:cNvSpPr txBox="1"/>
          <p:nvPr/>
        </p:nvSpPr>
        <p:spPr>
          <a:xfrm>
            <a:off x="7403759" y="5062741"/>
            <a:ext cx="547305"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Compression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24" name="TextBox 1023"/>
          <p:cNvSpPr txBox="1"/>
          <p:nvPr/>
        </p:nvSpPr>
        <p:spPr>
          <a:xfrm>
            <a:off x="5066589" y="5062741"/>
            <a:ext cx="547305" cy="184666"/>
          </a:xfrm>
          <a:prstGeom prst="rect">
            <a:avLst/>
          </a:prstGeom>
          <a:solidFill>
            <a:srgbClr val="9BBB59">
              <a:lumMod val="75000"/>
            </a:srgbClr>
          </a:solidFill>
          <a:ln>
            <a:no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Pattern Match</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1" i="0" u="none" strike="noStrike" kern="0" cap="none" spc="0" normalizeH="0" baseline="0" noProof="0" dirty="0" smtClean="0">
                <a:ln>
                  <a:noFill/>
                </a:ln>
                <a:solidFill>
                  <a:sysClr val="window" lastClr="FFFFFF"/>
                </a:solidFill>
                <a:effectLst/>
                <a:uLnTx/>
                <a:uFillTx/>
                <a:latin typeface="Arial"/>
                <a:ea typeface="微软雅黑"/>
                <a:sym typeface="Arial"/>
              </a:rPr>
              <a:t> ACC</a:t>
            </a:r>
            <a:endParaRPr kumimoji="0" lang="zh-CN" altLang="en-US" sz="600" b="1"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cxnSp>
        <p:nvCxnSpPr>
          <p:cNvPr id="1025" name="直接箭头连接符 1024"/>
          <p:cNvCxnSpPr>
            <a:stCxn id="1054" idx="2"/>
            <a:endCxn id="1024" idx="0"/>
          </p:cNvCxnSpPr>
          <p:nvPr/>
        </p:nvCxnSpPr>
        <p:spPr bwMode="auto">
          <a:xfrm>
            <a:off x="5227881" y="4574534"/>
            <a:ext cx="112361" cy="488207"/>
          </a:xfrm>
          <a:prstGeom prst="straightConnector1">
            <a:avLst/>
          </a:prstGeom>
          <a:noFill/>
          <a:ln w="9525" cap="flat" cmpd="sng" algn="ctr">
            <a:solidFill>
              <a:srgbClr val="F79646">
                <a:lumMod val="75000"/>
              </a:srgbClr>
            </a:solidFill>
            <a:prstDash val="dash"/>
            <a:tailEnd type="stealth"/>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1026" name="组合 1025"/>
          <p:cNvGrpSpPr/>
          <p:nvPr/>
        </p:nvGrpSpPr>
        <p:grpSpPr>
          <a:xfrm>
            <a:off x="1172045" y="4076951"/>
            <a:ext cx="1248122" cy="473111"/>
            <a:chOff x="1234774" y="3455920"/>
            <a:chExt cx="1248122" cy="473111"/>
          </a:xfrm>
        </p:grpSpPr>
        <p:sp>
          <p:nvSpPr>
            <p:cNvPr id="1027" name="矩形 1026"/>
            <p:cNvSpPr/>
            <p:nvPr/>
          </p:nvSpPr>
          <p:spPr bwMode="auto">
            <a:xfrm>
              <a:off x="1234774" y="3455920"/>
              <a:ext cx="1248122" cy="154959"/>
            </a:xfrm>
            <a:prstGeom prst="rect">
              <a:avLst/>
            </a:prstGeom>
            <a:noFill/>
            <a:ln w="9525" cap="flat" cmpd="sng" algn="ctr">
              <a:solidFill>
                <a:sysClr val="window" lastClr="FFFFFF"/>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 lastClr="FFFFFF"/>
                  </a:solidFill>
                  <a:effectLst/>
                  <a:uLnTx/>
                  <a:uFillTx/>
                  <a:latin typeface="Arial"/>
                  <a:ea typeface="微软雅黑"/>
                  <a:sym typeface="Arial"/>
                </a:rPr>
                <a:t>Crypto  Driver</a:t>
              </a:r>
              <a:endParaRPr kumimoji="0" lang="zh-CN" altLang="en-US" sz="10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28" name="TextBox 1027"/>
            <p:cNvSpPr txBox="1"/>
            <p:nvPr/>
          </p:nvSpPr>
          <p:spPr>
            <a:xfrm>
              <a:off x="1261474" y="3744364"/>
              <a:ext cx="220255"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GPU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29" name="TextBox 1028"/>
            <p:cNvSpPr txBox="1"/>
            <p:nvPr/>
          </p:nvSpPr>
          <p:spPr>
            <a:xfrm>
              <a:off x="1808779" y="3744364"/>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X86</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30" name="TextBox 1029"/>
            <p:cNvSpPr txBox="1"/>
            <p:nvPr/>
          </p:nvSpPr>
          <p:spPr>
            <a:xfrm>
              <a:off x="1521778" y="3744365"/>
              <a:ext cx="240278"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FPGA</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31" name="TextBox 1030"/>
            <p:cNvSpPr txBox="1"/>
            <p:nvPr/>
          </p:nvSpPr>
          <p:spPr>
            <a:xfrm>
              <a:off x="2049060" y="3737689"/>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ASIC</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32" name="TextBox 1031"/>
            <p:cNvSpPr txBox="1"/>
            <p:nvPr/>
          </p:nvSpPr>
          <p:spPr>
            <a:xfrm>
              <a:off x="2269316" y="3737689"/>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600" b="0" i="0" u="none" strike="noStrike" kern="0" cap="none" spc="0" normalizeH="0" baseline="0" noProof="0" dirty="0" smtClean="0">
                <a:ln>
                  <a:noFill/>
                </a:ln>
                <a:solidFill>
                  <a:sysClr val="window" lastClr="FFFFFF"/>
                </a:solidFill>
                <a:effectLst/>
                <a:uLnTx/>
                <a:uFillTx/>
              </a:endParaRPr>
            </a:p>
          </p:txBody>
        </p:sp>
        <p:cxnSp>
          <p:nvCxnSpPr>
            <p:cNvPr id="1033" name="肘形连接符 1032"/>
            <p:cNvCxnSpPr>
              <a:stCxn id="1027" idx="2"/>
              <a:endCxn id="1028" idx="0"/>
            </p:cNvCxnSpPr>
            <p:nvPr/>
          </p:nvCxnSpPr>
          <p:spPr bwMode="auto">
            <a:xfrm rot="5400000">
              <a:off x="1548477" y="3434005"/>
              <a:ext cx="133485" cy="487233"/>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34" name="肘形连接符 1033"/>
            <p:cNvCxnSpPr>
              <a:stCxn id="1027" idx="2"/>
              <a:endCxn id="1031" idx="0"/>
            </p:cNvCxnSpPr>
            <p:nvPr/>
          </p:nvCxnSpPr>
          <p:spPr bwMode="auto">
            <a:xfrm rot="16200000" flipH="1">
              <a:off x="1938932" y="3530782"/>
              <a:ext cx="126810" cy="287004"/>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35" name="肘形连接符 1034"/>
            <p:cNvCxnSpPr>
              <a:stCxn id="1027" idx="2"/>
              <a:endCxn id="1030" idx="0"/>
            </p:cNvCxnSpPr>
            <p:nvPr/>
          </p:nvCxnSpPr>
          <p:spPr bwMode="auto">
            <a:xfrm rot="5400000">
              <a:off x="1683633" y="3569163"/>
              <a:ext cx="133486" cy="216918"/>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36" name="肘形连接符 1035"/>
            <p:cNvCxnSpPr>
              <a:stCxn id="1027" idx="2"/>
              <a:endCxn id="1029" idx="0"/>
            </p:cNvCxnSpPr>
            <p:nvPr/>
          </p:nvCxnSpPr>
          <p:spPr bwMode="auto">
            <a:xfrm rot="16200000" flipH="1">
              <a:off x="1815454" y="3654259"/>
              <a:ext cx="133485" cy="46723"/>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37" name="肘形连接符 1036"/>
            <p:cNvCxnSpPr>
              <a:stCxn id="1027" idx="2"/>
              <a:endCxn id="1032" idx="0"/>
            </p:cNvCxnSpPr>
            <p:nvPr/>
          </p:nvCxnSpPr>
          <p:spPr bwMode="auto">
            <a:xfrm rot="16200000" flipH="1">
              <a:off x="2049060" y="3420654"/>
              <a:ext cx="126810" cy="507260"/>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grpSp>
      <p:grpSp>
        <p:nvGrpSpPr>
          <p:cNvPr id="1038" name="组合 1037"/>
          <p:cNvGrpSpPr/>
          <p:nvPr/>
        </p:nvGrpSpPr>
        <p:grpSpPr>
          <a:xfrm>
            <a:off x="2892941" y="4089187"/>
            <a:ext cx="1248122" cy="473111"/>
            <a:chOff x="1234774" y="3455920"/>
            <a:chExt cx="1248122" cy="473111"/>
          </a:xfrm>
        </p:grpSpPr>
        <p:sp>
          <p:nvSpPr>
            <p:cNvPr id="1039" name="矩形 1038"/>
            <p:cNvSpPr/>
            <p:nvPr/>
          </p:nvSpPr>
          <p:spPr bwMode="auto">
            <a:xfrm>
              <a:off x="1234774" y="3455920"/>
              <a:ext cx="1248122" cy="154959"/>
            </a:xfrm>
            <a:prstGeom prst="rect">
              <a:avLst/>
            </a:prstGeom>
            <a:noFill/>
            <a:ln w="9525" cap="flat" cmpd="sng" algn="ctr">
              <a:solidFill>
                <a:sysClr val="window" lastClr="FFFFFF"/>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 lastClr="FFFFFF"/>
                  </a:solidFill>
                  <a:effectLst/>
                  <a:uLnTx/>
                  <a:uFillTx/>
                  <a:latin typeface="Arial"/>
                  <a:ea typeface="微软雅黑"/>
                  <a:sym typeface="Arial"/>
                </a:rPr>
                <a:t>FWD  Driver</a:t>
              </a:r>
              <a:endParaRPr kumimoji="0" lang="zh-CN" altLang="en-US" sz="10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40" name="TextBox 1039"/>
            <p:cNvSpPr txBox="1"/>
            <p:nvPr/>
          </p:nvSpPr>
          <p:spPr>
            <a:xfrm>
              <a:off x="1261474" y="3744364"/>
              <a:ext cx="220255"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FPGA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41" name="TextBox 1040"/>
            <p:cNvSpPr txBox="1"/>
            <p:nvPr/>
          </p:nvSpPr>
          <p:spPr>
            <a:xfrm>
              <a:off x="1808779" y="3744364"/>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NP</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42" name="TextBox 1041"/>
            <p:cNvSpPr txBox="1"/>
            <p:nvPr/>
          </p:nvSpPr>
          <p:spPr>
            <a:xfrm>
              <a:off x="1521778" y="3744365"/>
              <a:ext cx="240278"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X86</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43" name="TextBox 1042"/>
            <p:cNvSpPr txBox="1"/>
            <p:nvPr/>
          </p:nvSpPr>
          <p:spPr>
            <a:xfrm>
              <a:off x="2049060" y="3737689"/>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SNP</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44" name="TextBox 1043"/>
            <p:cNvSpPr txBox="1"/>
            <p:nvPr/>
          </p:nvSpPr>
          <p:spPr>
            <a:xfrm>
              <a:off x="2269316" y="3737689"/>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600" b="0" i="0" u="none" strike="noStrike" kern="0" cap="none" spc="0" normalizeH="0" baseline="0" noProof="0" dirty="0" smtClean="0">
                <a:ln>
                  <a:noFill/>
                </a:ln>
                <a:solidFill>
                  <a:sysClr val="window" lastClr="FFFFFF"/>
                </a:solidFill>
                <a:effectLst/>
                <a:uLnTx/>
                <a:uFillTx/>
              </a:endParaRPr>
            </a:p>
          </p:txBody>
        </p:sp>
        <p:cxnSp>
          <p:nvCxnSpPr>
            <p:cNvPr id="1045" name="肘形连接符 1044"/>
            <p:cNvCxnSpPr>
              <a:stCxn id="1039" idx="2"/>
              <a:endCxn id="1040" idx="0"/>
            </p:cNvCxnSpPr>
            <p:nvPr/>
          </p:nvCxnSpPr>
          <p:spPr bwMode="auto">
            <a:xfrm rot="5400000">
              <a:off x="1548477" y="3434005"/>
              <a:ext cx="133485" cy="487233"/>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46" name="肘形连接符 1045"/>
            <p:cNvCxnSpPr>
              <a:stCxn id="1039" idx="2"/>
              <a:endCxn id="1043" idx="0"/>
            </p:cNvCxnSpPr>
            <p:nvPr/>
          </p:nvCxnSpPr>
          <p:spPr bwMode="auto">
            <a:xfrm rot="16200000" flipH="1">
              <a:off x="1938932" y="3530782"/>
              <a:ext cx="126810" cy="287004"/>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47" name="肘形连接符 1046"/>
            <p:cNvCxnSpPr>
              <a:stCxn id="1039" idx="2"/>
              <a:endCxn id="1042" idx="0"/>
            </p:cNvCxnSpPr>
            <p:nvPr/>
          </p:nvCxnSpPr>
          <p:spPr bwMode="auto">
            <a:xfrm rot="5400000">
              <a:off x="1683633" y="3569163"/>
              <a:ext cx="133486" cy="216918"/>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48" name="肘形连接符 1047"/>
            <p:cNvCxnSpPr>
              <a:stCxn id="1039" idx="2"/>
              <a:endCxn id="1041" idx="0"/>
            </p:cNvCxnSpPr>
            <p:nvPr/>
          </p:nvCxnSpPr>
          <p:spPr bwMode="auto">
            <a:xfrm rot="16200000" flipH="1">
              <a:off x="1815454" y="3654259"/>
              <a:ext cx="133485" cy="46723"/>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49" name="肘形连接符 1048"/>
            <p:cNvCxnSpPr>
              <a:stCxn id="1039" idx="2"/>
              <a:endCxn id="1044" idx="0"/>
            </p:cNvCxnSpPr>
            <p:nvPr/>
          </p:nvCxnSpPr>
          <p:spPr bwMode="auto">
            <a:xfrm rot="16200000" flipH="1">
              <a:off x="2049060" y="3420654"/>
              <a:ext cx="126810" cy="507260"/>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grpSp>
      <p:grpSp>
        <p:nvGrpSpPr>
          <p:cNvPr id="1050" name="组合 1049"/>
          <p:cNvGrpSpPr/>
          <p:nvPr/>
        </p:nvGrpSpPr>
        <p:grpSpPr>
          <a:xfrm>
            <a:off x="4700606" y="4101423"/>
            <a:ext cx="1248122" cy="473111"/>
            <a:chOff x="1234774" y="3455920"/>
            <a:chExt cx="1248122" cy="473111"/>
          </a:xfrm>
        </p:grpSpPr>
        <p:sp>
          <p:nvSpPr>
            <p:cNvPr id="1051" name="矩形 1050"/>
            <p:cNvSpPr/>
            <p:nvPr/>
          </p:nvSpPr>
          <p:spPr bwMode="auto">
            <a:xfrm>
              <a:off x="1234774" y="3455920"/>
              <a:ext cx="1248122" cy="154959"/>
            </a:xfrm>
            <a:prstGeom prst="rect">
              <a:avLst/>
            </a:prstGeom>
            <a:noFill/>
            <a:ln w="9525" cap="flat" cmpd="sng" algn="ctr">
              <a:solidFill>
                <a:sysClr val="window" lastClr="FFFFFF"/>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 lastClr="FFFFFF"/>
                  </a:solidFill>
                  <a:effectLst/>
                  <a:uLnTx/>
                  <a:uFillTx/>
                  <a:latin typeface="Arial"/>
                  <a:ea typeface="微软雅黑"/>
                  <a:sym typeface="Arial"/>
                </a:rPr>
                <a:t>Pattern Match  Driver</a:t>
              </a:r>
              <a:endParaRPr kumimoji="0" lang="zh-CN" altLang="en-US" sz="10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52" name="TextBox 1051"/>
            <p:cNvSpPr txBox="1"/>
            <p:nvPr/>
          </p:nvSpPr>
          <p:spPr>
            <a:xfrm>
              <a:off x="1381606" y="3744364"/>
              <a:ext cx="220255"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X86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53" name="TextBox 1052"/>
            <p:cNvSpPr txBox="1"/>
            <p:nvPr/>
          </p:nvSpPr>
          <p:spPr>
            <a:xfrm>
              <a:off x="1928911" y="3744364"/>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ARM</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54" name="TextBox 1053"/>
            <p:cNvSpPr txBox="1"/>
            <p:nvPr/>
          </p:nvSpPr>
          <p:spPr>
            <a:xfrm>
              <a:off x="1641910" y="3744365"/>
              <a:ext cx="240278"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ASIC</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55" name="TextBox 1054"/>
            <p:cNvSpPr txBox="1"/>
            <p:nvPr/>
          </p:nvSpPr>
          <p:spPr>
            <a:xfrm>
              <a:off x="2162516" y="3737689"/>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600" b="0" i="0" u="none" strike="noStrike" kern="0" cap="none" spc="0" normalizeH="0" baseline="0" noProof="0" dirty="0" smtClean="0">
                <a:ln>
                  <a:noFill/>
                </a:ln>
                <a:solidFill>
                  <a:sysClr val="window" lastClr="FFFFFF"/>
                </a:solidFill>
                <a:effectLst/>
                <a:uLnTx/>
                <a:uFillTx/>
              </a:endParaRPr>
            </a:p>
          </p:txBody>
        </p:sp>
        <p:cxnSp>
          <p:nvCxnSpPr>
            <p:cNvPr id="1056" name="肘形连接符 1055"/>
            <p:cNvCxnSpPr>
              <a:stCxn id="1051" idx="2"/>
              <a:endCxn id="1052" idx="0"/>
            </p:cNvCxnSpPr>
            <p:nvPr/>
          </p:nvCxnSpPr>
          <p:spPr bwMode="auto">
            <a:xfrm rot="5400000">
              <a:off x="1608543" y="3494071"/>
              <a:ext cx="133485" cy="367101"/>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57" name="肘形连接符 1056"/>
            <p:cNvCxnSpPr>
              <a:stCxn id="1051" idx="2"/>
              <a:endCxn id="1054" idx="0"/>
            </p:cNvCxnSpPr>
            <p:nvPr/>
          </p:nvCxnSpPr>
          <p:spPr bwMode="auto">
            <a:xfrm rot="5400000">
              <a:off x="1743699" y="3629229"/>
              <a:ext cx="133486" cy="96786"/>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58" name="肘形连接符 1057"/>
            <p:cNvCxnSpPr>
              <a:stCxn id="1051" idx="2"/>
              <a:endCxn id="1053" idx="0"/>
            </p:cNvCxnSpPr>
            <p:nvPr/>
          </p:nvCxnSpPr>
          <p:spPr bwMode="auto">
            <a:xfrm rot="16200000" flipH="1">
              <a:off x="1875520" y="3594193"/>
              <a:ext cx="133485" cy="166855"/>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59" name="肘形连接符 1058"/>
            <p:cNvCxnSpPr>
              <a:stCxn id="1051" idx="2"/>
              <a:endCxn id="1055" idx="0"/>
            </p:cNvCxnSpPr>
            <p:nvPr/>
          </p:nvCxnSpPr>
          <p:spPr bwMode="auto">
            <a:xfrm rot="16200000" flipH="1">
              <a:off x="1995660" y="3474054"/>
              <a:ext cx="126810" cy="400460"/>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grpSp>
      <p:grpSp>
        <p:nvGrpSpPr>
          <p:cNvPr id="1060" name="组合 1059"/>
          <p:cNvGrpSpPr/>
          <p:nvPr/>
        </p:nvGrpSpPr>
        <p:grpSpPr>
          <a:xfrm>
            <a:off x="6548311" y="4093636"/>
            <a:ext cx="1248122" cy="473111"/>
            <a:chOff x="1234774" y="3455920"/>
            <a:chExt cx="1248122" cy="473111"/>
          </a:xfrm>
        </p:grpSpPr>
        <p:sp>
          <p:nvSpPr>
            <p:cNvPr id="1061" name="矩形 1060"/>
            <p:cNvSpPr/>
            <p:nvPr/>
          </p:nvSpPr>
          <p:spPr bwMode="auto">
            <a:xfrm>
              <a:off x="1234774" y="3455920"/>
              <a:ext cx="1248122" cy="154959"/>
            </a:xfrm>
            <a:prstGeom prst="rect">
              <a:avLst/>
            </a:prstGeom>
            <a:noFill/>
            <a:ln w="9525" cap="flat" cmpd="sng" algn="ctr">
              <a:solidFill>
                <a:sysClr val="window" lastClr="FFFFFF"/>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p>
              <a:pPr marL="0" marR="0" lvl="0" indent="0" defTabSz="801688"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 lastClr="FFFFFF"/>
                  </a:solidFill>
                  <a:effectLst/>
                  <a:uLnTx/>
                  <a:uFillTx/>
                  <a:latin typeface="Arial"/>
                  <a:ea typeface="微软雅黑"/>
                  <a:sym typeface="Arial"/>
                </a:rPr>
                <a:t>Compression Driver</a:t>
              </a:r>
              <a:endParaRPr kumimoji="0" lang="zh-CN" altLang="en-US" sz="1000" b="0" i="0" u="none" strike="noStrike" kern="0" cap="none" spc="0" normalizeH="0" baseline="0" noProof="0" dirty="0" smtClean="0">
                <a:ln>
                  <a:noFill/>
                </a:ln>
                <a:solidFill>
                  <a:sysClr val="window" lastClr="FFFFFF"/>
                </a:solidFill>
                <a:effectLst/>
                <a:uLnTx/>
                <a:uFillTx/>
                <a:latin typeface="Arial"/>
                <a:ea typeface="微软雅黑"/>
                <a:sym typeface="Arial"/>
              </a:endParaRPr>
            </a:p>
          </p:txBody>
        </p:sp>
        <p:sp>
          <p:nvSpPr>
            <p:cNvPr id="1062" name="TextBox 1061"/>
            <p:cNvSpPr txBox="1"/>
            <p:nvPr/>
          </p:nvSpPr>
          <p:spPr>
            <a:xfrm>
              <a:off x="1768735" y="3744364"/>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ARM</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63" name="TextBox 1062"/>
            <p:cNvSpPr txBox="1"/>
            <p:nvPr/>
          </p:nvSpPr>
          <p:spPr>
            <a:xfrm>
              <a:off x="1481734" y="3744365"/>
              <a:ext cx="240278"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ASIC</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 Drv</a:t>
              </a:r>
              <a:endParaRPr kumimoji="0" lang="zh-CN" altLang="en-US" sz="600" b="0" i="0" u="none" strike="noStrike" kern="0" cap="none" spc="0" normalizeH="0" baseline="0" noProof="0" dirty="0" smtClean="0">
                <a:ln>
                  <a:noFill/>
                </a:ln>
                <a:solidFill>
                  <a:sysClr val="window" lastClr="FFFFFF"/>
                </a:solidFill>
                <a:effectLst/>
                <a:uLnTx/>
                <a:uFillTx/>
              </a:endParaRPr>
            </a:p>
          </p:txBody>
        </p:sp>
        <p:sp>
          <p:nvSpPr>
            <p:cNvPr id="1064" name="TextBox 1063"/>
            <p:cNvSpPr txBox="1"/>
            <p:nvPr/>
          </p:nvSpPr>
          <p:spPr>
            <a:xfrm>
              <a:off x="2002340" y="3737689"/>
              <a:ext cx="193557" cy="184666"/>
            </a:xfrm>
            <a:prstGeom prst="rect">
              <a:avLst/>
            </a:prstGeom>
            <a:noFill/>
            <a:ln>
              <a:solidFill>
                <a:sysClr val="window" lastClr="FFFFFF"/>
              </a:solidFill>
            </a:ln>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600" b="0" i="0" u="none" strike="noStrike" kern="0" cap="none" spc="0" normalizeH="0" baseline="0" noProof="0" dirty="0" smtClean="0">
                  <a:ln>
                    <a:noFill/>
                  </a:ln>
                  <a:solidFill>
                    <a:sysClr val="window" lastClr="FFFFFF"/>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600" b="0" i="0" u="none" strike="noStrike" kern="0" cap="none" spc="0" normalizeH="0" baseline="0" noProof="0" dirty="0" smtClean="0">
                <a:ln>
                  <a:noFill/>
                </a:ln>
                <a:solidFill>
                  <a:sysClr val="window" lastClr="FFFFFF"/>
                </a:solidFill>
                <a:effectLst/>
                <a:uLnTx/>
                <a:uFillTx/>
              </a:endParaRPr>
            </a:p>
          </p:txBody>
        </p:sp>
        <p:cxnSp>
          <p:nvCxnSpPr>
            <p:cNvPr id="1065" name="肘形连接符 1064"/>
            <p:cNvCxnSpPr>
              <a:stCxn id="1061" idx="2"/>
              <a:endCxn id="1063" idx="0"/>
            </p:cNvCxnSpPr>
            <p:nvPr/>
          </p:nvCxnSpPr>
          <p:spPr bwMode="auto">
            <a:xfrm rot="5400000">
              <a:off x="1663611" y="3549141"/>
              <a:ext cx="133486" cy="256962"/>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66" name="肘形连接符 1065"/>
            <p:cNvCxnSpPr>
              <a:stCxn id="1061" idx="2"/>
              <a:endCxn id="1062" idx="0"/>
            </p:cNvCxnSpPr>
            <p:nvPr/>
          </p:nvCxnSpPr>
          <p:spPr bwMode="auto">
            <a:xfrm rot="16200000" flipH="1">
              <a:off x="1795432" y="3674281"/>
              <a:ext cx="133485" cy="6679"/>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cxnSp>
          <p:nvCxnSpPr>
            <p:cNvPr id="1067" name="肘形连接符 1066"/>
            <p:cNvCxnSpPr>
              <a:stCxn id="1061" idx="2"/>
              <a:endCxn id="1064" idx="0"/>
            </p:cNvCxnSpPr>
            <p:nvPr/>
          </p:nvCxnSpPr>
          <p:spPr bwMode="auto">
            <a:xfrm rot="16200000" flipH="1">
              <a:off x="1915572" y="3554142"/>
              <a:ext cx="126810" cy="240284"/>
            </a:xfrm>
            <a:prstGeom prst="bentConnector3">
              <a:avLst>
                <a:gd name="adj1" fmla="val 50000"/>
              </a:avLst>
            </a:prstGeom>
            <a:noFill/>
            <a:ln w="9525" cap="flat" cmpd="sng" algn="ctr">
              <a:solidFill>
                <a:sysClr val="window" lastClr="FFFFFF"/>
              </a:solidFill>
              <a:prstDash val="solid"/>
              <a:round/>
              <a:headEnd type="none" w="med" len="med"/>
              <a:tailEnd type="none" w="med" len="med"/>
            </a:ln>
            <a:effectLst/>
          </p:spPr>
        </p:cxnSp>
      </p:gr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1"/>
          <p:cNvSpPr>
            <a:spLocks noGrp="1"/>
          </p:cNvSpPr>
          <p:nvPr>
            <p:ph type="title"/>
          </p:nvPr>
        </p:nvSpPr>
        <p:spPr>
          <a:xfrm>
            <a:off x="251520" y="7"/>
            <a:ext cx="7745412" cy="653653"/>
          </a:xfrm>
        </p:spPr>
        <p:txBody>
          <a:bodyPr/>
          <a:lstStyle/>
          <a:p>
            <a:r>
              <a:rPr lang="en-US" altLang="zh-CN" sz="2800" b="1" dirty="0" smtClean="0">
                <a:latin typeface="+mj-lt"/>
                <a:ea typeface="微软雅黑"/>
                <a:sym typeface="Arial"/>
              </a:rPr>
              <a:t>POC: accelerator-powered IPSec VPN</a:t>
            </a:r>
            <a:endParaRPr lang="zh-CN" altLang="en-US" sz="2800" b="1" dirty="0">
              <a:latin typeface="+mj-lt"/>
              <a:ea typeface="微软雅黑"/>
              <a:sym typeface="Arial"/>
            </a:endParaRPr>
          </a:p>
        </p:txBody>
      </p:sp>
      <p:pic>
        <p:nvPicPr>
          <p:cNvPr id="12" name="Picture 2"/>
          <p:cNvPicPr preferRelativeResize="0">
            <a:picLocks noChangeArrowheads="1"/>
          </p:cNvPicPr>
          <p:nvPr/>
        </p:nvPicPr>
        <p:blipFill>
          <a:blip r:embed="rId2" cstate="print"/>
          <a:srcRect/>
          <a:stretch>
            <a:fillRect/>
          </a:stretch>
        </p:blipFill>
        <p:spPr bwMode="auto">
          <a:xfrm>
            <a:off x="416984" y="1456267"/>
            <a:ext cx="3960000" cy="2736000"/>
          </a:xfrm>
          <a:prstGeom prst="rect">
            <a:avLst/>
          </a:prstGeom>
          <a:noFill/>
          <a:ln w="9525">
            <a:solidFill>
              <a:sysClr val="window" lastClr="FFFFFF">
                <a:lumMod val="65000"/>
              </a:sysClr>
            </a:solidFill>
            <a:miter lim="800000"/>
            <a:headEnd/>
            <a:tailEnd/>
          </a:ln>
        </p:spPr>
      </p:pic>
      <p:pic>
        <p:nvPicPr>
          <p:cNvPr id="13" name="Picture 3"/>
          <p:cNvPicPr preferRelativeResize="0">
            <a:picLocks noChangeArrowheads="1"/>
          </p:cNvPicPr>
          <p:nvPr/>
        </p:nvPicPr>
        <p:blipFill>
          <a:blip r:embed="rId3" cstate="print"/>
          <a:srcRect/>
          <a:stretch>
            <a:fillRect/>
          </a:stretch>
        </p:blipFill>
        <p:spPr bwMode="auto">
          <a:xfrm>
            <a:off x="4655703" y="1447800"/>
            <a:ext cx="3960000" cy="2736000"/>
          </a:xfrm>
          <a:prstGeom prst="rect">
            <a:avLst/>
          </a:prstGeom>
          <a:noFill/>
          <a:ln w="9525">
            <a:solidFill>
              <a:sysClr val="window" lastClr="FFFFFF">
                <a:lumMod val="65000"/>
              </a:sysClr>
            </a:solidFill>
            <a:miter lim="800000"/>
            <a:headEnd/>
            <a:tailEnd/>
          </a:ln>
        </p:spPr>
      </p:pic>
      <p:sp>
        <p:nvSpPr>
          <p:cNvPr id="14" name="矩形 13"/>
          <p:cNvSpPr/>
          <p:nvPr/>
        </p:nvSpPr>
        <p:spPr>
          <a:xfrm>
            <a:off x="397933" y="4553588"/>
            <a:ext cx="3996267" cy="1015663"/>
          </a:xfrm>
          <a:prstGeom prst="rect">
            <a:avLst/>
          </a:prstGeom>
          <a:solidFill>
            <a:sysClr val="window" lastClr="FFFFFF">
              <a:lumMod val="75000"/>
            </a:sysClr>
          </a:solidFill>
        </p:spPr>
        <p:txBody>
          <a:bodyPr wrap="square">
            <a:spAutoFit/>
          </a:bodyPr>
          <a:lstStyle/>
          <a:p>
            <a:pPr lvl="0"/>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It illustrates the acceleration of IKE (IPSEC session </a:t>
            </a:r>
            <a:r>
              <a:rPr kumimoji="0" lang="en-US" altLang="zh-CN" sz="1000" b="0" i="0" u="none" strike="noStrike" kern="0" cap="none" spc="0" normalizeH="0" noProof="0" dirty="0" smtClean="0">
                <a:ln>
                  <a:noFill/>
                </a:ln>
                <a:solidFill>
                  <a:sysClr val="windowText" lastClr="000000"/>
                </a:solidFill>
                <a:effectLst/>
                <a:uLnTx/>
                <a:uFillTx/>
                <a:latin typeface="Arial"/>
                <a:ea typeface="微软雅黑"/>
                <a:sym typeface="Arial"/>
              </a:rPr>
              <a:t>negotiation)</a:t>
            </a: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 The DH (Differ-Hellman</a:t>
            </a:r>
            <a:r>
              <a:rPr lang="en-US" altLang="zh-CN" sz="1000" kern="0" dirty="0" smtClean="0">
                <a:solidFill>
                  <a:sysClr val="windowText" lastClr="000000"/>
                </a:solidFill>
                <a:latin typeface="Arial"/>
                <a:ea typeface="微软雅黑"/>
                <a:sym typeface="Arial"/>
              </a:rPr>
              <a:t>) function, which consumes considerable CPU resources,  </a:t>
            </a: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is the most complicated computing during IKE negotiation stage. </a:t>
            </a:r>
            <a:r>
              <a:rPr lang="en-US" altLang="zh-CN" sz="1000" kern="0" noProof="0" dirty="0" smtClean="0">
                <a:solidFill>
                  <a:sysClr val="windowText" lastClr="000000"/>
                </a:solidFill>
                <a:latin typeface="Arial"/>
                <a:ea typeface="微软雅黑"/>
                <a:sym typeface="Arial"/>
              </a:rPr>
              <a:t>Besides</a:t>
            </a: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 the IPSEC gateway, which is responsible for abundant and frequent session setting-up requirements, is always expected to have a high performance. </a:t>
            </a:r>
            <a:endParaRPr kumimoji="0" lang="zh-CN" altLang="en-US" sz="1000" b="0" i="0" u="none" strike="noStrike" kern="0" cap="none" spc="0" normalizeH="0" baseline="0" noProof="0" dirty="0">
              <a:ln>
                <a:noFill/>
              </a:ln>
              <a:solidFill>
                <a:sysClr val="windowText" lastClr="000000"/>
              </a:solidFill>
              <a:effectLst/>
              <a:uLnTx/>
              <a:uFillTx/>
              <a:latin typeface="Arial"/>
              <a:ea typeface="微软雅黑"/>
              <a:sym typeface="Arial"/>
            </a:endParaRPr>
          </a:p>
        </p:txBody>
      </p:sp>
      <p:sp>
        <p:nvSpPr>
          <p:cNvPr id="15" name="矩形 14"/>
          <p:cNvSpPr/>
          <p:nvPr/>
        </p:nvSpPr>
        <p:spPr>
          <a:xfrm>
            <a:off x="4656668" y="4578988"/>
            <a:ext cx="3987799" cy="707886"/>
          </a:xfrm>
          <a:prstGeom prst="rect">
            <a:avLst/>
          </a:prstGeom>
          <a:solidFill>
            <a:sysClr val="window" lastClr="FFFFFF">
              <a:lumMod val="75000"/>
            </a:sysClr>
          </a:solidFill>
        </p:spPr>
        <p:txBody>
          <a:bodyPr wrap="squar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It illustrates the acceleration of  IPSec forwarding. The entire forwarding-related functions, including packet encrypt/decrypt</a:t>
            </a:r>
            <a:r>
              <a:rPr kumimoji="0" lang="en-US" altLang="zh-CN" sz="1000" b="0" i="0" u="none" strike="noStrike" kern="0" cap="none" spc="0" normalizeH="0" noProof="0" dirty="0" smtClean="0">
                <a:ln>
                  <a:noFill/>
                </a:ln>
                <a:solidFill>
                  <a:sysClr val="windowText" lastClr="000000"/>
                </a:solidFill>
                <a:effectLst/>
                <a:uLnTx/>
                <a:uFillTx/>
                <a:latin typeface="Arial"/>
                <a:ea typeface="微软雅黑"/>
                <a:sym typeface="Arial"/>
              </a:rPr>
              <a:t> and </a:t>
            </a:r>
            <a:r>
              <a:rPr kumimoji="0" lang="en-US" altLang="zh-CN" sz="1000" b="0" i="0" u="none" strike="noStrike" kern="0" cap="none" spc="0" normalizeH="0" baseline="0" noProof="0" dirty="0" smtClean="0">
                <a:ln>
                  <a:noFill/>
                </a:ln>
                <a:solidFill>
                  <a:sysClr val="windowText" lastClr="000000"/>
                </a:solidFill>
                <a:effectLst/>
                <a:uLnTx/>
                <a:uFillTx/>
                <a:latin typeface="Arial"/>
                <a:ea typeface="微软雅黑"/>
                <a:sym typeface="Arial"/>
              </a:rPr>
              <a:t>packet RX/TX via NIC, can be offloaded  accompanied with downloaded SA polices from the control-plane. </a:t>
            </a:r>
            <a:endParaRPr kumimoji="0" lang="zh-CN" altLang="en-US" sz="1000" b="0" i="0" u="none" strike="noStrike" kern="0" cap="none" spc="0" normalizeH="0" baseline="0" noProof="0" dirty="0">
              <a:ln>
                <a:noFill/>
              </a:ln>
              <a:solidFill>
                <a:sysClr val="windowText" lastClr="000000"/>
              </a:solidFill>
              <a:effectLst/>
              <a:uLnTx/>
              <a:uFillTx/>
              <a:latin typeface="Arial"/>
              <a:ea typeface="微软雅黑"/>
              <a:sym typeface="Arial"/>
            </a:endParaRPr>
          </a:p>
        </p:txBody>
      </p:sp>
      <p:sp>
        <p:nvSpPr>
          <p:cNvPr id="16" name="TextBox 15"/>
          <p:cNvSpPr txBox="1"/>
          <p:nvPr/>
        </p:nvSpPr>
        <p:spPr>
          <a:xfrm>
            <a:off x="1676400" y="990600"/>
            <a:ext cx="1600200" cy="307777"/>
          </a:xfrm>
          <a:prstGeom prst="rect">
            <a:avLst/>
          </a:prstGeom>
          <a:solidFill>
            <a:schemeClr val="accent6">
              <a:lumMod val="75000"/>
            </a:schemeClr>
          </a:solidFill>
        </p:spPr>
        <p:txBody>
          <a:bodyPr wrap="square" rtlCol="0">
            <a:spAutoFit/>
          </a:bodyPr>
          <a:lstStyle/>
          <a:p>
            <a:r>
              <a:rPr lang="en-US" altLang="zh-CN" sz="1400" dirty="0" smtClean="0">
                <a:solidFill>
                  <a:schemeClr val="bg1"/>
                </a:solidFill>
                <a:latin typeface="Arial" pitchFamily="34" charset="0"/>
                <a:cs typeface="Arial" pitchFamily="34" charset="0"/>
              </a:rPr>
              <a:t>IKE acceleration</a:t>
            </a:r>
            <a:endParaRPr lang="zh-CN" altLang="en-US" sz="1400" dirty="0">
              <a:solidFill>
                <a:schemeClr val="bg1"/>
              </a:solidFill>
              <a:latin typeface="Arial" pitchFamily="34" charset="0"/>
              <a:cs typeface="Arial" pitchFamily="34" charset="0"/>
            </a:endParaRPr>
          </a:p>
        </p:txBody>
      </p:sp>
      <p:sp>
        <p:nvSpPr>
          <p:cNvPr id="17" name="TextBox 16"/>
          <p:cNvSpPr txBox="1"/>
          <p:nvPr/>
        </p:nvSpPr>
        <p:spPr>
          <a:xfrm>
            <a:off x="5410200" y="990600"/>
            <a:ext cx="2743200" cy="307777"/>
          </a:xfrm>
          <a:prstGeom prst="rect">
            <a:avLst/>
          </a:prstGeom>
          <a:solidFill>
            <a:schemeClr val="accent6">
              <a:lumMod val="75000"/>
            </a:schemeClr>
          </a:solidFill>
        </p:spPr>
        <p:txBody>
          <a:bodyPr wrap="square" rtlCol="0">
            <a:spAutoFit/>
          </a:bodyPr>
          <a:lstStyle/>
          <a:p>
            <a:r>
              <a:rPr lang="en-US" altLang="zh-CN" sz="1400" dirty="0" smtClean="0">
                <a:solidFill>
                  <a:schemeClr val="bg1"/>
                </a:solidFill>
                <a:latin typeface="Arial" pitchFamily="34" charset="0"/>
                <a:cs typeface="Arial" pitchFamily="34" charset="0"/>
              </a:rPr>
              <a:t>IPSec forwarding acceleration</a:t>
            </a:r>
            <a:endParaRPr lang="zh-CN" altLang="en-US" sz="1400" dirty="0">
              <a:solidFill>
                <a:schemeClr val="bg1"/>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a:spLocks noGrp="1"/>
          </p:cNvSpPr>
          <p:nvPr>
            <p:ph type="title"/>
          </p:nvPr>
        </p:nvSpPr>
        <p:spPr>
          <a:xfrm>
            <a:off x="152400" y="0"/>
            <a:ext cx="7358063" cy="838200"/>
          </a:xfrm>
          <a:prstGeom prst="rect">
            <a:avLst/>
          </a:prstGeom>
        </p:spPr>
        <p:txBody>
          <a:bodyPr>
            <a:normAutofit/>
          </a:bodyPr>
          <a:lstStyle/>
          <a:p>
            <a:pPr lvl="0">
              <a:defRPr sz="1800"/>
            </a:pPr>
            <a:r>
              <a:rPr lang="en-US" sz="3600" dirty="0" smtClean="0"/>
              <a:t>API infrastructure over AAL</a:t>
            </a:r>
            <a:endParaRPr sz="3600" dirty="0"/>
          </a:p>
        </p:txBody>
      </p:sp>
      <p:sp>
        <p:nvSpPr>
          <p:cNvPr id="8" name="Shape 47"/>
          <p:cNvSpPr/>
          <p:nvPr/>
        </p:nvSpPr>
        <p:spPr>
          <a:xfrm>
            <a:off x="392120" y="1143000"/>
            <a:ext cx="2524298" cy="587548"/>
          </a:xfrm>
          <a:prstGeom prst="roundRect">
            <a:avLst>
              <a:gd name="adj" fmla="val 15000"/>
            </a:avLst>
          </a:prstGeom>
          <a:solidFill>
            <a:schemeClr val="accent6">
              <a:lumMod val="60000"/>
              <a:lumOff val="40000"/>
            </a:schemeClr>
          </a:solidFill>
          <a:ln w="12700">
            <a:miter lim="400000"/>
          </a:ln>
          <a:effectLst>
            <a:outerShdw blurRad="381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35717" tIns="35717" rIns="35717" bIns="35717" anchor="ctr"/>
          <a:lstStyle/>
          <a:p>
            <a:pPr lvl="0" algn="ctr">
              <a:defRPr sz="1800"/>
            </a:pPr>
            <a:r>
              <a:rPr sz="1700" dirty="0"/>
              <a:t>Application</a:t>
            </a:r>
            <a:br>
              <a:rPr sz="1700" dirty="0"/>
            </a:br>
            <a:r>
              <a:rPr sz="1700" dirty="0"/>
              <a:t>Process</a:t>
            </a:r>
          </a:p>
        </p:txBody>
      </p:sp>
      <p:sp>
        <p:nvSpPr>
          <p:cNvPr id="9" name="Shape 48"/>
          <p:cNvSpPr/>
          <p:nvPr/>
        </p:nvSpPr>
        <p:spPr>
          <a:xfrm>
            <a:off x="381000" y="2133600"/>
            <a:ext cx="1154119" cy="587548"/>
          </a:xfrm>
          <a:prstGeom prst="roundRect">
            <a:avLst>
              <a:gd name="adj" fmla="val 15000"/>
            </a:avLst>
          </a:prstGeom>
          <a:solidFill>
            <a:schemeClr val="accent6">
              <a:lumMod val="60000"/>
              <a:lumOff val="40000"/>
            </a:schemeClr>
          </a:solidFill>
          <a:ln w="12700">
            <a:miter lim="400000"/>
          </a:ln>
          <a:effectLst>
            <a:outerShdw blurRad="381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35717" tIns="35717" rIns="35717" bIns="35717" anchor="ctr"/>
          <a:lstStyle>
            <a:lvl1pPr>
              <a:defRPr sz="2400">
                <a:solidFill>
                  <a:srgbClr val="FFFFFF"/>
                </a:solidFill>
              </a:defRPr>
            </a:lvl1pPr>
          </a:lstStyle>
          <a:p>
            <a:pPr lvl="0" algn="ctr">
              <a:defRPr sz="1800">
                <a:solidFill>
                  <a:srgbClr val="000000"/>
                </a:solidFill>
              </a:defRPr>
            </a:pPr>
            <a:r>
              <a:rPr lang="en-US" sz="1700" dirty="0" smtClean="0">
                <a:solidFill>
                  <a:schemeClr val="tx1"/>
                </a:solidFill>
              </a:rPr>
              <a:t>AAL</a:t>
            </a:r>
            <a:r>
              <a:rPr sz="1700" dirty="0" smtClean="0">
                <a:solidFill>
                  <a:schemeClr val="tx1"/>
                </a:solidFill>
              </a:rPr>
              <a:t> </a:t>
            </a:r>
            <a:r>
              <a:rPr sz="1700" dirty="0">
                <a:solidFill>
                  <a:schemeClr val="tx1"/>
                </a:solidFill>
              </a:rPr>
              <a:t>API</a:t>
            </a:r>
          </a:p>
        </p:txBody>
      </p:sp>
      <p:sp>
        <p:nvSpPr>
          <p:cNvPr id="10" name="Shape 49"/>
          <p:cNvSpPr/>
          <p:nvPr/>
        </p:nvSpPr>
        <p:spPr>
          <a:xfrm>
            <a:off x="1230320" y="4038600"/>
            <a:ext cx="1667901" cy="587548"/>
          </a:xfrm>
          <a:prstGeom prst="roundRect">
            <a:avLst>
              <a:gd name="adj" fmla="val 15000"/>
            </a:avLst>
          </a:prstGeom>
          <a:solidFill>
            <a:schemeClr val="accent6">
              <a:lumMod val="60000"/>
              <a:lumOff val="40000"/>
            </a:schemeClr>
          </a:solidFill>
          <a:ln w="12700">
            <a:miter lim="400000"/>
          </a:ln>
          <a:effectLst>
            <a:outerShdw blurRad="381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35717" tIns="35717" rIns="35717" bIns="35717" anchor="ctr"/>
          <a:lstStyle>
            <a:lvl1pPr>
              <a:defRPr sz="2400"/>
            </a:lvl1pPr>
          </a:lstStyle>
          <a:p>
            <a:pPr lvl="0" algn="ctr">
              <a:defRPr sz="1800"/>
            </a:pPr>
            <a:r>
              <a:rPr lang="en-US" sz="1700" dirty="0" smtClean="0"/>
              <a:t>Linux </a:t>
            </a:r>
            <a:r>
              <a:rPr sz="1700" dirty="0" smtClean="0"/>
              <a:t>Kernel</a:t>
            </a:r>
            <a:endParaRPr sz="1700" dirty="0"/>
          </a:p>
        </p:txBody>
      </p:sp>
      <p:sp>
        <p:nvSpPr>
          <p:cNvPr id="11" name="Shape 51"/>
          <p:cNvSpPr/>
          <p:nvPr/>
        </p:nvSpPr>
        <p:spPr>
          <a:xfrm>
            <a:off x="1611320" y="2133600"/>
            <a:ext cx="1295400" cy="587548"/>
          </a:xfrm>
          <a:prstGeom prst="roundRect">
            <a:avLst>
              <a:gd name="adj" fmla="val 15000"/>
            </a:avLst>
          </a:prstGeom>
          <a:solidFill>
            <a:schemeClr val="accent6">
              <a:lumMod val="60000"/>
              <a:lumOff val="40000"/>
            </a:schemeClr>
          </a:solidFill>
          <a:ln w="12700">
            <a:miter lim="400000"/>
          </a:ln>
          <a:effectLst>
            <a:outerShdw blurRad="381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35717" tIns="35717" rIns="35717" bIns="35717" anchor="ctr"/>
          <a:lstStyle>
            <a:lvl1pPr>
              <a:defRPr sz="2400"/>
            </a:lvl1pPr>
          </a:lstStyle>
          <a:p>
            <a:pPr lvl="0" algn="ctr">
              <a:defRPr sz="1800"/>
            </a:pPr>
            <a:r>
              <a:rPr lang="en-US" altLang="zh-CN" sz="1700" dirty="0" smtClean="0"/>
              <a:t>APP</a:t>
            </a:r>
            <a:r>
              <a:rPr sz="1700" dirty="0" smtClean="0"/>
              <a:t> </a:t>
            </a:r>
            <a:r>
              <a:rPr sz="1700" dirty="0"/>
              <a:t>API</a:t>
            </a:r>
          </a:p>
        </p:txBody>
      </p:sp>
      <p:sp>
        <p:nvSpPr>
          <p:cNvPr id="12" name="Shape 52"/>
          <p:cNvSpPr/>
          <p:nvPr/>
        </p:nvSpPr>
        <p:spPr>
          <a:xfrm>
            <a:off x="392120" y="4800600"/>
            <a:ext cx="2525720" cy="587548"/>
          </a:xfrm>
          <a:prstGeom prst="roundRect">
            <a:avLst>
              <a:gd name="adj" fmla="val 15000"/>
            </a:avLst>
          </a:prstGeom>
          <a:solidFill>
            <a:schemeClr val="accent6">
              <a:lumMod val="60000"/>
              <a:lumOff val="40000"/>
            </a:schemeClr>
          </a:solidFill>
          <a:ln w="12700">
            <a:miter lim="400000"/>
          </a:ln>
          <a:effectLst>
            <a:outerShdw blurRad="381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35717" tIns="35717" rIns="35717" bIns="35717" anchor="ctr"/>
          <a:lstStyle>
            <a:lvl1pPr>
              <a:defRPr sz="2400"/>
            </a:lvl1pPr>
          </a:lstStyle>
          <a:p>
            <a:pPr lvl="0" algn="ctr">
              <a:defRPr sz="1800"/>
            </a:pPr>
            <a:r>
              <a:rPr lang="en-US" sz="1700" dirty="0" smtClean="0"/>
              <a:t>Accelerator</a:t>
            </a:r>
            <a:endParaRPr sz="1700" dirty="0"/>
          </a:p>
        </p:txBody>
      </p:sp>
      <p:sp>
        <p:nvSpPr>
          <p:cNvPr id="14" name="Shape 55"/>
          <p:cNvSpPr/>
          <p:nvPr/>
        </p:nvSpPr>
        <p:spPr>
          <a:xfrm rot="16200000">
            <a:off x="2171794" y="1649326"/>
            <a:ext cx="381000" cy="587548"/>
          </a:xfrm>
          <a:prstGeom prst="leftRightArrow">
            <a:avLst>
              <a:gd name="adj1" fmla="val 32000"/>
              <a:gd name="adj2" fmla="val 18062"/>
            </a:avLst>
          </a:prstGeom>
          <a:solidFill>
            <a:schemeClr val="accent6">
              <a:lumMod val="60000"/>
              <a:lumOff val="40000"/>
            </a:schemeClr>
          </a:solidFill>
          <a:ln w="12700">
            <a:miter lim="400000"/>
          </a:ln>
          <a:effectLst>
            <a:outerShdw blurRad="38100" dist="25400" dir="5400000" rotWithShape="0">
              <a:srgbClr val="000000">
                <a:alpha val="50000"/>
              </a:srgbClr>
            </a:outerShdw>
          </a:effectLst>
        </p:spPr>
        <p:txBody>
          <a:bodyPr lIns="35717" tIns="35717" rIns="35717" bIns="35717" anchor="ctr"/>
          <a:lstStyle/>
          <a:p>
            <a:pPr lvl="0">
              <a:defRPr sz="2400"/>
            </a:pPr>
            <a:endParaRPr/>
          </a:p>
        </p:txBody>
      </p:sp>
      <p:sp>
        <p:nvSpPr>
          <p:cNvPr id="15" name="Shape 48"/>
          <p:cNvSpPr/>
          <p:nvPr/>
        </p:nvSpPr>
        <p:spPr>
          <a:xfrm>
            <a:off x="392120" y="3124200"/>
            <a:ext cx="2514600" cy="587548"/>
          </a:xfrm>
          <a:prstGeom prst="roundRect">
            <a:avLst>
              <a:gd name="adj" fmla="val 15000"/>
            </a:avLst>
          </a:prstGeom>
          <a:solidFill>
            <a:schemeClr val="accent6">
              <a:lumMod val="60000"/>
              <a:lumOff val="40000"/>
            </a:schemeClr>
          </a:solidFill>
          <a:ln w="12700">
            <a:miter lim="400000"/>
          </a:ln>
          <a:effectLst>
            <a:outerShdw blurRad="381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35717" tIns="35717" rIns="35717" bIns="35717" anchor="ctr"/>
          <a:lstStyle>
            <a:lvl1pPr>
              <a:defRPr sz="2400">
                <a:solidFill>
                  <a:srgbClr val="FFFFFF"/>
                </a:solidFill>
              </a:defRPr>
            </a:lvl1pPr>
          </a:lstStyle>
          <a:p>
            <a:pPr lvl="0" algn="ctr">
              <a:defRPr sz="1800">
                <a:solidFill>
                  <a:srgbClr val="000000"/>
                </a:solidFill>
              </a:defRPr>
            </a:pPr>
            <a:r>
              <a:rPr lang="en-US" sz="1700" dirty="0" smtClean="0">
                <a:solidFill>
                  <a:schemeClr val="tx1"/>
                </a:solidFill>
              </a:rPr>
              <a:t>AAL</a:t>
            </a:r>
            <a:endParaRPr sz="1700" dirty="0">
              <a:solidFill>
                <a:schemeClr val="tx1"/>
              </a:solidFill>
            </a:endParaRPr>
          </a:p>
        </p:txBody>
      </p:sp>
      <p:sp>
        <p:nvSpPr>
          <p:cNvPr id="16" name="Shape 55"/>
          <p:cNvSpPr/>
          <p:nvPr/>
        </p:nvSpPr>
        <p:spPr>
          <a:xfrm rot="16200000">
            <a:off x="800194" y="1649326"/>
            <a:ext cx="381000" cy="587548"/>
          </a:xfrm>
          <a:prstGeom prst="leftRightArrow">
            <a:avLst>
              <a:gd name="adj1" fmla="val 32000"/>
              <a:gd name="adj2" fmla="val 18062"/>
            </a:avLst>
          </a:prstGeom>
          <a:solidFill>
            <a:schemeClr val="accent6">
              <a:lumMod val="60000"/>
              <a:lumOff val="40000"/>
            </a:schemeClr>
          </a:solidFill>
          <a:ln w="12700">
            <a:miter lim="400000"/>
          </a:ln>
          <a:effectLst>
            <a:outerShdw blurRad="38100" dist="25400" dir="5400000" rotWithShape="0">
              <a:srgbClr val="000000">
                <a:alpha val="50000"/>
              </a:srgbClr>
            </a:outerShdw>
          </a:effectLst>
        </p:spPr>
        <p:txBody>
          <a:bodyPr lIns="35717" tIns="35717" rIns="35717" bIns="35717" anchor="ctr"/>
          <a:lstStyle/>
          <a:p>
            <a:pPr lvl="0">
              <a:defRPr sz="2400"/>
            </a:pPr>
            <a:endParaRPr/>
          </a:p>
        </p:txBody>
      </p:sp>
      <p:sp>
        <p:nvSpPr>
          <p:cNvPr id="17" name="Shape 55"/>
          <p:cNvSpPr/>
          <p:nvPr/>
        </p:nvSpPr>
        <p:spPr>
          <a:xfrm rot="16200000">
            <a:off x="800194" y="2639926"/>
            <a:ext cx="381000" cy="587548"/>
          </a:xfrm>
          <a:prstGeom prst="leftRightArrow">
            <a:avLst>
              <a:gd name="adj1" fmla="val 32000"/>
              <a:gd name="adj2" fmla="val 18062"/>
            </a:avLst>
          </a:prstGeom>
          <a:solidFill>
            <a:schemeClr val="accent6">
              <a:lumMod val="60000"/>
              <a:lumOff val="40000"/>
            </a:schemeClr>
          </a:solidFill>
          <a:ln w="12700">
            <a:miter lim="400000"/>
          </a:ln>
          <a:effectLst>
            <a:outerShdw blurRad="38100" dist="25400" dir="5400000" rotWithShape="0">
              <a:srgbClr val="000000">
                <a:alpha val="50000"/>
              </a:srgbClr>
            </a:outerShdw>
          </a:effectLst>
        </p:spPr>
        <p:txBody>
          <a:bodyPr lIns="35717" tIns="35717" rIns="35717" bIns="35717" anchor="ctr"/>
          <a:lstStyle/>
          <a:p>
            <a:pPr lvl="0">
              <a:defRPr sz="2400"/>
            </a:pPr>
            <a:endParaRPr/>
          </a:p>
        </p:txBody>
      </p:sp>
      <p:sp>
        <p:nvSpPr>
          <p:cNvPr id="18" name="Shape 55"/>
          <p:cNvSpPr/>
          <p:nvPr/>
        </p:nvSpPr>
        <p:spPr>
          <a:xfrm rot="16200000">
            <a:off x="2171794" y="2639926"/>
            <a:ext cx="381000" cy="587548"/>
          </a:xfrm>
          <a:prstGeom prst="leftRightArrow">
            <a:avLst>
              <a:gd name="adj1" fmla="val 32000"/>
              <a:gd name="adj2" fmla="val 18062"/>
            </a:avLst>
          </a:prstGeom>
          <a:solidFill>
            <a:schemeClr val="accent6">
              <a:lumMod val="60000"/>
              <a:lumOff val="40000"/>
            </a:schemeClr>
          </a:solidFill>
          <a:ln w="12700">
            <a:miter lim="400000"/>
          </a:ln>
          <a:effectLst>
            <a:outerShdw blurRad="38100" dist="25400" dir="5400000" rotWithShape="0">
              <a:srgbClr val="000000">
                <a:alpha val="50000"/>
              </a:srgbClr>
            </a:outerShdw>
          </a:effectLst>
        </p:spPr>
        <p:txBody>
          <a:bodyPr lIns="35717" tIns="35717" rIns="35717" bIns="35717" anchor="ctr"/>
          <a:lstStyle/>
          <a:p>
            <a:pPr lvl="0">
              <a:defRPr sz="2400"/>
            </a:pPr>
            <a:endParaRPr/>
          </a:p>
        </p:txBody>
      </p:sp>
      <p:sp>
        <p:nvSpPr>
          <p:cNvPr id="19" name="Shape 55"/>
          <p:cNvSpPr/>
          <p:nvPr/>
        </p:nvSpPr>
        <p:spPr>
          <a:xfrm rot="16200000">
            <a:off x="457294" y="3973426"/>
            <a:ext cx="1066800" cy="587548"/>
          </a:xfrm>
          <a:prstGeom prst="leftRightArrow">
            <a:avLst>
              <a:gd name="adj1" fmla="val 32000"/>
              <a:gd name="adj2" fmla="val 18062"/>
            </a:avLst>
          </a:prstGeom>
          <a:solidFill>
            <a:schemeClr val="accent6">
              <a:lumMod val="60000"/>
              <a:lumOff val="40000"/>
            </a:schemeClr>
          </a:solidFill>
          <a:ln w="12700">
            <a:miter lim="400000"/>
          </a:ln>
          <a:effectLst>
            <a:outerShdw blurRad="38100" dist="25400" dir="5400000" rotWithShape="0">
              <a:srgbClr val="000000">
                <a:alpha val="50000"/>
              </a:srgbClr>
            </a:outerShdw>
          </a:effectLst>
        </p:spPr>
        <p:txBody>
          <a:bodyPr lIns="35717" tIns="35717" rIns="35717" bIns="35717" anchor="ctr"/>
          <a:lstStyle/>
          <a:p>
            <a:pPr lvl="0">
              <a:defRPr sz="2400"/>
            </a:pPr>
            <a:endParaRPr/>
          </a:p>
        </p:txBody>
      </p:sp>
      <p:sp>
        <p:nvSpPr>
          <p:cNvPr id="20" name="Shape 55"/>
          <p:cNvSpPr/>
          <p:nvPr/>
        </p:nvSpPr>
        <p:spPr>
          <a:xfrm rot="16200000">
            <a:off x="2209894" y="3592426"/>
            <a:ext cx="304800" cy="587548"/>
          </a:xfrm>
          <a:prstGeom prst="leftRightArrow">
            <a:avLst>
              <a:gd name="adj1" fmla="val 32000"/>
              <a:gd name="adj2" fmla="val 18062"/>
            </a:avLst>
          </a:prstGeom>
          <a:solidFill>
            <a:schemeClr val="accent6">
              <a:lumMod val="60000"/>
              <a:lumOff val="40000"/>
            </a:schemeClr>
          </a:solidFill>
          <a:ln w="12700">
            <a:miter lim="400000"/>
          </a:ln>
          <a:effectLst>
            <a:outerShdw blurRad="38100" dist="25400" dir="5400000" rotWithShape="0">
              <a:srgbClr val="000000">
                <a:alpha val="50000"/>
              </a:srgbClr>
            </a:outerShdw>
          </a:effectLst>
        </p:spPr>
        <p:txBody>
          <a:bodyPr lIns="35717" tIns="35717" rIns="35717" bIns="35717" anchor="ctr"/>
          <a:lstStyle/>
          <a:p>
            <a:pPr lvl="0">
              <a:defRPr sz="2400"/>
            </a:pPr>
            <a:endParaRPr/>
          </a:p>
        </p:txBody>
      </p:sp>
      <p:sp>
        <p:nvSpPr>
          <p:cNvPr id="21" name="TextBox 20"/>
          <p:cNvSpPr txBox="1"/>
          <p:nvPr/>
        </p:nvSpPr>
        <p:spPr>
          <a:xfrm>
            <a:off x="3124200" y="1143000"/>
            <a:ext cx="4495800" cy="1938992"/>
          </a:xfrm>
          <a:prstGeom prst="rect">
            <a:avLst/>
          </a:prstGeom>
          <a:noFill/>
        </p:spPr>
        <p:txBody>
          <a:bodyPr wrap="square" rtlCol="0">
            <a:spAutoFit/>
          </a:bodyPr>
          <a:lstStyle/>
          <a:p>
            <a:r>
              <a:rPr lang="en-US" altLang="zh-CN" sz="1200" dirty="0" smtClean="0">
                <a:latin typeface="Arial" pitchFamily="34" charset="0"/>
                <a:cs typeface="Arial" pitchFamily="34" charset="0"/>
              </a:rPr>
              <a:t>AAL API is for runtime accelerator (or virtual accelerator) detection,  allocation, binding, initiation and access.  </a:t>
            </a:r>
          </a:p>
          <a:p>
            <a:endParaRPr lang="en-US" altLang="zh-CN" sz="1200" dirty="0" smtClean="0">
              <a:latin typeface="Arial" pitchFamily="34" charset="0"/>
              <a:cs typeface="Arial" pitchFamily="34" charset="0"/>
            </a:endParaRPr>
          </a:p>
          <a:p>
            <a:r>
              <a:rPr lang="en-US" altLang="zh-CN" sz="1200" dirty="0" smtClean="0">
                <a:latin typeface="Arial" pitchFamily="34" charset="0"/>
                <a:cs typeface="Arial" pitchFamily="34" charset="0"/>
              </a:rPr>
              <a:t>APP API goes for application requirement. </a:t>
            </a:r>
          </a:p>
          <a:p>
            <a:endParaRPr lang="en-US" altLang="zh-CN" sz="1200" dirty="0" smtClean="0">
              <a:latin typeface="Arial" pitchFamily="34" charset="0"/>
              <a:cs typeface="Arial" pitchFamily="34" charset="0"/>
            </a:endParaRPr>
          </a:p>
          <a:p>
            <a:r>
              <a:rPr lang="en-US" altLang="zh-CN" sz="1200" dirty="0" smtClean="0">
                <a:latin typeface="Arial" pitchFamily="34" charset="0"/>
                <a:cs typeface="Arial" pitchFamily="34" charset="0"/>
              </a:rPr>
              <a:t>AAL delivers AAL API to accelerator directly. Meanwhile, it delivers APP</a:t>
            </a:r>
            <a:r>
              <a:rPr lang="zh-CN" altLang="en-US" sz="1200" dirty="0" smtClean="0">
                <a:latin typeface="Arial" pitchFamily="34" charset="0"/>
                <a:cs typeface="Arial" pitchFamily="34" charset="0"/>
              </a:rPr>
              <a:t> </a:t>
            </a:r>
            <a:r>
              <a:rPr lang="en-US" altLang="zh-CN" sz="1200" dirty="0" smtClean="0">
                <a:latin typeface="Arial" pitchFamily="34" charset="0"/>
                <a:cs typeface="Arial" pitchFamily="34" charset="0"/>
              </a:rPr>
              <a:t>API to Linux kernel or bound accelerator , which depends on the ‘manager’.</a:t>
            </a:r>
          </a:p>
          <a:p>
            <a:endParaRPr lang="en-US" altLang="zh-CN" sz="1200" dirty="0" smtClean="0">
              <a:latin typeface="Arial" pitchFamily="34" charset="0"/>
              <a:cs typeface="Arial" pitchFamily="34" charset="0"/>
            </a:endParaRPr>
          </a:p>
          <a:p>
            <a:r>
              <a:rPr lang="en-US" altLang="zh-CN" sz="1200" dirty="0" smtClean="0">
                <a:latin typeface="Arial" pitchFamily="34" charset="0"/>
                <a:cs typeface="Arial" pitchFamily="34" charset="0"/>
              </a:rPr>
              <a:t>  </a:t>
            </a:r>
            <a:endParaRPr lang="zh-CN" altLang="en-US" sz="1200" dirty="0">
              <a:latin typeface="Arial" pitchFamily="34" charset="0"/>
              <a:cs typeface="Arial" pitchFamily="34" charset="0"/>
            </a:endParaRPr>
          </a:p>
        </p:txBody>
      </p:sp>
      <p:sp>
        <p:nvSpPr>
          <p:cNvPr id="22" name="圆角矩形 21"/>
          <p:cNvSpPr/>
          <p:nvPr/>
        </p:nvSpPr>
        <p:spPr bwMode="auto">
          <a:xfrm>
            <a:off x="4114800" y="2971800"/>
            <a:ext cx="2667000" cy="1600200"/>
          </a:xfrm>
          <a:prstGeom prst="roundRect">
            <a:avLst/>
          </a:prstGeom>
          <a:solidFill>
            <a:schemeClr val="accent6">
              <a:lumMod val="75000"/>
            </a:schemeClr>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23" name="TextBox 22"/>
          <p:cNvSpPr txBox="1"/>
          <p:nvPr/>
        </p:nvSpPr>
        <p:spPr>
          <a:xfrm>
            <a:off x="4343400" y="3124200"/>
            <a:ext cx="2209800" cy="1477328"/>
          </a:xfrm>
          <a:prstGeom prst="rect">
            <a:avLst/>
          </a:prstGeom>
          <a:noFill/>
        </p:spPr>
        <p:txBody>
          <a:bodyPr wrap="square" rtlCol="0">
            <a:spAutoFit/>
          </a:bodyPr>
          <a:lstStyle/>
          <a:p>
            <a:r>
              <a:rPr lang="en-US" altLang="zh-CN" sz="1000" dirty="0" smtClean="0">
                <a:latin typeface="Arial" pitchFamily="34" charset="0"/>
                <a:ea typeface="Arial Unicode MS" pitchFamily="34" charset="-122"/>
                <a:cs typeface="Arial" pitchFamily="34" charset="0"/>
              </a:rPr>
              <a:t>AAL API:</a:t>
            </a:r>
          </a:p>
          <a:p>
            <a:endParaRPr lang="en-US" altLang="zh-CN" sz="1000" dirty="0" smtClean="0">
              <a:latin typeface="Arial" pitchFamily="34" charset="0"/>
              <a:ea typeface="Arial Unicode MS" pitchFamily="34" charset="-122"/>
              <a:cs typeface="Arial" pitchFamily="34" charset="0"/>
            </a:endParaRPr>
          </a:p>
          <a:p>
            <a:pPr marL="104176" lvl="4" indent="-104176">
              <a:buSzPct val="75000"/>
              <a:buFont typeface="Arial" pitchFamily="34" charset="0"/>
              <a:buChar char="•"/>
              <a:defRPr sz="1800"/>
            </a:pPr>
            <a:r>
              <a:rPr lang="en-US" altLang="zh-CN" sz="1000" dirty="0" err="1" smtClean="0"/>
              <a:t>aal_context_init</a:t>
            </a:r>
            <a:r>
              <a:rPr lang="en-US" altLang="zh-CN" sz="1000" dirty="0" smtClean="0"/>
              <a:t>()</a:t>
            </a:r>
          </a:p>
          <a:p>
            <a:pPr marL="104176" indent="-104176">
              <a:buSzPct val="75000"/>
              <a:buFont typeface="Arial" pitchFamily="34" charset="0"/>
              <a:buChar char="•"/>
              <a:defRPr sz="1800"/>
            </a:pPr>
            <a:r>
              <a:rPr lang="en-US" altLang="zh-CN" sz="1000" dirty="0" err="1" smtClean="0"/>
              <a:t>aal_find_device</a:t>
            </a:r>
            <a:r>
              <a:rPr lang="en-US" altLang="zh-CN" sz="1000" dirty="0" smtClean="0"/>
              <a:t>()</a:t>
            </a:r>
          </a:p>
          <a:p>
            <a:pPr marL="104176" indent="-104176">
              <a:buSzPct val="75000"/>
              <a:buFont typeface="Arial" pitchFamily="34" charset="0"/>
              <a:buChar char="•"/>
              <a:defRPr sz="1800"/>
            </a:pPr>
            <a:r>
              <a:rPr lang="en-US" altLang="zh-CN" sz="1000" dirty="0" err="1" smtClean="0"/>
              <a:t>aal_acquire_device</a:t>
            </a:r>
            <a:r>
              <a:rPr lang="en-US" altLang="zh-CN" sz="1000" dirty="0" smtClean="0"/>
              <a:t>()</a:t>
            </a:r>
          </a:p>
          <a:p>
            <a:pPr marL="104176" indent="-104176">
              <a:buSzPct val="75000"/>
              <a:buFont typeface="Arial" pitchFamily="34" charset="0"/>
              <a:buChar char="•"/>
              <a:defRPr sz="1800"/>
            </a:pPr>
            <a:r>
              <a:rPr lang="en-US" altLang="zh-CN" sz="1000" dirty="0" err="1" smtClean="0"/>
              <a:t>aal_release_device</a:t>
            </a:r>
            <a:r>
              <a:rPr lang="en-US" altLang="zh-CN" sz="1000" dirty="0" smtClean="0"/>
              <a:t>()</a:t>
            </a:r>
          </a:p>
          <a:p>
            <a:pPr marL="104176" indent="-104176">
              <a:buSzPct val="75000"/>
              <a:buFont typeface="Arial" pitchFamily="34" charset="0"/>
              <a:buChar char="•"/>
              <a:defRPr sz="1800"/>
            </a:pPr>
            <a:r>
              <a:rPr lang="en-US" altLang="zh-CN" sz="1000" dirty="0" err="1" smtClean="0"/>
              <a:t>aal_lock_device</a:t>
            </a:r>
            <a:r>
              <a:rPr lang="en-US" altLang="zh-CN" sz="1000" dirty="0" smtClean="0"/>
              <a:t>()</a:t>
            </a:r>
          </a:p>
          <a:p>
            <a:pPr marL="104176" indent="-104176">
              <a:buSzPct val="75000"/>
              <a:buFont typeface="Arial" pitchFamily="34" charset="0"/>
              <a:buChar char="•"/>
              <a:defRPr sz="1800"/>
            </a:pPr>
            <a:r>
              <a:rPr lang="en-US" altLang="zh-CN" sz="1000" dirty="0" err="1" smtClean="0"/>
              <a:t>aal_unlock_device</a:t>
            </a:r>
            <a:r>
              <a:rPr lang="en-US" altLang="zh-CN" sz="1000" dirty="0" smtClean="0"/>
              <a:t>()</a:t>
            </a:r>
          </a:p>
          <a:p>
            <a:endParaRPr lang="zh-CN" altLang="en-US" sz="1000" dirty="0">
              <a:latin typeface="Arial" pitchFamily="34" charset="0"/>
              <a:ea typeface="Arial Unicode MS" pitchFamily="34" charset="-122"/>
              <a:cs typeface="Arial" pitchFamily="34" charset="0"/>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a:spLocks noGrp="1"/>
          </p:cNvSpPr>
          <p:nvPr>
            <p:ph type="title"/>
          </p:nvPr>
        </p:nvSpPr>
        <p:spPr>
          <a:xfrm>
            <a:off x="251520" y="7"/>
            <a:ext cx="7745412" cy="653653"/>
          </a:xfrm>
        </p:spPr>
        <p:txBody>
          <a:bodyPr/>
          <a:lstStyle/>
          <a:p>
            <a:r>
              <a:rPr lang="en-US" altLang="zh-CN" sz="2400" b="1" dirty="0" smtClean="0">
                <a:latin typeface="+mj-lt"/>
                <a:ea typeface="微软雅黑"/>
                <a:sym typeface="Arial"/>
              </a:rPr>
              <a:t>APP API (Crypto API as an example)</a:t>
            </a:r>
            <a:endParaRPr lang="zh-CN" altLang="en-US" sz="2400" b="1" dirty="0">
              <a:latin typeface="+mj-lt"/>
              <a:ea typeface="微软雅黑"/>
              <a:sym typeface="Arial"/>
            </a:endParaRPr>
          </a:p>
        </p:txBody>
      </p:sp>
      <p:graphicFrame>
        <p:nvGraphicFramePr>
          <p:cNvPr id="13" name="内容占位符 4"/>
          <p:cNvGraphicFramePr>
            <a:graphicFrameLocks/>
          </p:cNvGraphicFramePr>
          <p:nvPr/>
        </p:nvGraphicFramePr>
        <p:xfrm>
          <a:off x="228600" y="609600"/>
          <a:ext cx="8305800" cy="2667000"/>
        </p:xfrm>
        <a:graphic>
          <a:graphicData uri="http://schemas.openxmlformats.org/drawingml/2006/table">
            <a:tbl>
              <a:tblPr firstRow="1" bandRow="1"/>
              <a:tblGrid>
                <a:gridCol w="2360502"/>
                <a:gridCol w="2203346"/>
                <a:gridCol w="3741952"/>
              </a:tblGrid>
              <a:tr h="381000">
                <a:tc>
                  <a:txBody>
                    <a:bodyPr/>
                    <a:lstStyle>
                      <a:defPPr>
                        <a:defRPr lang="zh-CN"/>
                      </a:defPPr>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pPr marL="0" algn="l" defTabSz="914400" rtl="0" eaLnBrk="1" latinLnBrk="0" hangingPunct="1"/>
                      <a:r>
                        <a:rPr lang="en-US" altLang="zh-CN" sz="1100" b="1" kern="1200" dirty="0" smtClean="0">
                          <a:solidFill>
                            <a:schemeClr val="lt1"/>
                          </a:solidFill>
                          <a:latin typeface="+mn-lt"/>
                          <a:ea typeface="+mn-ea"/>
                          <a:cs typeface="+mn-cs"/>
                        </a:rPr>
                        <a:t>Synchronous Crypto API</a:t>
                      </a:r>
                      <a:endParaRPr lang="zh-CN" altLang="en-US" sz="1100" b="1" kern="1200" dirty="0">
                        <a:solidFill>
                          <a:schemeClr val="lt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zh-CN"/>
                      </a:defPPr>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pPr marL="0" algn="l" defTabSz="914400" rtl="0" eaLnBrk="1" latinLnBrk="0" hangingPunct="1"/>
                      <a:r>
                        <a:rPr lang="en-US" altLang="zh-CN" sz="1100" b="1" kern="1200" dirty="0" smtClean="0">
                          <a:solidFill>
                            <a:schemeClr val="lt1"/>
                          </a:solidFill>
                          <a:latin typeface="+mn-lt"/>
                          <a:ea typeface="+mn-ea"/>
                          <a:cs typeface="+mn-cs"/>
                        </a:rPr>
                        <a:t>parameters</a:t>
                      </a:r>
                      <a:endParaRPr lang="zh-CN" altLang="en-US" sz="1100" b="1" kern="1200" dirty="0">
                        <a:solidFill>
                          <a:schemeClr val="lt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zh-CN"/>
                      </a:defPPr>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pPr marL="0" algn="l" defTabSz="914400" rtl="0" eaLnBrk="1" latinLnBrk="0" hangingPunct="1"/>
                      <a:r>
                        <a:rPr lang="en-US" altLang="zh-CN" sz="1100" b="1" kern="1200" dirty="0" smtClean="0">
                          <a:solidFill>
                            <a:schemeClr val="lt1"/>
                          </a:solidFill>
                          <a:latin typeface="+mn-lt"/>
                          <a:ea typeface="+mn-ea"/>
                          <a:cs typeface="+mn-cs"/>
                        </a:rPr>
                        <a:t>Description</a:t>
                      </a:r>
                      <a:endParaRPr lang="zh-CN" altLang="en-US" sz="1100" b="1" kern="1200" dirty="0">
                        <a:solidFill>
                          <a:schemeClr val="lt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523875">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crypto_handle_create</a:t>
                      </a:r>
                      <a:r>
                        <a:rPr lang="en-US" altLang="zh-CN" sz="1100" b="0" i="0" kern="1200" dirty="0" smtClean="0">
                          <a:solidFill>
                            <a:schemeClr val="dk1"/>
                          </a:solidFill>
                          <a:latin typeface="+mn-lt"/>
                          <a:ea typeface="+mn-ea"/>
                          <a:cs typeface="+mn-cs"/>
                        </a:rPr>
                        <a:t>( )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AAL_DEVICE</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Used to initialize a </a:t>
                      </a:r>
                      <a:r>
                        <a:rPr lang="en-US" altLang="zh-CN" sz="1100" b="0" i="0" kern="1200" smtClean="0">
                          <a:solidFill>
                            <a:schemeClr val="dk1"/>
                          </a:solidFill>
                          <a:latin typeface="+mn-lt"/>
                          <a:ea typeface="+mn-ea"/>
                          <a:cs typeface="+mn-cs"/>
                        </a:rPr>
                        <a:t>crypto handle. </a:t>
                      </a:r>
                      <a:r>
                        <a:rPr lang="en-US" altLang="zh-CN" sz="1100" b="0" i="0" kern="1200" dirty="0" smtClean="0">
                          <a:solidFill>
                            <a:schemeClr val="dk1"/>
                          </a:solidFill>
                          <a:latin typeface="+mn-lt"/>
                          <a:ea typeface="+mn-ea"/>
                          <a:cs typeface="+mn-cs"/>
                        </a:rPr>
                        <a:t>This function returns a </a:t>
                      </a:r>
                      <a:r>
                        <a:rPr lang="en-US" altLang="zh-CN" sz="1100" b="0" i="0" kern="1200" smtClean="0">
                          <a:solidFill>
                            <a:schemeClr val="dk1"/>
                          </a:solidFill>
                          <a:latin typeface="+mn-lt"/>
                          <a:ea typeface="+mn-ea"/>
                          <a:cs typeface="+mn-cs"/>
                        </a:rPr>
                        <a:t>unique handle</a:t>
                      </a:r>
                      <a:r>
                        <a:rPr lang="en-US" altLang="zh-CN" sz="1100" b="0" i="0" kern="1200" dirty="0" smtClean="0">
                          <a:solidFill>
                            <a:schemeClr val="dk1"/>
                          </a:solidFill>
                          <a:latin typeface="+mn-lt"/>
                          <a:ea typeface="+mn-ea"/>
                          <a:cs typeface="+mn-cs"/>
                        </a:rPr>
                        <a:t>.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333375">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crypto_handle_destroy</a:t>
                      </a:r>
                      <a:r>
                        <a:rPr lang="en-US" altLang="zh-CN" sz="1100" b="0" i="0" kern="1200" dirty="0" smtClean="0">
                          <a:solidFill>
                            <a:schemeClr val="dk1"/>
                          </a:solidFill>
                          <a:latin typeface="+mn-lt"/>
                          <a:ea typeface="+mn-ea"/>
                          <a:cs typeface="+mn-cs"/>
                        </a:rPr>
                        <a:t>(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smtClean="0">
                          <a:solidFill>
                            <a:schemeClr val="dk1"/>
                          </a:solidFill>
                          <a:latin typeface="+mn-lt"/>
                          <a:ea typeface="+mn-ea"/>
                          <a:cs typeface="+mn-cs"/>
                        </a:rPr>
                        <a:t>CRYPTO_HANDLE</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Destroy a previously initialized handle.</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714375">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crypto_encode</a:t>
                      </a:r>
                      <a:r>
                        <a:rPr lang="en-US" altLang="zh-CN" sz="1100" b="0" i="0" kern="1200" dirty="0" smtClean="0">
                          <a:solidFill>
                            <a:schemeClr val="dk1"/>
                          </a:solidFill>
                          <a:latin typeface="+mn-lt"/>
                          <a:ea typeface="+mn-ea"/>
                          <a:cs typeface="+mn-cs"/>
                        </a:rPr>
                        <a:t>(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smtClean="0">
                          <a:solidFill>
                            <a:schemeClr val="dk1"/>
                          </a:solidFill>
                          <a:latin typeface="+mn-lt"/>
                          <a:ea typeface="+mn-ea"/>
                          <a:cs typeface="+mn-cs"/>
                        </a:rPr>
                        <a:t>CRYPTO_HANDLE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Input_buffer</a:t>
                      </a:r>
                      <a:r>
                        <a:rPr lang="en-US" altLang="zh-CN" sz="1100" b="0" i="0" kern="1200" dirty="0" smtClean="0">
                          <a:solidFill>
                            <a:schemeClr val="dk1"/>
                          </a:solidFill>
                          <a:latin typeface="+mn-lt"/>
                          <a:ea typeface="+mn-ea"/>
                          <a:cs typeface="+mn-cs"/>
                        </a:rPr>
                        <a:t>, </a:t>
                      </a:r>
                      <a:r>
                        <a:rPr lang="en-US" altLang="zh-CN" sz="1100" b="0" i="0" kern="1200" dirty="0" err="1" smtClean="0">
                          <a:solidFill>
                            <a:schemeClr val="dk1"/>
                          </a:solidFill>
                          <a:latin typeface="+mn-lt"/>
                          <a:ea typeface="+mn-ea"/>
                          <a:cs typeface="+mn-cs"/>
                        </a:rPr>
                        <a:t>input_buffer_len</a:t>
                      </a:r>
                      <a:r>
                        <a:rPr lang="en-US" altLang="zh-CN" sz="1100" b="0" i="0" kern="1200" dirty="0" smtClean="0">
                          <a:solidFill>
                            <a:schemeClr val="dk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Output_buffer</a:t>
                      </a:r>
                      <a:r>
                        <a:rPr lang="en-US" altLang="zh-CN" sz="1100" b="0" i="0" kern="1200" dirty="0" smtClean="0">
                          <a:solidFill>
                            <a:schemeClr val="dk1"/>
                          </a:solidFill>
                          <a:latin typeface="+mn-lt"/>
                          <a:ea typeface="+mn-ea"/>
                          <a:cs typeface="+mn-cs"/>
                        </a:rPr>
                        <a:t>, </a:t>
                      </a:r>
                      <a:r>
                        <a:rPr lang="en-US" altLang="zh-CN" sz="1100" b="0" i="0" kern="1200" dirty="0" err="1" smtClean="0">
                          <a:solidFill>
                            <a:schemeClr val="dk1"/>
                          </a:solidFill>
                          <a:latin typeface="+mn-lt"/>
                          <a:ea typeface="+mn-ea"/>
                          <a:cs typeface="+mn-cs"/>
                        </a:rPr>
                        <a:t>output_buffer_len</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Consumes data from the input buffer and generates encrypted data in the output buffer.</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714375">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crypto_decode</a:t>
                      </a:r>
                      <a:r>
                        <a:rPr lang="en-US" altLang="zh-CN" sz="1100" b="0" i="0" kern="1200" dirty="0" smtClean="0">
                          <a:solidFill>
                            <a:schemeClr val="dk1"/>
                          </a:solidFill>
                          <a:latin typeface="+mn-lt"/>
                          <a:ea typeface="+mn-ea"/>
                          <a:cs typeface="+mn-cs"/>
                        </a:rPr>
                        <a:t>(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smtClean="0">
                          <a:solidFill>
                            <a:schemeClr val="dk1"/>
                          </a:solidFill>
                          <a:latin typeface="+mn-lt"/>
                          <a:ea typeface="+mn-ea"/>
                          <a:cs typeface="+mn-cs"/>
                        </a:rPr>
                        <a:t>CRYPTO_HANDLE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Input_buffer</a:t>
                      </a:r>
                      <a:r>
                        <a:rPr lang="en-US" altLang="zh-CN" sz="1100" b="0" i="0" kern="1200" dirty="0" smtClean="0">
                          <a:solidFill>
                            <a:schemeClr val="dk1"/>
                          </a:solidFill>
                          <a:latin typeface="+mn-lt"/>
                          <a:ea typeface="+mn-ea"/>
                          <a:cs typeface="+mn-cs"/>
                        </a:rPr>
                        <a:t>, </a:t>
                      </a:r>
                      <a:r>
                        <a:rPr lang="en-US" altLang="zh-CN" sz="1100" b="0" i="0" kern="1200" dirty="0" err="1" smtClean="0">
                          <a:solidFill>
                            <a:schemeClr val="dk1"/>
                          </a:solidFill>
                          <a:latin typeface="+mn-lt"/>
                          <a:ea typeface="+mn-ea"/>
                          <a:cs typeface="+mn-cs"/>
                        </a:rPr>
                        <a:t>input_buffer_len</a:t>
                      </a:r>
                      <a:r>
                        <a:rPr lang="en-US" altLang="zh-CN" sz="1100" b="0" i="0" kern="1200" dirty="0" smtClean="0">
                          <a:solidFill>
                            <a:schemeClr val="dk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Output_buffer</a:t>
                      </a:r>
                      <a:r>
                        <a:rPr lang="en-US" altLang="zh-CN" sz="1100" b="0" i="0" kern="1200" dirty="0" smtClean="0">
                          <a:solidFill>
                            <a:schemeClr val="dk1"/>
                          </a:solidFill>
                          <a:latin typeface="+mn-lt"/>
                          <a:ea typeface="+mn-ea"/>
                          <a:cs typeface="+mn-cs"/>
                        </a:rPr>
                        <a:t>, </a:t>
                      </a:r>
                      <a:r>
                        <a:rPr lang="en-US" altLang="zh-CN" sz="1100" b="0" i="0" kern="1200" dirty="0" err="1" smtClean="0">
                          <a:solidFill>
                            <a:schemeClr val="dk1"/>
                          </a:solidFill>
                          <a:latin typeface="+mn-lt"/>
                          <a:ea typeface="+mn-ea"/>
                          <a:cs typeface="+mn-cs"/>
                        </a:rPr>
                        <a:t>output_buffer_len</a:t>
                      </a:r>
                      <a:endParaRPr lang="zh-CN" altLang="en-US" sz="1100" b="0" i="0" kern="1200" dirty="0" smtClean="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smtClean="0">
                          <a:solidFill>
                            <a:schemeClr val="dk1"/>
                          </a:solidFill>
                          <a:latin typeface="+mn-lt"/>
                          <a:ea typeface="+mn-ea"/>
                          <a:cs typeface="+mn-cs"/>
                        </a:rPr>
                        <a:t>Consumes encrypted data from the input buffer and generates decrypted data in the output buffer.</a:t>
                      </a:r>
                      <a:endParaRPr lang="zh-CN" altLang="en-US" sz="1100" b="0" i="0" kern="1200" dirty="0" smtClean="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graphicFrame>
        <p:nvGraphicFramePr>
          <p:cNvPr id="15" name="内容占位符 4"/>
          <p:cNvGraphicFramePr>
            <a:graphicFrameLocks/>
          </p:cNvGraphicFramePr>
          <p:nvPr/>
        </p:nvGraphicFramePr>
        <p:xfrm>
          <a:off x="228600" y="3429000"/>
          <a:ext cx="8305800" cy="2667001"/>
        </p:xfrm>
        <a:graphic>
          <a:graphicData uri="http://schemas.openxmlformats.org/drawingml/2006/table">
            <a:tbl>
              <a:tblPr firstRow="1" bandRow="1"/>
              <a:tblGrid>
                <a:gridCol w="2394542"/>
                <a:gridCol w="2188671"/>
                <a:gridCol w="3722587"/>
              </a:tblGrid>
              <a:tr h="328210">
                <a:tc>
                  <a:txBody>
                    <a:bodyPr/>
                    <a:lstStyle>
                      <a:defPPr>
                        <a:defRPr lang="zh-CN"/>
                      </a:defPPr>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pPr marL="0" algn="l" defTabSz="914400" rtl="0" eaLnBrk="1" latinLnBrk="0" hangingPunct="1"/>
                      <a:r>
                        <a:rPr lang="en-US" altLang="zh-CN" sz="1100" b="1" dirty="0" smtClean="0">
                          <a:latin typeface="+mn-lt"/>
                          <a:ea typeface="+mn-ea"/>
                          <a:sym typeface="Arial"/>
                        </a:rPr>
                        <a:t>Asynchronous </a:t>
                      </a:r>
                      <a:r>
                        <a:rPr lang="en-US" altLang="zh-CN" sz="1100" b="1" kern="1200" dirty="0" smtClean="0">
                          <a:solidFill>
                            <a:schemeClr val="lt1"/>
                          </a:solidFill>
                          <a:latin typeface="+mn-lt"/>
                          <a:ea typeface="+mn-ea"/>
                          <a:cs typeface="+mn-cs"/>
                        </a:rPr>
                        <a:t>Crypto API</a:t>
                      </a:r>
                      <a:endParaRPr lang="zh-CN" altLang="en-US" sz="1100" b="1" kern="1200" dirty="0">
                        <a:solidFill>
                          <a:schemeClr val="lt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zh-CN"/>
                      </a:defPPr>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pPr marL="0" algn="l" defTabSz="914400" rtl="0" eaLnBrk="1" latinLnBrk="0" hangingPunct="1"/>
                      <a:r>
                        <a:rPr lang="en-US" altLang="zh-CN" sz="1100" b="1" kern="1200" dirty="0" smtClean="0">
                          <a:solidFill>
                            <a:schemeClr val="lt1"/>
                          </a:solidFill>
                          <a:latin typeface="+mn-lt"/>
                          <a:ea typeface="+mn-ea"/>
                          <a:cs typeface="+mn-cs"/>
                        </a:rPr>
                        <a:t>parameters</a:t>
                      </a:r>
                      <a:endParaRPr lang="zh-CN" altLang="en-US" sz="1100" b="1" kern="1200" dirty="0">
                        <a:solidFill>
                          <a:schemeClr val="lt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zh-CN"/>
                      </a:defPPr>
                      <a:lvl1pPr marL="0" algn="l" defTabSz="914400" rtl="0" eaLnBrk="1" latinLnBrk="0" hangingPunct="1">
                        <a:defRPr sz="1800" b="1" kern="1200">
                          <a:solidFill>
                            <a:schemeClr val="lt1"/>
                          </a:solidFill>
                          <a:latin typeface="Arial"/>
                          <a:ea typeface="微软雅黑"/>
                        </a:defRPr>
                      </a:lvl1pPr>
                      <a:lvl2pPr marL="457200" algn="l" defTabSz="914400" rtl="0" eaLnBrk="1" latinLnBrk="0" hangingPunct="1">
                        <a:defRPr sz="1800" b="1" kern="1200">
                          <a:solidFill>
                            <a:schemeClr val="lt1"/>
                          </a:solidFill>
                          <a:latin typeface="Arial"/>
                          <a:ea typeface="微软雅黑"/>
                        </a:defRPr>
                      </a:lvl2pPr>
                      <a:lvl3pPr marL="914400" algn="l" defTabSz="914400" rtl="0" eaLnBrk="1" latinLnBrk="0" hangingPunct="1">
                        <a:defRPr sz="1800" b="1" kern="1200">
                          <a:solidFill>
                            <a:schemeClr val="lt1"/>
                          </a:solidFill>
                          <a:latin typeface="Arial"/>
                          <a:ea typeface="微软雅黑"/>
                        </a:defRPr>
                      </a:lvl3pPr>
                      <a:lvl4pPr marL="1371600" algn="l" defTabSz="914400" rtl="0" eaLnBrk="1" latinLnBrk="0" hangingPunct="1">
                        <a:defRPr sz="1800" b="1" kern="1200">
                          <a:solidFill>
                            <a:schemeClr val="lt1"/>
                          </a:solidFill>
                          <a:latin typeface="Arial"/>
                          <a:ea typeface="微软雅黑"/>
                        </a:defRPr>
                      </a:lvl4pPr>
                      <a:lvl5pPr marL="1828800" algn="l" defTabSz="914400" rtl="0" eaLnBrk="1" latinLnBrk="0" hangingPunct="1">
                        <a:defRPr sz="1800" b="1" kern="1200">
                          <a:solidFill>
                            <a:schemeClr val="lt1"/>
                          </a:solidFill>
                          <a:latin typeface="Arial"/>
                          <a:ea typeface="微软雅黑"/>
                        </a:defRPr>
                      </a:lvl5pPr>
                      <a:lvl6pPr marL="2286000" algn="l" defTabSz="914400" rtl="0" eaLnBrk="1" latinLnBrk="0" hangingPunct="1">
                        <a:defRPr sz="1800" b="1" kern="1200">
                          <a:solidFill>
                            <a:schemeClr val="lt1"/>
                          </a:solidFill>
                          <a:latin typeface="Arial"/>
                          <a:ea typeface="微软雅黑"/>
                        </a:defRPr>
                      </a:lvl6pPr>
                      <a:lvl7pPr marL="2743200" algn="l" defTabSz="914400" rtl="0" eaLnBrk="1" latinLnBrk="0" hangingPunct="1">
                        <a:defRPr sz="1800" b="1" kern="1200">
                          <a:solidFill>
                            <a:schemeClr val="lt1"/>
                          </a:solidFill>
                          <a:latin typeface="Arial"/>
                          <a:ea typeface="微软雅黑"/>
                        </a:defRPr>
                      </a:lvl7pPr>
                      <a:lvl8pPr marL="3200400" algn="l" defTabSz="914400" rtl="0" eaLnBrk="1" latinLnBrk="0" hangingPunct="1">
                        <a:defRPr sz="1800" b="1" kern="1200">
                          <a:solidFill>
                            <a:schemeClr val="lt1"/>
                          </a:solidFill>
                          <a:latin typeface="Arial"/>
                          <a:ea typeface="微软雅黑"/>
                        </a:defRPr>
                      </a:lvl8pPr>
                      <a:lvl9pPr marL="3657600" algn="l" defTabSz="914400" rtl="0" eaLnBrk="1" latinLnBrk="0" hangingPunct="1">
                        <a:defRPr sz="1800" b="1" kern="1200">
                          <a:solidFill>
                            <a:schemeClr val="lt1"/>
                          </a:solidFill>
                          <a:latin typeface="Arial"/>
                          <a:ea typeface="微软雅黑"/>
                        </a:defRPr>
                      </a:lvl9pPr>
                    </a:lstStyle>
                    <a:p>
                      <a:pPr marL="0" algn="l" defTabSz="914400" rtl="0" eaLnBrk="1" latinLnBrk="0" hangingPunct="1"/>
                      <a:r>
                        <a:rPr lang="en-US" altLang="zh-CN" sz="1100" b="1" kern="1200" dirty="0" smtClean="0">
                          <a:solidFill>
                            <a:schemeClr val="lt1"/>
                          </a:solidFill>
                          <a:latin typeface="+mn-lt"/>
                          <a:ea typeface="+mn-ea"/>
                          <a:cs typeface="+mn-cs"/>
                        </a:rPr>
                        <a:t>Description</a:t>
                      </a:r>
                      <a:endParaRPr lang="zh-CN" altLang="en-US" sz="1100" b="1" kern="1200" dirty="0">
                        <a:solidFill>
                          <a:schemeClr val="lt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779498">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crypto_handle_create_async</a:t>
                      </a:r>
                      <a:r>
                        <a:rPr lang="en-US" altLang="zh-CN" sz="1100" b="0" i="0" kern="1200" dirty="0" smtClean="0">
                          <a:solidFill>
                            <a:schemeClr val="dk1"/>
                          </a:solidFill>
                          <a:latin typeface="+mn-lt"/>
                          <a:ea typeface="+mn-ea"/>
                          <a:cs typeface="+mn-cs"/>
                        </a:rPr>
                        <a:t>( )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AAL_DEVICE</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Used to initialize an</a:t>
                      </a:r>
                      <a:r>
                        <a:rPr lang="en-US" altLang="zh-CN" sz="1100" b="0" i="0" kern="1200" baseline="0" dirty="0" smtClean="0">
                          <a:solidFill>
                            <a:schemeClr val="dk1"/>
                          </a:solidFill>
                          <a:latin typeface="+mn-lt"/>
                          <a:ea typeface="+mn-ea"/>
                          <a:cs typeface="+mn-cs"/>
                        </a:rPr>
                        <a:t> </a:t>
                      </a:r>
                      <a:r>
                        <a:rPr lang="en-US" altLang="zh-CN" sz="1100" b="0" i="0" kern="1200" baseline="0" dirty="0" err="1" smtClean="0">
                          <a:solidFill>
                            <a:schemeClr val="dk1"/>
                          </a:solidFill>
                          <a:latin typeface="+mn-lt"/>
                          <a:ea typeface="+mn-ea"/>
                          <a:cs typeface="+mn-cs"/>
                        </a:rPr>
                        <a:t>async</a:t>
                      </a:r>
                      <a:r>
                        <a:rPr lang="en-US" altLang="zh-CN" sz="1100" b="0" i="0" kern="1200" baseline="0" dirty="0" smtClean="0">
                          <a:solidFill>
                            <a:schemeClr val="dk1"/>
                          </a:solidFill>
                          <a:latin typeface="+mn-lt"/>
                          <a:ea typeface="+mn-ea"/>
                          <a:cs typeface="+mn-cs"/>
                        </a:rPr>
                        <a:t> </a:t>
                      </a:r>
                      <a:r>
                        <a:rPr lang="en-US" altLang="zh-CN" sz="1100" b="0" i="0" kern="1200" dirty="0" smtClean="0">
                          <a:solidFill>
                            <a:schemeClr val="dk1"/>
                          </a:solidFill>
                          <a:latin typeface="+mn-lt"/>
                          <a:ea typeface="+mn-ea"/>
                          <a:cs typeface="+mn-cs"/>
                        </a:rPr>
                        <a:t>crypto handle. This function returns a unique handle.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328507">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crypto_handle_destroy_async</a:t>
                      </a:r>
                      <a:r>
                        <a:rPr lang="en-US" altLang="zh-CN" sz="1100" b="0" i="0" kern="1200" dirty="0" smtClean="0">
                          <a:solidFill>
                            <a:schemeClr val="dk1"/>
                          </a:solidFill>
                          <a:latin typeface="+mn-lt"/>
                          <a:ea typeface="+mn-ea"/>
                          <a:cs typeface="+mn-cs"/>
                        </a:rPr>
                        <a:t>(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CRYPTO_HANDLE_Async</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Destroy a previously initialized handle.</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615393">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crypto_encode_Async</a:t>
                      </a:r>
                      <a:r>
                        <a:rPr lang="en-US" altLang="zh-CN" sz="1100" b="0" i="0" kern="1200" dirty="0" smtClean="0">
                          <a:solidFill>
                            <a:schemeClr val="dk1"/>
                          </a:solidFill>
                          <a:latin typeface="+mn-lt"/>
                          <a:ea typeface="+mn-ea"/>
                          <a:cs typeface="+mn-cs"/>
                        </a:rPr>
                        <a:t>(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CRYPTO_HANDLE_Async</a:t>
                      </a:r>
                      <a:endParaRPr lang="en-US" altLang="zh-CN" sz="1100" b="0" i="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Input_buffer</a:t>
                      </a:r>
                      <a:r>
                        <a:rPr lang="en-US" altLang="zh-CN" sz="1100" b="0" i="0" kern="1200" dirty="0" smtClean="0">
                          <a:solidFill>
                            <a:schemeClr val="dk1"/>
                          </a:solidFill>
                          <a:latin typeface="+mn-lt"/>
                          <a:ea typeface="+mn-ea"/>
                          <a:cs typeface="+mn-cs"/>
                        </a:rPr>
                        <a:t>, </a:t>
                      </a:r>
                      <a:r>
                        <a:rPr lang="en-US" altLang="zh-CN" sz="1100" b="0" i="0" kern="1200" dirty="0" err="1" smtClean="0">
                          <a:solidFill>
                            <a:schemeClr val="dk1"/>
                          </a:solidFill>
                          <a:latin typeface="+mn-lt"/>
                          <a:ea typeface="+mn-ea"/>
                          <a:cs typeface="+mn-cs"/>
                        </a:rPr>
                        <a:t>input_buffer_len</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b="0" i="0" kern="1200" dirty="0" smtClean="0">
                          <a:solidFill>
                            <a:schemeClr val="dk1"/>
                          </a:solidFill>
                          <a:latin typeface="+mn-lt"/>
                          <a:ea typeface="+mn-ea"/>
                          <a:cs typeface="+mn-cs"/>
                        </a:rPr>
                        <a:t>Consumes data from the input buffer and when</a:t>
                      </a:r>
                      <a:r>
                        <a:rPr lang="en-US" altLang="zh-CN" sz="1100" b="0" i="0" kern="1200" baseline="0" dirty="0" smtClean="0">
                          <a:solidFill>
                            <a:schemeClr val="dk1"/>
                          </a:solidFill>
                          <a:latin typeface="+mn-lt"/>
                          <a:ea typeface="+mn-ea"/>
                          <a:cs typeface="+mn-cs"/>
                        </a:rPr>
                        <a:t> encryption finished, crypto driver call the </a:t>
                      </a:r>
                      <a:r>
                        <a:rPr lang="en-US" altLang="zh-CN" sz="1100" b="0" i="0" kern="1200" baseline="0" dirty="0" err="1" smtClean="0">
                          <a:solidFill>
                            <a:schemeClr val="dk1"/>
                          </a:solidFill>
                          <a:latin typeface="+mn-lt"/>
                          <a:ea typeface="+mn-ea"/>
                          <a:cs typeface="+mn-cs"/>
                        </a:rPr>
                        <a:t>Encode_callback</a:t>
                      </a:r>
                      <a:r>
                        <a:rPr lang="en-US" altLang="zh-CN" sz="1100" b="0" i="0" kern="1200" baseline="0" dirty="0" smtClean="0">
                          <a:solidFill>
                            <a:schemeClr val="dk1"/>
                          </a:solidFill>
                          <a:latin typeface="+mn-lt"/>
                          <a:ea typeface="+mn-ea"/>
                          <a:cs typeface="+mn-cs"/>
                        </a:rPr>
                        <a:t> function to </a:t>
                      </a:r>
                      <a:r>
                        <a:rPr lang="en-US" altLang="zh-CN" sz="1100" b="0" i="0" kern="1200" dirty="0" smtClean="0">
                          <a:solidFill>
                            <a:schemeClr val="dk1"/>
                          </a:solidFill>
                          <a:latin typeface="+mn-lt"/>
                          <a:ea typeface="+mn-ea"/>
                          <a:cs typeface="+mn-cs"/>
                        </a:rPr>
                        <a:t>utilize</a:t>
                      </a:r>
                      <a:r>
                        <a:rPr lang="en-US" altLang="zh-CN" sz="1100" b="0" i="0" kern="1200" baseline="0" dirty="0" smtClean="0">
                          <a:solidFill>
                            <a:schemeClr val="dk1"/>
                          </a:solidFill>
                          <a:latin typeface="+mn-lt"/>
                          <a:ea typeface="+mn-ea"/>
                          <a:cs typeface="+mn-cs"/>
                        </a:rPr>
                        <a:t> encrypted results</a:t>
                      </a:r>
                      <a:r>
                        <a:rPr lang="en-US" altLang="zh-CN" sz="1100" b="0" i="0" kern="1200" dirty="0" smtClean="0">
                          <a:solidFill>
                            <a:schemeClr val="dk1"/>
                          </a:solidFill>
                          <a:latin typeface="+mn-lt"/>
                          <a:ea typeface="+mn-ea"/>
                          <a:cs typeface="+mn-cs"/>
                        </a:rPr>
                        <a:t>.</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615393">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algn="l" defTabSz="914400" rtl="0" eaLnBrk="1" latinLnBrk="0" hangingPunct="1"/>
                      <a:r>
                        <a:rPr lang="en-US" altLang="zh-CN" sz="1100" dirty="0" err="1" smtClean="0"/>
                        <a:t>aal_</a:t>
                      </a:r>
                      <a:r>
                        <a:rPr lang="en-US" altLang="zh-CN" sz="1100" b="0" i="0" kern="1200" dirty="0" err="1" smtClean="0">
                          <a:solidFill>
                            <a:schemeClr val="dk1"/>
                          </a:solidFill>
                          <a:latin typeface="+mn-lt"/>
                          <a:ea typeface="+mn-ea"/>
                          <a:cs typeface="+mn-cs"/>
                        </a:rPr>
                        <a:t>crypto_decode_Async</a:t>
                      </a:r>
                      <a:r>
                        <a:rPr lang="en-US" altLang="zh-CN" sz="1100" b="0" i="0" kern="1200" dirty="0" smtClean="0">
                          <a:solidFill>
                            <a:schemeClr val="dk1"/>
                          </a:solidFill>
                          <a:latin typeface="+mn-lt"/>
                          <a:ea typeface="+mn-ea"/>
                          <a:cs typeface="+mn-cs"/>
                        </a:rPr>
                        <a:t>( )</a:t>
                      </a:r>
                      <a:endParaRPr lang="zh-CN" altLang="en-US" sz="1100" b="0" i="0" kern="120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CRYPTO_HANDLE_Async</a:t>
                      </a:r>
                      <a:endParaRPr lang="en-US" altLang="zh-CN" sz="1100" b="0" i="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err="1" smtClean="0">
                          <a:solidFill>
                            <a:schemeClr val="dk1"/>
                          </a:solidFill>
                          <a:latin typeface="+mn-lt"/>
                          <a:ea typeface="+mn-ea"/>
                          <a:cs typeface="+mn-cs"/>
                        </a:rPr>
                        <a:t>Input_buffer</a:t>
                      </a:r>
                      <a:r>
                        <a:rPr lang="en-US" altLang="zh-CN" sz="1100" b="0" i="0" kern="1200" dirty="0" smtClean="0">
                          <a:solidFill>
                            <a:schemeClr val="dk1"/>
                          </a:solidFill>
                          <a:latin typeface="+mn-lt"/>
                          <a:ea typeface="+mn-ea"/>
                          <a:cs typeface="+mn-cs"/>
                        </a:rPr>
                        <a:t>, </a:t>
                      </a:r>
                      <a:r>
                        <a:rPr lang="en-US" altLang="zh-CN" sz="1100" b="0" i="0" kern="1200" dirty="0" err="1" smtClean="0">
                          <a:solidFill>
                            <a:schemeClr val="dk1"/>
                          </a:solidFill>
                          <a:latin typeface="+mn-lt"/>
                          <a:ea typeface="+mn-ea"/>
                          <a:cs typeface="+mn-cs"/>
                        </a:rPr>
                        <a:t>input_buffer_len</a:t>
                      </a:r>
                      <a:endParaRPr lang="zh-CN" altLang="en-US" sz="1100" b="0" i="0" kern="1200" dirty="0" smtClean="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zh-CN"/>
                      </a:defPPr>
                      <a:lvl1pPr marL="0" algn="l" defTabSz="914400" rtl="0" eaLnBrk="1" latinLnBrk="0" hangingPunct="1">
                        <a:defRPr sz="1800" kern="1200">
                          <a:solidFill>
                            <a:schemeClr val="dk1"/>
                          </a:solidFill>
                          <a:latin typeface="Arial"/>
                          <a:ea typeface="微软雅黑"/>
                        </a:defRPr>
                      </a:lvl1pPr>
                      <a:lvl2pPr marL="457200" algn="l" defTabSz="914400" rtl="0" eaLnBrk="1" latinLnBrk="0" hangingPunct="1">
                        <a:defRPr sz="1800" kern="1200">
                          <a:solidFill>
                            <a:schemeClr val="dk1"/>
                          </a:solidFill>
                          <a:latin typeface="Arial"/>
                          <a:ea typeface="微软雅黑"/>
                        </a:defRPr>
                      </a:lvl2pPr>
                      <a:lvl3pPr marL="914400" algn="l" defTabSz="914400" rtl="0" eaLnBrk="1" latinLnBrk="0" hangingPunct="1">
                        <a:defRPr sz="1800" kern="1200">
                          <a:solidFill>
                            <a:schemeClr val="dk1"/>
                          </a:solidFill>
                          <a:latin typeface="Arial"/>
                          <a:ea typeface="微软雅黑"/>
                        </a:defRPr>
                      </a:lvl3pPr>
                      <a:lvl4pPr marL="1371600" algn="l" defTabSz="914400" rtl="0" eaLnBrk="1" latinLnBrk="0" hangingPunct="1">
                        <a:defRPr sz="1800" kern="1200">
                          <a:solidFill>
                            <a:schemeClr val="dk1"/>
                          </a:solidFill>
                          <a:latin typeface="Arial"/>
                          <a:ea typeface="微软雅黑"/>
                        </a:defRPr>
                      </a:lvl4pPr>
                      <a:lvl5pPr marL="1828800" algn="l" defTabSz="914400" rtl="0" eaLnBrk="1" latinLnBrk="0" hangingPunct="1">
                        <a:defRPr sz="1800" kern="1200">
                          <a:solidFill>
                            <a:schemeClr val="dk1"/>
                          </a:solidFill>
                          <a:latin typeface="Arial"/>
                          <a:ea typeface="微软雅黑"/>
                        </a:defRPr>
                      </a:lvl5pPr>
                      <a:lvl6pPr marL="2286000" algn="l" defTabSz="914400" rtl="0" eaLnBrk="1" latinLnBrk="0" hangingPunct="1">
                        <a:defRPr sz="1800" kern="1200">
                          <a:solidFill>
                            <a:schemeClr val="dk1"/>
                          </a:solidFill>
                          <a:latin typeface="Arial"/>
                          <a:ea typeface="微软雅黑"/>
                        </a:defRPr>
                      </a:lvl6pPr>
                      <a:lvl7pPr marL="2743200" algn="l" defTabSz="914400" rtl="0" eaLnBrk="1" latinLnBrk="0" hangingPunct="1">
                        <a:defRPr sz="1800" kern="1200">
                          <a:solidFill>
                            <a:schemeClr val="dk1"/>
                          </a:solidFill>
                          <a:latin typeface="Arial"/>
                          <a:ea typeface="微软雅黑"/>
                        </a:defRPr>
                      </a:lvl7pPr>
                      <a:lvl8pPr marL="3200400" algn="l" defTabSz="914400" rtl="0" eaLnBrk="1" latinLnBrk="0" hangingPunct="1">
                        <a:defRPr sz="1800" kern="1200">
                          <a:solidFill>
                            <a:schemeClr val="dk1"/>
                          </a:solidFill>
                          <a:latin typeface="Arial"/>
                          <a:ea typeface="微软雅黑"/>
                        </a:defRPr>
                      </a:lvl8pPr>
                      <a:lvl9pPr marL="3657600" algn="l" defTabSz="914400" rtl="0" eaLnBrk="1" latinLnBrk="0" hangingPunct="1">
                        <a:defRPr sz="1800" kern="1200">
                          <a:solidFill>
                            <a:schemeClr val="dk1"/>
                          </a:solidFill>
                          <a:latin typeface="Arial"/>
                          <a:ea typeface="微软雅黑"/>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100" b="0" i="0" kern="1200" dirty="0" smtClean="0">
                          <a:solidFill>
                            <a:schemeClr val="dk1"/>
                          </a:solidFill>
                          <a:latin typeface="+mn-lt"/>
                          <a:ea typeface="+mn-ea"/>
                          <a:cs typeface="+mn-cs"/>
                        </a:rPr>
                        <a:t>Consumes encrypted data from the input buffer and when</a:t>
                      </a:r>
                      <a:r>
                        <a:rPr lang="en-US" altLang="zh-CN" sz="1100" b="0" i="0" kern="1200" baseline="0" dirty="0" smtClean="0">
                          <a:solidFill>
                            <a:schemeClr val="dk1"/>
                          </a:solidFill>
                          <a:latin typeface="+mn-lt"/>
                          <a:ea typeface="+mn-ea"/>
                          <a:cs typeface="+mn-cs"/>
                        </a:rPr>
                        <a:t> decryption finished, crypto driver call the </a:t>
                      </a:r>
                      <a:r>
                        <a:rPr lang="en-US" altLang="zh-CN" sz="1100" b="0" i="0" kern="1200" baseline="0" dirty="0" err="1" smtClean="0">
                          <a:solidFill>
                            <a:schemeClr val="dk1"/>
                          </a:solidFill>
                          <a:latin typeface="+mn-lt"/>
                          <a:ea typeface="+mn-ea"/>
                          <a:cs typeface="+mn-cs"/>
                        </a:rPr>
                        <a:t>Decode_callback</a:t>
                      </a:r>
                      <a:r>
                        <a:rPr lang="en-US" altLang="zh-CN" sz="1100" b="0" i="0" kern="1200" baseline="0" dirty="0" smtClean="0">
                          <a:solidFill>
                            <a:schemeClr val="dk1"/>
                          </a:solidFill>
                          <a:latin typeface="+mn-lt"/>
                          <a:ea typeface="+mn-ea"/>
                          <a:cs typeface="+mn-cs"/>
                        </a:rPr>
                        <a:t> function to </a:t>
                      </a:r>
                      <a:r>
                        <a:rPr lang="en-US" altLang="zh-CN" sz="1100" b="0" i="0" kern="1200" dirty="0" smtClean="0">
                          <a:solidFill>
                            <a:schemeClr val="dk1"/>
                          </a:solidFill>
                          <a:latin typeface="+mn-lt"/>
                          <a:ea typeface="+mn-ea"/>
                          <a:cs typeface="+mn-cs"/>
                        </a:rPr>
                        <a:t>utilize</a:t>
                      </a:r>
                      <a:r>
                        <a:rPr lang="en-US" altLang="zh-CN" sz="1100" b="0" i="0" kern="1200" baseline="0" dirty="0" smtClean="0">
                          <a:solidFill>
                            <a:schemeClr val="dk1"/>
                          </a:solidFill>
                          <a:latin typeface="+mn-lt"/>
                          <a:ea typeface="+mn-ea"/>
                          <a:cs typeface="+mn-cs"/>
                        </a:rPr>
                        <a:t> decrypted results</a:t>
                      </a:r>
                      <a:r>
                        <a:rPr lang="en-US" altLang="zh-CN" sz="1100" b="0" i="0" kern="1200" dirty="0" smtClean="0">
                          <a:solidFill>
                            <a:schemeClr val="dk1"/>
                          </a:solidFill>
                          <a:latin typeface="+mn-lt"/>
                          <a:ea typeface="+mn-ea"/>
                          <a:cs typeface="+mn-cs"/>
                        </a:rPr>
                        <a:t>.</a:t>
                      </a:r>
                      <a:endParaRPr lang="zh-CN" altLang="en-US" sz="1100" b="0" i="0" kern="1200" dirty="0" smtClean="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7"/>
          <p:cNvSpPr>
            <a:spLocks noGrp="1"/>
          </p:cNvSpPr>
          <p:nvPr>
            <p:ph type="title"/>
          </p:nvPr>
        </p:nvSpPr>
        <p:spPr>
          <a:xfrm>
            <a:off x="152400" y="0"/>
            <a:ext cx="7804547" cy="838200"/>
          </a:xfrm>
          <a:prstGeom prst="rect">
            <a:avLst/>
          </a:prstGeom>
        </p:spPr>
        <p:txBody>
          <a:bodyPr>
            <a:normAutofit/>
          </a:bodyPr>
          <a:lstStyle/>
          <a:p>
            <a:pPr lvl="0">
              <a:defRPr sz="1800"/>
            </a:pPr>
            <a:r>
              <a:rPr lang="en-US" altLang="zh-CN" sz="2800" dirty="0" smtClean="0"/>
              <a:t>A </a:t>
            </a:r>
            <a:r>
              <a:rPr lang="en-US" sz="2800" dirty="0" smtClean="0"/>
              <a:t>Minimal Program</a:t>
            </a:r>
            <a:endParaRPr sz="2800" dirty="0"/>
          </a:p>
        </p:txBody>
      </p:sp>
      <p:sp>
        <p:nvSpPr>
          <p:cNvPr id="6" name="矩形 5"/>
          <p:cNvSpPr/>
          <p:nvPr/>
        </p:nvSpPr>
        <p:spPr bwMode="auto">
          <a:xfrm>
            <a:off x="914400" y="3962400"/>
            <a:ext cx="6934200" cy="1066800"/>
          </a:xfrm>
          <a:prstGeom prst="rect">
            <a:avLst/>
          </a:prstGeom>
          <a:solidFill>
            <a:schemeClr val="accent6">
              <a:lumMod val="40000"/>
              <a:lumOff val="60000"/>
            </a:schemeClr>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7" name="Shape 62"/>
          <p:cNvSpPr/>
          <p:nvPr/>
        </p:nvSpPr>
        <p:spPr>
          <a:xfrm>
            <a:off x="914400" y="838200"/>
            <a:ext cx="7239000" cy="4953000"/>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oAutofit/>
          </a:bodyPr>
          <a:lstStyle/>
          <a:p>
            <a:pPr marL="121539" indent="-121539">
              <a:buSzPct val="75000"/>
              <a:defRPr sz="1800"/>
            </a:pPr>
            <a:r>
              <a:rPr lang="en-US" sz="1000" b="1" dirty="0" smtClean="0">
                <a:latin typeface="Consolas" pitchFamily="49" charset="0"/>
                <a:cs typeface="Consolas" pitchFamily="49" charset="0"/>
              </a:rPr>
              <a:t>#include &lt;</a:t>
            </a:r>
            <a:r>
              <a:rPr lang="en-US" sz="1000" b="1" dirty="0" err="1" smtClean="0">
                <a:latin typeface="Consolas" pitchFamily="49" charset="0"/>
                <a:cs typeface="Consolas" pitchFamily="49" charset="0"/>
              </a:rPr>
              <a:t>aalh</a:t>
            </a:r>
            <a:r>
              <a:rPr lang="en-US" sz="1000" b="1" dirty="0" smtClean="0">
                <a:latin typeface="Consolas" pitchFamily="49" charset="0"/>
                <a:cs typeface="Consolas" pitchFamily="49" charset="0"/>
              </a:rPr>
              <a:t>&gt;</a:t>
            </a:r>
          </a:p>
          <a:p>
            <a:pPr marL="121539" indent="-121539">
              <a:buSzPct val="75000"/>
              <a:defRPr sz="1800"/>
            </a:pPr>
            <a:endParaRPr lang="en-US" sz="1000" b="1" dirty="0">
              <a:latin typeface="Consolas" pitchFamily="49" charset="0"/>
              <a:cs typeface="Consolas" pitchFamily="49" charset="0"/>
            </a:endParaRPr>
          </a:p>
          <a:p>
            <a:pPr marL="121539" indent="-121539">
              <a:buSzPct val="75000"/>
              <a:defRPr sz="1800"/>
            </a:pPr>
            <a:endParaRPr lang="en-US" sz="1000" b="1" dirty="0">
              <a:latin typeface="Consolas" pitchFamily="49" charset="0"/>
              <a:cs typeface="Consolas" pitchFamily="49" charset="0"/>
            </a:endParaRPr>
          </a:p>
          <a:p>
            <a:pPr marL="121539" indent="-121539">
              <a:buSzPct val="75000"/>
              <a:defRPr sz="1800"/>
            </a:pPr>
            <a:r>
              <a:rPr lang="en-US" sz="1000" b="1" dirty="0" err="1">
                <a:latin typeface="Consolas" pitchFamily="49" charset="0"/>
                <a:cs typeface="Consolas" pitchFamily="49" charset="0"/>
              </a:rPr>
              <a:t>i</a:t>
            </a:r>
            <a:r>
              <a:rPr lang="en-US" sz="1000" b="1" dirty="0" err="1" smtClean="0">
                <a:latin typeface="Consolas" pitchFamily="49" charset="0"/>
                <a:cs typeface="Consolas" pitchFamily="49" charset="0"/>
              </a:rPr>
              <a:t>nt</a:t>
            </a:r>
            <a:r>
              <a:rPr lang="en-US" sz="1000" b="1" dirty="0" smtClean="0">
                <a:latin typeface="Consolas" pitchFamily="49" charset="0"/>
                <a:cs typeface="Consolas" pitchFamily="49" charset="0"/>
              </a:rPr>
              <a:t> main(</a:t>
            </a:r>
            <a:r>
              <a:rPr lang="en-US" sz="1000" b="1" dirty="0" err="1" smtClean="0">
                <a:latin typeface="Consolas" pitchFamily="49" charset="0"/>
                <a:cs typeface="Consolas" pitchFamily="49" charset="0"/>
              </a:rPr>
              <a:t>int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argc</a:t>
            </a:r>
            <a:r>
              <a:rPr lang="en-US" sz="1000" b="1" dirty="0" smtClean="0">
                <a:latin typeface="Consolas" pitchFamily="49" charset="0"/>
                <a:cs typeface="Consolas" pitchFamily="49" charset="0"/>
              </a:rPr>
              <a:t>, char **</a:t>
            </a:r>
            <a:r>
              <a:rPr lang="en-US" sz="1000" b="1" dirty="0" err="1" smtClean="0">
                <a:latin typeface="Consolas" pitchFamily="49" charset="0"/>
                <a:cs typeface="Consolas" pitchFamily="49" charset="0"/>
              </a:rPr>
              <a:t>argv</a:t>
            </a:r>
            <a:r>
              <a:rPr lang="en-US" sz="1000" b="1" dirty="0" smtClean="0">
                <a:latin typeface="Consolas" pitchFamily="49" charset="0"/>
                <a:cs typeface="Consolas" pitchFamily="49" charset="0"/>
              </a:rPr>
              <a:t>)</a:t>
            </a:r>
          </a:p>
          <a:p>
            <a:pPr marL="121539" indent="-121539">
              <a:buSzPct val="75000"/>
              <a:defRPr sz="1800"/>
            </a:pPr>
            <a:r>
              <a:rPr lang="en-US" sz="1000" b="1" dirty="0" smtClean="0">
                <a:latin typeface="Consolas" pitchFamily="49" charset="0"/>
                <a:cs typeface="Consolas" pitchFamily="49" charset="0"/>
              </a:rPr>
              <a:t>{</a:t>
            </a:r>
          </a:p>
          <a:p>
            <a:pPr marL="121539" indent="-121539">
              <a:buSzPct val="75000"/>
              <a:defRPr sz="1800"/>
            </a:pPr>
            <a:r>
              <a:rPr lang="en-US" sz="1000" b="1" dirty="0">
                <a:latin typeface="Consolas" pitchFamily="49" charset="0"/>
                <a:cs typeface="Consolas" pitchFamily="49" charset="0"/>
              </a:rPr>
              <a:t>	</a:t>
            </a:r>
            <a:r>
              <a:rPr lang="en-US" sz="1000" b="1" dirty="0" err="1" smtClean="0">
                <a:latin typeface="Consolas" pitchFamily="49" charset="0"/>
                <a:cs typeface="Consolas" pitchFamily="49" charset="0"/>
              </a:rPr>
              <a:t>struct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aal_context</a:t>
            </a:r>
            <a:r>
              <a:rPr lang="en-US" sz="1000" b="1" dirty="0" smtClean="0">
                <a:latin typeface="Consolas" pitchFamily="49" charset="0"/>
                <a:cs typeface="Consolas" pitchFamily="49" charset="0"/>
              </a:rPr>
              <a:t> context;</a:t>
            </a:r>
          </a:p>
          <a:p>
            <a:pPr marL="121539" indent="-121539">
              <a:buSzPct val="75000"/>
              <a:defRPr sz="1800"/>
            </a:pPr>
            <a:r>
              <a:rPr lang="en-US" sz="1000" b="1" dirty="0">
                <a:latin typeface="Consolas" pitchFamily="49" charset="0"/>
                <a:cs typeface="Consolas" pitchFamily="49" charset="0"/>
              </a:rPr>
              <a:t>	</a:t>
            </a:r>
            <a:r>
              <a:rPr lang="en-US" sz="1000" b="1" dirty="0" err="1" smtClean="0">
                <a:latin typeface="Consolas" pitchFamily="49" charset="0"/>
                <a:cs typeface="Consolas" pitchFamily="49" charset="0"/>
              </a:rPr>
              <a:t>struct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aal_dev</a:t>
            </a:r>
            <a:r>
              <a:rPr lang="en-US" sz="1000" b="1" dirty="0" smtClean="0">
                <a:latin typeface="Consolas" pitchFamily="49" charset="0"/>
                <a:cs typeface="Consolas" pitchFamily="49" charset="0"/>
              </a:rPr>
              <a:t> *dev_1;</a:t>
            </a:r>
          </a:p>
          <a:p>
            <a:pPr marL="121539" indent="-121539">
              <a:buSzPct val="75000"/>
              <a:defRPr sz="1800"/>
            </a:pPr>
            <a:r>
              <a:rPr lang="en-US" sz="1000" b="1" dirty="0">
                <a:latin typeface="Consolas" pitchFamily="49" charset="0"/>
                <a:cs typeface="Consolas" pitchFamily="49" charset="0"/>
              </a:rPr>
              <a:t>	</a:t>
            </a:r>
            <a:r>
              <a:rPr lang="en-US" sz="1000" b="1" dirty="0" err="1" smtClean="0">
                <a:latin typeface="Consolas" pitchFamily="49" charset="0"/>
                <a:cs typeface="Consolas" pitchFamily="49" charset="0"/>
              </a:rPr>
              <a:t>struct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aal_find_opt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fo</a:t>
            </a:r>
            <a:r>
              <a:rPr lang="en-US" sz="1000" b="1" dirty="0" smtClean="0">
                <a:latin typeface="Consolas" pitchFamily="49" charset="0"/>
                <a:cs typeface="Consolas" pitchFamily="49" charset="0"/>
              </a:rPr>
              <a:t>;</a:t>
            </a:r>
          </a:p>
          <a:p>
            <a:pPr marL="121539" indent="-121539">
              <a:buSzPct val="75000"/>
              <a:defRPr sz="1800"/>
            </a:pP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struct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crypto_handle</a:t>
            </a:r>
            <a:r>
              <a:rPr lang="en-US" sz="1000" b="1" dirty="0" smtClean="0">
                <a:latin typeface="Consolas" pitchFamily="49" charset="0"/>
                <a:cs typeface="Consolas" pitchFamily="49" charset="0"/>
              </a:rPr>
              <a:t> *handle_1;</a:t>
            </a:r>
          </a:p>
          <a:p>
            <a:pPr marL="121539" indent="-121539">
              <a:buSzPct val="75000"/>
              <a:defRPr sz="1800"/>
            </a:pPr>
            <a:r>
              <a:rPr lang="en-US" sz="1000" b="1" dirty="0" smtClean="0">
                <a:latin typeface="Consolas" pitchFamily="49" charset="0"/>
                <a:cs typeface="Consolas" pitchFamily="49" charset="0"/>
              </a:rPr>
              <a:t>  BUFFER *</a:t>
            </a:r>
            <a:r>
              <a:rPr lang="en-US" sz="1000" b="1" dirty="0" err="1" smtClean="0">
                <a:latin typeface="Consolas" pitchFamily="49" charset="0"/>
                <a:cs typeface="Consolas" pitchFamily="49" charset="0"/>
              </a:rPr>
              <a:t>input_buf</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output_buf</a:t>
            </a:r>
            <a:r>
              <a:rPr lang="en-US" sz="1000" b="1" dirty="0" smtClean="0">
                <a:latin typeface="Consolas" pitchFamily="49" charset="0"/>
                <a:cs typeface="Consolas" pitchFamily="49" charset="0"/>
              </a:rPr>
              <a:t>;</a:t>
            </a:r>
          </a:p>
          <a:p>
            <a:pPr marL="121539" indent="-121539">
              <a:buSzPct val="75000"/>
              <a:defRPr sz="1800"/>
            </a:pP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int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len_in</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len_out</a:t>
            </a:r>
            <a:r>
              <a:rPr lang="en-US" sz="1000" b="1" dirty="0" smtClean="0">
                <a:latin typeface="Consolas" pitchFamily="49" charset="0"/>
                <a:cs typeface="Consolas" pitchFamily="49" charset="0"/>
              </a:rPr>
              <a:t>;</a:t>
            </a:r>
          </a:p>
          <a:p>
            <a:pPr marL="121539" indent="-121539">
              <a:buSzPct val="75000"/>
              <a:defRPr sz="1800"/>
            </a:pPr>
            <a:endParaRPr lang="en-US" sz="1000" b="1" dirty="0">
              <a:latin typeface="Consolas" pitchFamily="49" charset="0"/>
              <a:cs typeface="Consolas" pitchFamily="49" charset="0"/>
            </a:endParaRPr>
          </a:p>
          <a:p>
            <a:pPr marL="121539" indent="-121539">
              <a:buSzPct val="75000"/>
              <a:defRPr sz="1800"/>
            </a:pP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aal_context_init</a:t>
            </a:r>
            <a:r>
              <a:rPr lang="en-US" sz="1000" b="1" dirty="0" smtClean="0">
                <a:latin typeface="Consolas" pitchFamily="49" charset="0"/>
                <a:cs typeface="Consolas" pitchFamily="49" charset="0"/>
              </a:rPr>
              <a:t>(&amp;context);</a:t>
            </a:r>
          </a:p>
          <a:p>
            <a:pPr marL="121539" indent="-121539">
              <a:buSzPct val="75000"/>
              <a:defRPr sz="1800"/>
            </a:pPr>
            <a:r>
              <a:rPr lang="en-US" sz="1000" b="1" dirty="0">
                <a:latin typeface="Consolas" pitchFamily="49" charset="0"/>
                <a:cs typeface="Consolas" pitchFamily="49" charset="0"/>
              </a:rPr>
              <a:t>	</a:t>
            </a:r>
            <a:r>
              <a:rPr lang="en-US" sz="1000" b="1" dirty="0" smtClean="0">
                <a:latin typeface="Consolas" pitchFamily="49" charset="0"/>
                <a:cs typeface="Consolas" pitchFamily="49" charset="0"/>
              </a:rPr>
              <a:t>dev_1 = </a:t>
            </a:r>
            <a:r>
              <a:rPr lang="en-US" sz="1000" b="1" dirty="0" err="1" smtClean="0">
                <a:latin typeface="Consolas" pitchFamily="49" charset="0"/>
                <a:cs typeface="Consolas" pitchFamily="49" charset="0"/>
              </a:rPr>
              <a:t>malloc</a:t>
            </a:r>
            <a:r>
              <a:rPr lang="en-US" sz="1000" b="1" dirty="0" smtClean="0">
                <a:latin typeface="Consolas" pitchFamily="49" charset="0"/>
                <a:cs typeface="Consolas" pitchFamily="49" charset="0"/>
              </a:rPr>
              <a:t>(</a:t>
            </a:r>
            <a:r>
              <a:rPr lang="en-US" sz="1000" b="1" dirty="0" err="1" smtClean="0">
                <a:latin typeface="Consolas" pitchFamily="49" charset="0"/>
                <a:cs typeface="Consolas" pitchFamily="49" charset="0"/>
              </a:rPr>
              <a:t>sizeof</a:t>
            </a:r>
            <a:r>
              <a:rPr lang="en-US" sz="1000" b="1" dirty="0" smtClean="0">
                <a:latin typeface="Consolas" pitchFamily="49" charset="0"/>
                <a:cs typeface="Consolas" pitchFamily="49" charset="0"/>
              </a:rPr>
              <a:t>(</a:t>
            </a:r>
            <a:r>
              <a:rPr lang="en-US" sz="1000" b="1" dirty="0" err="1" smtClean="0">
                <a:latin typeface="Consolas" pitchFamily="49" charset="0"/>
                <a:cs typeface="Consolas" pitchFamily="49" charset="0"/>
              </a:rPr>
              <a:t>struct</a:t>
            </a:r>
            <a:r>
              <a:rPr lang="en-US" sz="1000" b="1" dirty="0" smtClean="0">
                <a:latin typeface="Consolas" pitchFamily="49" charset="0"/>
                <a:cs typeface="Consolas" pitchFamily="49" charset="0"/>
              </a:rPr>
              <a:t> </a:t>
            </a:r>
            <a:r>
              <a:rPr lang="en-US" sz="1000" b="1" dirty="0" err="1" smtClean="0">
                <a:latin typeface="Consolas" pitchFamily="49" charset="0"/>
                <a:cs typeface="Consolas" pitchFamily="49" charset="0"/>
              </a:rPr>
              <a:t>aal_dev</a:t>
            </a:r>
            <a:r>
              <a:rPr lang="en-US" sz="1000" b="1" dirty="0" smtClean="0">
                <a:latin typeface="Consolas" pitchFamily="49" charset="0"/>
                <a:cs typeface="Consolas" pitchFamily="49" charset="0"/>
              </a:rPr>
              <a:t>));</a:t>
            </a:r>
          </a:p>
          <a:p>
            <a:pPr marL="121539" indent="-121539">
              <a:buSzPct val="75000"/>
              <a:defRPr sz="1800"/>
            </a:pPr>
            <a:r>
              <a:rPr lang="en-US" sz="1000" b="1" dirty="0">
                <a:latin typeface="Consolas" pitchFamily="49" charset="0"/>
                <a:cs typeface="Consolas" pitchFamily="49" charset="0"/>
              </a:rPr>
              <a:t>	</a:t>
            </a:r>
            <a:r>
              <a:rPr lang="en-US" sz="1000" b="1" dirty="0" err="1" smtClean="0">
                <a:latin typeface="Consolas" pitchFamily="49" charset="0"/>
                <a:cs typeface="Consolas" pitchFamily="49" charset="0"/>
              </a:rPr>
              <a:t>aal_device_init</a:t>
            </a:r>
            <a:r>
              <a:rPr lang="en-US" sz="1000" b="1" dirty="0" smtClean="0">
                <a:latin typeface="Consolas" pitchFamily="49" charset="0"/>
                <a:cs typeface="Consolas" pitchFamily="49" charset="0"/>
              </a:rPr>
              <a:t>(&amp;context, dev_1);</a:t>
            </a:r>
          </a:p>
          <a:p>
            <a:pPr marL="121539" indent="-121539">
              <a:buSzPct val="75000"/>
              <a:defRPr sz="1800"/>
            </a:pPr>
            <a:r>
              <a:rPr lang="en-US" sz="1000" b="1" dirty="0">
                <a:latin typeface="Consolas" pitchFamily="49" charset="0"/>
                <a:cs typeface="Consolas" pitchFamily="49" charset="0"/>
              </a:rPr>
              <a:t>	</a:t>
            </a:r>
            <a:r>
              <a:rPr lang="en-US" altLang="zh-CN" sz="1000" b="1" dirty="0" err="1" smtClean="0">
                <a:latin typeface="Consolas" pitchFamily="49" charset="0"/>
                <a:cs typeface="Consolas" pitchFamily="49" charset="0"/>
              </a:rPr>
              <a:t>aal</a:t>
            </a:r>
            <a:r>
              <a:rPr lang="en-US" sz="1000" b="1" dirty="0" err="1" smtClean="0">
                <a:latin typeface="Consolas" pitchFamily="49" charset="0"/>
                <a:cs typeface="Consolas" pitchFamily="49" charset="0"/>
              </a:rPr>
              <a:t>_find_opt_init</a:t>
            </a:r>
            <a:r>
              <a:rPr lang="en-US" sz="1000" b="1" dirty="0" smtClean="0">
                <a:latin typeface="Consolas" pitchFamily="49" charset="0"/>
                <a:cs typeface="Consolas" pitchFamily="49" charset="0"/>
              </a:rPr>
              <a:t>(&amp;</a:t>
            </a:r>
            <a:r>
              <a:rPr lang="en-US" sz="1000" b="1" dirty="0" err="1" smtClean="0">
                <a:latin typeface="Consolas" pitchFamily="49" charset="0"/>
                <a:cs typeface="Consolas" pitchFamily="49" charset="0"/>
              </a:rPr>
              <a:t>fo</a:t>
            </a:r>
            <a:r>
              <a:rPr lang="en-US" sz="1000" b="1" dirty="0" smtClean="0">
                <a:latin typeface="Consolas" pitchFamily="49" charset="0"/>
                <a:cs typeface="Consolas" pitchFamily="49" charset="0"/>
              </a:rPr>
              <a:t>);</a:t>
            </a:r>
          </a:p>
          <a:p>
            <a:pPr marL="121539" indent="-121539">
              <a:buSzPct val="75000"/>
              <a:defRPr sz="1800"/>
            </a:pPr>
            <a:endParaRPr lang="en-US" sz="1000" b="1" dirty="0">
              <a:latin typeface="Consolas" pitchFamily="49" charset="0"/>
              <a:cs typeface="Consolas" pitchFamily="49" charset="0"/>
            </a:endParaRPr>
          </a:p>
          <a:p>
            <a:pPr marL="121539" indent="-121539">
              <a:buSzPct val="75000"/>
              <a:defRPr sz="1800"/>
            </a:pPr>
            <a:r>
              <a:rPr lang="en-US" sz="1000" b="1" dirty="0" smtClean="0">
                <a:latin typeface="Consolas" pitchFamily="49" charset="0"/>
                <a:cs typeface="Consolas" pitchFamily="49" charset="0"/>
              </a:rPr>
              <a:t>	</a:t>
            </a:r>
            <a:r>
              <a:rPr lang="en-US" altLang="zh-CN" sz="1000" b="1" dirty="0" err="1" smtClean="0">
                <a:latin typeface="Consolas" pitchFamily="49" charset="0"/>
                <a:cs typeface="Consolas" pitchFamily="49" charset="0"/>
              </a:rPr>
              <a:t>aal</a:t>
            </a:r>
            <a:r>
              <a:rPr lang="en-US" sz="1000" b="1" dirty="0" err="1" smtClean="0">
                <a:latin typeface="Consolas" pitchFamily="49" charset="0"/>
                <a:cs typeface="Consolas" pitchFamily="49" charset="0"/>
              </a:rPr>
              <a:t>_find_dev</a:t>
            </a:r>
            <a:r>
              <a:rPr lang="en-US" sz="1000" b="1" dirty="0" smtClean="0">
                <a:latin typeface="Consolas" pitchFamily="49" charset="0"/>
                <a:cs typeface="Consolas" pitchFamily="49" charset="0"/>
              </a:rPr>
              <a:t>(&amp;context, &amp;</a:t>
            </a:r>
            <a:r>
              <a:rPr lang="en-US" sz="1000" b="1" dirty="0" err="1" smtClean="0">
                <a:latin typeface="Consolas" pitchFamily="49" charset="0"/>
                <a:cs typeface="Consolas" pitchFamily="49" charset="0"/>
              </a:rPr>
              <a:t>fo</a:t>
            </a:r>
            <a:r>
              <a:rPr lang="en-US" sz="1000" b="1" dirty="0" smtClean="0">
                <a:latin typeface="Consolas" pitchFamily="49" charset="0"/>
                <a:cs typeface="Consolas" pitchFamily="49" charset="0"/>
              </a:rPr>
              <a:t>, dev_1-&gt;parent.id);</a:t>
            </a:r>
          </a:p>
          <a:p>
            <a:pPr marL="121539" indent="-121539">
              <a:buSzPct val="75000"/>
              <a:defRPr sz="1800"/>
            </a:pPr>
            <a:r>
              <a:rPr lang="en-US" sz="1000" b="1" dirty="0">
                <a:latin typeface="Consolas" pitchFamily="49" charset="0"/>
                <a:cs typeface="Consolas" pitchFamily="49" charset="0"/>
              </a:rPr>
              <a:t>	</a:t>
            </a:r>
            <a:r>
              <a:rPr lang="en-US" altLang="zh-CN" sz="1000" b="1" dirty="0" err="1" smtClean="0">
                <a:latin typeface="Consolas" pitchFamily="49" charset="0"/>
                <a:cs typeface="Consolas" pitchFamily="49" charset="0"/>
              </a:rPr>
              <a:t>aal</a:t>
            </a:r>
            <a:r>
              <a:rPr lang="en-US" sz="1000" b="1" dirty="0" err="1" smtClean="0">
                <a:latin typeface="Consolas" pitchFamily="49" charset="0"/>
                <a:cs typeface="Consolas" pitchFamily="49" charset="0"/>
              </a:rPr>
              <a:t>_acquire</a:t>
            </a:r>
            <a:r>
              <a:rPr lang="en-US" sz="1000" b="1" dirty="0" smtClean="0">
                <a:latin typeface="Consolas" pitchFamily="49" charset="0"/>
                <a:cs typeface="Consolas" pitchFamily="49" charset="0"/>
              </a:rPr>
              <a:t>(dev_1);</a:t>
            </a:r>
          </a:p>
          <a:p>
            <a:pPr marL="121539" indent="-121539">
              <a:buSzPct val="75000"/>
              <a:defRPr sz="1800"/>
            </a:pPr>
            <a:r>
              <a:rPr lang="en-US" sz="1000" b="1" dirty="0">
                <a:latin typeface="Consolas" pitchFamily="49" charset="0"/>
                <a:cs typeface="Consolas" pitchFamily="49" charset="0"/>
              </a:rPr>
              <a:t>	</a:t>
            </a:r>
            <a:r>
              <a:rPr lang="en-US" altLang="zh-CN" sz="1000" b="1" dirty="0" err="1" smtClean="0">
                <a:latin typeface="Consolas" pitchFamily="49" charset="0"/>
                <a:cs typeface="Consolas" pitchFamily="49" charset="0"/>
              </a:rPr>
              <a:t>aal</a:t>
            </a:r>
            <a:r>
              <a:rPr lang="en-US" sz="1000" b="1" dirty="0" err="1" smtClean="0">
                <a:latin typeface="Consolas" pitchFamily="49" charset="0"/>
                <a:cs typeface="Consolas" pitchFamily="49" charset="0"/>
              </a:rPr>
              <a:t>_lock</a:t>
            </a:r>
            <a:r>
              <a:rPr lang="en-US" sz="1000" b="1" dirty="0" smtClean="0">
                <a:latin typeface="Consolas" pitchFamily="49" charset="0"/>
                <a:cs typeface="Consolas" pitchFamily="49" charset="0"/>
              </a:rPr>
              <a:t>(dev_1);</a:t>
            </a:r>
          </a:p>
          <a:p>
            <a:pPr marL="121539" indent="-121539">
              <a:buSzPct val="75000"/>
              <a:defRPr sz="1800"/>
            </a:pPr>
            <a:endParaRPr lang="en-US" sz="1000" b="1" dirty="0" smtClean="0">
              <a:latin typeface="Consolas" pitchFamily="49" charset="0"/>
              <a:cs typeface="Consolas" pitchFamily="49" charset="0"/>
            </a:endParaRPr>
          </a:p>
          <a:p>
            <a:pPr marL="121539" indent="-121539">
              <a:buSzPct val="75000"/>
              <a:defRPr sz="1800"/>
            </a:pPr>
            <a:r>
              <a:rPr lang="en-US" sz="1000" b="1" dirty="0" smtClean="0">
                <a:latin typeface="Consolas" pitchFamily="49" charset="0"/>
                <a:cs typeface="Consolas" pitchFamily="49" charset="0"/>
              </a:rPr>
              <a:t>// initialization complete, from here on regular APP API can be used</a:t>
            </a:r>
          </a:p>
          <a:p>
            <a:pPr marL="121539" indent="-121539">
              <a:buSzPct val="75000"/>
              <a:defRPr sz="1800"/>
            </a:pPr>
            <a:r>
              <a:rPr lang="en-US" sz="1000" b="1" dirty="0" smtClean="0">
                <a:latin typeface="Consolas" pitchFamily="49" charset="0"/>
                <a:cs typeface="Consolas" pitchFamily="49" charset="0"/>
              </a:rPr>
              <a:t>  handle_1 = </a:t>
            </a:r>
            <a:r>
              <a:rPr lang="en-US" sz="1000" b="1" dirty="0" err="1" smtClean="0">
                <a:latin typeface="Consolas" pitchFamily="49" charset="0"/>
                <a:cs typeface="Consolas" pitchFamily="49" charset="0"/>
              </a:rPr>
              <a:t>aal_crypto_handle_create</a:t>
            </a:r>
            <a:r>
              <a:rPr lang="en-US" sz="1000" b="1" dirty="0" smtClean="0">
                <a:latin typeface="Consolas" pitchFamily="49" charset="0"/>
                <a:cs typeface="Consolas" pitchFamily="49" charset="0"/>
              </a:rPr>
              <a:t>(dev_1); </a:t>
            </a:r>
          </a:p>
          <a:p>
            <a:pPr marL="121539" indent="-121539">
              <a:buSzPct val="75000"/>
              <a:defRPr sz="1800"/>
            </a:pPr>
            <a:r>
              <a:rPr lang="en-US" altLang="zh-CN" sz="1000" b="1" dirty="0" smtClean="0">
                <a:solidFill>
                  <a:schemeClr val="dk1"/>
                </a:solidFill>
                <a:latin typeface="Consolas" pitchFamily="49" charset="0"/>
                <a:cs typeface="Consolas" pitchFamily="49" charset="0"/>
              </a:rPr>
              <a:t>  …</a:t>
            </a:r>
          </a:p>
          <a:p>
            <a:pPr marL="121539" indent="-121539">
              <a:buSzPct val="75000"/>
              <a:defRPr sz="1800"/>
            </a:pPr>
            <a:r>
              <a:rPr lang="en-US" altLang="zh-CN" sz="1000" b="1" dirty="0" smtClean="0">
                <a:solidFill>
                  <a:schemeClr val="dk1"/>
                </a:solidFill>
                <a:latin typeface="Consolas" pitchFamily="49" charset="0"/>
                <a:cs typeface="Consolas" pitchFamily="49" charset="0"/>
              </a:rPr>
              <a:t>  </a:t>
            </a:r>
            <a:r>
              <a:rPr lang="en-US" altLang="zh-CN" sz="1000" b="1" dirty="0" err="1" smtClean="0">
                <a:solidFill>
                  <a:schemeClr val="dk1"/>
                </a:solidFill>
                <a:latin typeface="Consolas" pitchFamily="49" charset="0"/>
                <a:cs typeface="Consolas" pitchFamily="49" charset="0"/>
              </a:rPr>
              <a:t>aal_crypto_encode</a:t>
            </a:r>
            <a:r>
              <a:rPr lang="en-US" altLang="zh-CN" sz="1000" b="1" dirty="0" smtClean="0">
                <a:solidFill>
                  <a:schemeClr val="dk1"/>
                </a:solidFill>
                <a:latin typeface="Consolas" pitchFamily="49" charset="0"/>
                <a:cs typeface="Consolas" pitchFamily="49" charset="0"/>
              </a:rPr>
              <a:t>(handle_1, </a:t>
            </a:r>
            <a:r>
              <a:rPr lang="en-US" altLang="zh-CN" sz="1000" b="1" dirty="0" err="1" smtClean="0">
                <a:solidFill>
                  <a:schemeClr val="dk1"/>
                </a:solidFill>
                <a:latin typeface="Consolas" pitchFamily="49" charset="0"/>
                <a:cs typeface="Consolas" pitchFamily="49" charset="0"/>
              </a:rPr>
              <a:t>input_buf</a:t>
            </a:r>
            <a:r>
              <a:rPr lang="en-US" altLang="zh-CN" sz="1000" b="1" dirty="0" smtClean="0">
                <a:solidFill>
                  <a:schemeClr val="dk1"/>
                </a:solidFill>
                <a:latin typeface="Consolas" pitchFamily="49" charset="0"/>
                <a:cs typeface="Consolas" pitchFamily="49" charset="0"/>
              </a:rPr>
              <a:t>, </a:t>
            </a:r>
            <a:r>
              <a:rPr lang="en-US" altLang="zh-CN" sz="1000" b="1" dirty="0" err="1" smtClean="0">
                <a:solidFill>
                  <a:schemeClr val="dk1"/>
                </a:solidFill>
                <a:latin typeface="Consolas" pitchFamily="49" charset="0"/>
                <a:cs typeface="Consolas" pitchFamily="49" charset="0"/>
              </a:rPr>
              <a:t>len_in</a:t>
            </a:r>
            <a:r>
              <a:rPr lang="en-US" altLang="zh-CN" sz="1000" b="1" dirty="0" smtClean="0">
                <a:solidFill>
                  <a:schemeClr val="dk1"/>
                </a:solidFill>
                <a:latin typeface="Consolas" pitchFamily="49" charset="0"/>
                <a:cs typeface="Consolas" pitchFamily="49" charset="0"/>
              </a:rPr>
              <a:t>, </a:t>
            </a:r>
            <a:r>
              <a:rPr lang="en-US" altLang="zh-CN" sz="1000" b="1" dirty="0" err="1" smtClean="0">
                <a:solidFill>
                  <a:schemeClr val="dk1"/>
                </a:solidFill>
                <a:latin typeface="Consolas" pitchFamily="49" charset="0"/>
                <a:cs typeface="Consolas" pitchFamily="49" charset="0"/>
              </a:rPr>
              <a:t>output_buf</a:t>
            </a:r>
            <a:r>
              <a:rPr lang="en-US" altLang="zh-CN" sz="1000" b="1" dirty="0" smtClean="0">
                <a:solidFill>
                  <a:schemeClr val="dk1"/>
                </a:solidFill>
                <a:latin typeface="Consolas" pitchFamily="49" charset="0"/>
                <a:cs typeface="Consolas" pitchFamily="49" charset="0"/>
              </a:rPr>
              <a:t>, &amp;</a:t>
            </a:r>
            <a:r>
              <a:rPr lang="en-US" altLang="zh-CN" sz="1000" b="1" dirty="0" err="1" smtClean="0">
                <a:solidFill>
                  <a:schemeClr val="dk1"/>
                </a:solidFill>
                <a:latin typeface="Consolas" pitchFamily="49" charset="0"/>
                <a:cs typeface="Consolas" pitchFamily="49" charset="0"/>
              </a:rPr>
              <a:t>len_out</a:t>
            </a:r>
            <a:r>
              <a:rPr lang="en-US" altLang="zh-CN" sz="1000" b="1" dirty="0" smtClean="0">
                <a:solidFill>
                  <a:schemeClr val="dk1"/>
                </a:solidFill>
                <a:latin typeface="Consolas" pitchFamily="49" charset="0"/>
                <a:cs typeface="Consolas" pitchFamily="49" charset="0"/>
              </a:rPr>
              <a:t>);</a:t>
            </a:r>
          </a:p>
          <a:p>
            <a:pPr marL="121539" indent="-121539">
              <a:buSzPct val="75000"/>
              <a:defRPr sz="1800"/>
            </a:pPr>
            <a:r>
              <a:rPr lang="en-US" altLang="zh-CN" sz="1000" b="1" dirty="0" smtClean="0">
                <a:solidFill>
                  <a:schemeClr val="dk1"/>
                </a:solidFill>
                <a:latin typeface="Consolas" pitchFamily="49" charset="0"/>
                <a:cs typeface="Consolas" pitchFamily="49" charset="0"/>
              </a:rPr>
              <a:t>  …</a:t>
            </a:r>
          </a:p>
          <a:p>
            <a:pPr marL="121539" indent="-121539">
              <a:buSzPct val="75000"/>
              <a:defRPr sz="1800"/>
            </a:pPr>
            <a:r>
              <a:rPr lang="en-US" altLang="zh-CN" sz="1000" b="1" dirty="0" smtClean="0">
                <a:solidFill>
                  <a:schemeClr val="dk1"/>
                </a:solidFill>
                <a:latin typeface="Consolas" pitchFamily="49" charset="0"/>
                <a:cs typeface="Consolas" pitchFamily="49" charset="0"/>
              </a:rPr>
              <a:t>  </a:t>
            </a:r>
            <a:r>
              <a:rPr lang="en-US" altLang="zh-CN" sz="1000" b="1" dirty="0" err="1" smtClean="0">
                <a:solidFill>
                  <a:schemeClr val="dk1"/>
                </a:solidFill>
                <a:latin typeface="Consolas" pitchFamily="49" charset="0"/>
                <a:cs typeface="Consolas" pitchFamily="49" charset="0"/>
              </a:rPr>
              <a:t>aal_crypto_handle_destroy</a:t>
            </a:r>
            <a:r>
              <a:rPr lang="en-US" altLang="zh-CN" sz="1000" b="1" dirty="0" smtClean="0">
                <a:solidFill>
                  <a:schemeClr val="dk1"/>
                </a:solidFill>
                <a:latin typeface="Consolas" pitchFamily="49" charset="0"/>
                <a:cs typeface="Consolas" pitchFamily="49" charset="0"/>
              </a:rPr>
              <a:t>(handle_1);</a:t>
            </a:r>
          </a:p>
          <a:p>
            <a:pPr marL="121539" indent="-121539">
              <a:buSzPct val="75000"/>
              <a:defRPr sz="1800"/>
            </a:pPr>
            <a:endParaRPr lang="en-US" sz="1000" b="1" dirty="0" smtClean="0">
              <a:latin typeface="Consolas" pitchFamily="49" charset="0"/>
              <a:cs typeface="Consolas" pitchFamily="49" charset="0"/>
            </a:endParaRPr>
          </a:p>
          <a:p>
            <a:pPr marL="121539" indent="-121539">
              <a:buSzPct val="75000"/>
              <a:defRPr sz="1800"/>
            </a:pPr>
            <a:r>
              <a:rPr lang="en-US" sz="1000" b="1" dirty="0" smtClean="0">
                <a:latin typeface="Consolas" pitchFamily="49" charset="0"/>
                <a:cs typeface="Consolas" pitchFamily="49" charset="0"/>
              </a:rPr>
              <a:t>/* after using the accelerator, resources should be freed. */</a:t>
            </a:r>
          </a:p>
          <a:p>
            <a:pPr marL="121539" indent="-121539">
              <a:buSzPct val="75000"/>
              <a:defRPr sz="1800"/>
            </a:pPr>
            <a:r>
              <a:rPr lang="en-US" sz="1000" b="1" dirty="0">
                <a:latin typeface="Consolas" pitchFamily="49" charset="0"/>
                <a:cs typeface="Consolas" pitchFamily="49" charset="0"/>
              </a:rPr>
              <a:t>	</a:t>
            </a:r>
            <a:r>
              <a:rPr lang="en-US" sz="1000" b="1" dirty="0" err="1" smtClean="0">
                <a:latin typeface="Consolas" pitchFamily="49" charset="0"/>
                <a:cs typeface="Consolas" pitchFamily="49" charset="0"/>
              </a:rPr>
              <a:t>aal_unlock</a:t>
            </a:r>
            <a:r>
              <a:rPr lang="en-US" sz="1000" b="1" dirty="0" smtClean="0">
                <a:latin typeface="Consolas" pitchFamily="49" charset="0"/>
                <a:cs typeface="Consolas" pitchFamily="49" charset="0"/>
              </a:rPr>
              <a:t>(dev_1);</a:t>
            </a:r>
          </a:p>
          <a:p>
            <a:pPr marL="121539" indent="-121539">
              <a:buSzPct val="75000"/>
              <a:defRPr sz="1800"/>
            </a:pPr>
            <a:r>
              <a:rPr lang="en-US" sz="1000" b="1" dirty="0">
                <a:latin typeface="Consolas" pitchFamily="49" charset="0"/>
                <a:cs typeface="Consolas" pitchFamily="49" charset="0"/>
              </a:rPr>
              <a:t>	</a:t>
            </a:r>
            <a:r>
              <a:rPr lang="en-US" altLang="zh-CN" sz="1000" b="1" dirty="0" err="1" smtClean="0">
                <a:latin typeface="Consolas" pitchFamily="49" charset="0"/>
                <a:cs typeface="Consolas" pitchFamily="49" charset="0"/>
              </a:rPr>
              <a:t>aal</a:t>
            </a:r>
            <a:r>
              <a:rPr lang="en-US" sz="1000" b="1" dirty="0" err="1" smtClean="0">
                <a:latin typeface="Consolas" pitchFamily="49" charset="0"/>
                <a:cs typeface="Consolas" pitchFamily="49" charset="0"/>
              </a:rPr>
              <a:t>_release</a:t>
            </a:r>
            <a:r>
              <a:rPr lang="en-US" sz="1000" b="1" dirty="0" smtClean="0">
                <a:latin typeface="Consolas" pitchFamily="49" charset="0"/>
                <a:cs typeface="Consolas" pitchFamily="49" charset="0"/>
              </a:rPr>
              <a:t>(dev_1);</a:t>
            </a:r>
          </a:p>
          <a:p>
            <a:pPr marL="121539" indent="-121539">
              <a:buSzPct val="75000"/>
              <a:defRPr sz="1800"/>
            </a:pPr>
            <a:r>
              <a:rPr lang="en-US" sz="1000" b="1" dirty="0">
                <a:latin typeface="Consolas" pitchFamily="49" charset="0"/>
                <a:cs typeface="Consolas" pitchFamily="49" charset="0"/>
              </a:rPr>
              <a:t>	</a:t>
            </a:r>
            <a:r>
              <a:rPr lang="en-US" sz="1000" b="1" dirty="0" smtClean="0">
                <a:latin typeface="Consolas" pitchFamily="49" charset="0"/>
                <a:cs typeface="Consolas" pitchFamily="49" charset="0"/>
              </a:rPr>
              <a:t>free(dev_1);</a:t>
            </a:r>
          </a:p>
          <a:p>
            <a:pPr marL="121539" indent="-121539">
              <a:buSzPct val="75000"/>
              <a:defRPr sz="1800"/>
            </a:pPr>
            <a:endParaRPr lang="en-US" sz="1000" b="1" dirty="0">
              <a:latin typeface="Consolas" pitchFamily="49" charset="0"/>
              <a:cs typeface="Consolas" pitchFamily="49" charset="0"/>
            </a:endParaRPr>
          </a:p>
          <a:p>
            <a:pPr marL="121539" indent="-121539">
              <a:buSzPct val="75000"/>
              <a:defRPr sz="1800"/>
            </a:pPr>
            <a:r>
              <a:rPr lang="en-US" sz="1000" b="1" dirty="0" smtClean="0">
                <a:latin typeface="Consolas" pitchFamily="49" charset="0"/>
                <a:cs typeface="Consolas" pitchFamily="49" charset="0"/>
              </a:rPr>
              <a:t>	return 0;</a:t>
            </a:r>
          </a:p>
          <a:p>
            <a:pPr marL="121539" indent="-121539">
              <a:buSzPct val="75000"/>
              <a:defRPr sz="1800"/>
            </a:pPr>
            <a:r>
              <a:rPr lang="en-US" sz="1000" b="1" dirty="0">
                <a:latin typeface="Consolas" pitchFamily="49" charset="0"/>
                <a:cs typeface="Consolas" pitchFamily="49" charset="0"/>
              </a:rPr>
              <a:t>}</a:t>
            </a:r>
            <a:endParaRPr lang="en-US" sz="1000" b="1" dirty="0" smtClean="0">
              <a:latin typeface="Consolas" pitchFamily="49" charset="0"/>
              <a:cs typeface="Consolas" pitchFamily="49" charset="0"/>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de-DE" dirty="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huawei_white">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2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default">
  <a:themeElements>
    <a:clrScheme name="default 1">
      <a:dk1>
        <a:srgbClr val="000000"/>
      </a:dk1>
      <a:lt1>
        <a:srgbClr val="FFFFFF"/>
      </a:lt1>
      <a:dk2>
        <a:srgbClr val="990000"/>
      </a:dk2>
      <a:lt2>
        <a:srgbClr val="777777"/>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fontScheme name="default">
      <a:majorFont>
        <a:latin typeface="FrutigerNext LT Medium"/>
        <a:ea typeface="黑体"/>
        <a:cs typeface=""/>
      </a:majorFont>
      <a:minorFont>
        <a:latin typeface="FrutigerNext LT Regular"/>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79200" tIns="39600" rIns="79200" bIns="39600" numCol="1" anchor="t" anchorCtr="0" compatLnSpc="1">
        <a:prstTxWarp prst="textNoShape">
          <a:avLst/>
        </a:prstTxWarp>
        <a:spAutoFit/>
      </a:bodyPr>
      <a:lstStyle>
        <a:defPPr marL="0" marR="0" indent="0" algn="l" defTabSz="80168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bg1"/>
            </a:solidFill>
            <a:effectLst/>
            <a:latin typeface="FrutigerNext LT Regular" pitchFamily="34"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79200" tIns="39600" rIns="79200" bIns="39600" numCol="1" anchor="t" anchorCtr="0" compatLnSpc="1">
        <a:prstTxWarp prst="textNoShape">
          <a:avLst/>
        </a:prstTxWarp>
        <a:spAutoFit/>
      </a:bodyPr>
      <a:lstStyle>
        <a:defPPr marL="0" marR="0" indent="0" algn="l" defTabSz="801688"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bg1"/>
            </a:solidFill>
            <a:effectLst/>
            <a:latin typeface="FrutigerNext LT Regular" pitchFamily="34" charset="0"/>
            <a:ea typeface="ＭＳ Ｐゴシック" pitchFamily="34" charset="-128"/>
          </a:defRPr>
        </a:defPPr>
      </a:lstStyle>
    </a:lnDef>
  </a:objectDefaults>
  <a:extraClrSchemeLst>
    <a:extraClrScheme>
      <a:clrScheme name="default 1">
        <a:dk1>
          <a:srgbClr val="000000"/>
        </a:dk1>
        <a:lt1>
          <a:srgbClr val="FFFFFF"/>
        </a:lt1>
        <a:dk2>
          <a:srgbClr val="990000"/>
        </a:dk2>
        <a:lt2>
          <a:srgbClr val="777777"/>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808080"/>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969696"/>
        </a:lt2>
        <a:accent1>
          <a:srgbClr val="DDDDDD"/>
        </a:accent1>
        <a:accent2>
          <a:srgbClr val="99CCFF"/>
        </a:accent2>
        <a:accent3>
          <a:srgbClr val="FFFFFF"/>
        </a:accent3>
        <a:accent4>
          <a:srgbClr val="000000"/>
        </a:accent4>
        <a:accent5>
          <a:srgbClr val="EBEBEB"/>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777777"/>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777777"/>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777777"/>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777777"/>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777777"/>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777777"/>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777777"/>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777777"/>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69696"/>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777777"/>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777777"/>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3_主题1">
  <a:themeElements>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4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huawei_white</Template>
  <TotalTime>430</TotalTime>
  <Words>689</Words>
  <Application>Microsoft Office PowerPoint</Application>
  <PresentationFormat>全屏显示(4:3)</PresentationFormat>
  <Paragraphs>251</Paragraphs>
  <Slides>8</Slides>
  <Notes>0</Notes>
  <HiddenSlides>0</HiddenSlides>
  <MMClips>0</MMClips>
  <ScaleCrop>false</ScaleCrop>
  <HeadingPairs>
    <vt:vector size="4" baseType="variant">
      <vt:variant>
        <vt:lpstr>主题</vt:lpstr>
      </vt:variant>
      <vt:variant>
        <vt:i4>15</vt:i4>
      </vt:variant>
      <vt:variant>
        <vt:lpstr>幻灯片标题</vt:lpstr>
      </vt:variant>
      <vt:variant>
        <vt:i4>8</vt:i4>
      </vt:variant>
    </vt:vector>
  </HeadingPairs>
  <TitlesOfParts>
    <vt:vector size="23" baseType="lpstr">
      <vt:lpstr>huawei_white</vt:lpstr>
      <vt:lpstr>1_主题1</vt:lpstr>
      <vt:lpstr>4_主题1</vt:lpstr>
      <vt:lpstr>5_主题1</vt:lpstr>
      <vt:lpstr>6_主题1</vt:lpstr>
      <vt:lpstr>7_主题1</vt:lpstr>
      <vt:lpstr>8_主题1</vt:lpstr>
      <vt:lpstr>9_主题1</vt:lpstr>
      <vt:lpstr>10_主题1</vt:lpstr>
      <vt:lpstr>12_主题1</vt:lpstr>
      <vt:lpstr>11_主题1</vt:lpstr>
      <vt:lpstr>default</vt:lpstr>
      <vt:lpstr>13_主题1</vt:lpstr>
      <vt:lpstr>1_Office Theme</vt:lpstr>
      <vt:lpstr>14_主题1</vt:lpstr>
      <vt:lpstr>Accelerator powered IPSEC API</vt:lpstr>
      <vt:lpstr>OAI Framework</vt:lpstr>
      <vt:lpstr>AAL Architecture</vt:lpstr>
      <vt:lpstr>POC: accelerator-powered IPSec VPN</vt:lpstr>
      <vt:lpstr>API infrastructure over AAL</vt:lpstr>
      <vt:lpstr>APP API (Crypto API as an example)</vt:lpstr>
      <vt:lpstr>A Minimal Program</vt:lpstr>
      <vt:lpstr>Thank you!</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Huawei Accelerator API</dc:title>
  <dc:creator>l00279875</dc:creator>
  <cp:lastModifiedBy>Lingli</cp:lastModifiedBy>
  <cp:revision>163</cp:revision>
  <dcterms:created xsi:type="dcterms:W3CDTF">2014-11-06T09:34:41Z</dcterms:created>
  <dcterms:modified xsi:type="dcterms:W3CDTF">2015-03-04T10:09:04Z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1425432751</vt:lpwstr>
  </property>
</Properties>
</file>