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3" r:id="rId4"/>
    <p:sldId id="258" r:id="rId5"/>
    <p:sldId id="259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342" autoAdjust="0"/>
  </p:normalViewPr>
  <p:slideViewPr>
    <p:cSldViewPr snapToGrid="0">
      <p:cViewPr varScale="1">
        <p:scale>
          <a:sx n="92" d="100"/>
          <a:sy n="92" d="100"/>
        </p:scale>
        <p:origin x="12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AEA85-1D5D-4B92-9DA8-CB811C90880E}" type="datetimeFigureOut">
              <a:rPr lang="zh-CN" altLang="en-US" smtClean="0"/>
              <a:t>2016/2/25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A2453-F080-4118-8D6E-7F303BC265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4416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A2453-F080-4118-8D6E-7F303BC2651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8900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E978-BF2A-43BE-B030-A69A41F6C899}" type="datetimeFigureOut">
              <a:rPr lang="zh-CN" altLang="en-US" smtClean="0"/>
              <a:t>2016/2/25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625D-2C5A-40C2-8CF6-DE66E68BD9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063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E978-BF2A-43BE-B030-A69A41F6C899}" type="datetimeFigureOut">
              <a:rPr lang="zh-CN" altLang="en-US" smtClean="0"/>
              <a:t>2016/2/25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625D-2C5A-40C2-8CF6-DE66E68BD9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507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E978-BF2A-43BE-B030-A69A41F6C899}" type="datetimeFigureOut">
              <a:rPr lang="zh-CN" altLang="en-US" smtClean="0"/>
              <a:t>2016/2/25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625D-2C5A-40C2-8CF6-DE66E68BD9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5940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E978-BF2A-43BE-B030-A69A41F6C899}" type="datetimeFigureOut">
              <a:rPr lang="zh-CN" altLang="en-US" smtClean="0"/>
              <a:t>2016/2/25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625D-2C5A-40C2-8CF6-DE66E68BD9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9012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E978-BF2A-43BE-B030-A69A41F6C899}" type="datetimeFigureOut">
              <a:rPr lang="zh-CN" altLang="en-US" smtClean="0"/>
              <a:t>2016/2/25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625D-2C5A-40C2-8CF6-DE66E68BD9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398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E978-BF2A-43BE-B030-A69A41F6C899}" type="datetimeFigureOut">
              <a:rPr lang="zh-CN" altLang="en-US" smtClean="0"/>
              <a:t>2016/2/25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625D-2C5A-40C2-8CF6-DE66E68BD9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8955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E978-BF2A-43BE-B030-A69A41F6C899}" type="datetimeFigureOut">
              <a:rPr lang="zh-CN" altLang="en-US" smtClean="0"/>
              <a:t>2016/2/25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625D-2C5A-40C2-8CF6-DE66E68BD9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749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E978-BF2A-43BE-B030-A69A41F6C899}" type="datetimeFigureOut">
              <a:rPr lang="zh-CN" altLang="en-US" smtClean="0"/>
              <a:t>2016/2/25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625D-2C5A-40C2-8CF6-DE66E68BD9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3138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E978-BF2A-43BE-B030-A69A41F6C899}" type="datetimeFigureOut">
              <a:rPr lang="zh-CN" altLang="en-US" smtClean="0"/>
              <a:t>2016/2/25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625D-2C5A-40C2-8CF6-DE66E68BD9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8061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E978-BF2A-43BE-B030-A69A41F6C899}" type="datetimeFigureOut">
              <a:rPr lang="zh-CN" altLang="en-US" smtClean="0"/>
              <a:t>2016/2/25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625D-2C5A-40C2-8CF6-DE66E68BD9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5369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E978-BF2A-43BE-B030-A69A41F6C899}" type="datetimeFigureOut">
              <a:rPr lang="zh-CN" altLang="en-US" smtClean="0"/>
              <a:t>2016/2/25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625D-2C5A-40C2-8CF6-DE66E68BD9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7739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E978-BF2A-43BE-B030-A69A41F6C899}" type="datetimeFigureOut">
              <a:rPr lang="zh-CN" altLang="en-US" smtClean="0"/>
              <a:t>2016/2/25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0625D-2C5A-40C2-8CF6-DE66E68BD9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0045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NOMAD </a:t>
            </a:r>
            <a:r>
              <a:rPr lang="en-US" altLang="zh-CN" dirty="0" err="1" smtClean="0"/>
              <a:t>SouthBound</a:t>
            </a:r>
            <a:r>
              <a:rPr lang="en-US" altLang="zh-CN" dirty="0" smtClean="0"/>
              <a:t> API Discussion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3E6B4E5D-4B36-4FA4-9D0D-49795BEA9802}" type="datetime1">
              <a:rPr lang="zh-CN" altLang="en-US" smtClean="0"/>
              <a:t>2016/2/25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34253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Basic APIs are between Nomad agent and Driver/Accelerator, and run on host.</a:t>
            </a:r>
          </a:p>
          <a:p>
            <a:r>
              <a:rPr lang="en-US" altLang="zh-CN" dirty="0" smtClean="0"/>
              <a:t>Portability </a:t>
            </a:r>
            <a:r>
              <a:rPr lang="en-US" altLang="zh-CN" dirty="0"/>
              <a:t>between different accelerator platform: FPGA, GPU, Intel Cards…</a:t>
            </a:r>
          </a:p>
          <a:p>
            <a:r>
              <a:rPr lang="en-US" altLang="zh-CN" dirty="0" smtClean="0"/>
              <a:t>3</a:t>
            </a:r>
            <a:r>
              <a:rPr lang="en-US" altLang="zh-CN" baseline="30000" dirty="0" smtClean="0"/>
              <a:t>rd</a:t>
            </a:r>
            <a:r>
              <a:rPr lang="en-US" altLang="zh-CN" dirty="0"/>
              <a:t> accelerator can be integrated into Nomad.</a:t>
            </a:r>
          </a:p>
        </p:txBody>
      </p:sp>
    </p:spTree>
    <p:extLst>
      <p:ext uri="{BB962C8B-B14F-4D97-AF65-F5344CB8AC3E}">
        <p14:creationId xmlns:p14="http://schemas.microsoft.com/office/powerpoint/2010/main" val="3891449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High Level Considerations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These APIS is implemented  in C or Python, and is on the top of Driver.</a:t>
            </a:r>
          </a:p>
          <a:p>
            <a:r>
              <a:rPr lang="en-US" altLang="zh-CN" dirty="0" err="1" smtClean="0"/>
              <a:t>Functaionalities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Support </a:t>
            </a:r>
            <a:r>
              <a:rPr lang="en-US" altLang="zh-CN" dirty="0"/>
              <a:t>d</a:t>
            </a:r>
            <a:r>
              <a:rPr lang="en-US" altLang="zh-CN" dirty="0" smtClean="0"/>
              <a:t>iscovery </a:t>
            </a:r>
            <a:r>
              <a:rPr lang="en-US" altLang="zh-CN" dirty="0"/>
              <a:t>of hardware (HW) /functional accelerators.</a:t>
            </a:r>
          </a:p>
          <a:p>
            <a:pPr lvl="1"/>
            <a:r>
              <a:rPr lang="en-US" altLang="zh-CN" dirty="0"/>
              <a:t>Support reservation of HW/functional accelerator resources.</a:t>
            </a:r>
          </a:p>
          <a:p>
            <a:pPr lvl="1"/>
            <a:r>
              <a:rPr lang="en-US" altLang="zh-CN" dirty="0"/>
              <a:t>Support binding/attaching to HW/functional accelerators.</a:t>
            </a:r>
          </a:p>
          <a:p>
            <a:pPr lvl="1"/>
            <a:r>
              <a:rPr lang="en-US" altLang="zh-CN" dirty="0"/>
              <a:t>Support unbinding/detaching from the HW/functional accelerator.</a:t>
            </a:r>
          </a:p>
          <a:p>
            <a:pPr lvl="1"/>
            <a:r>
              <a:rPr lang="en-US" altLang="zh-CN" dirty="0"/>
              <a:t>Support collection of the HW functional performance metrics</a:t>
            </a:r>
            <a:r>
              <a:rPr lang="en-US" altLang="zh-CN" dirty="0" smtClean="0"/>
              <a:t>.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29496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starting list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2117" y="1825625"/>
            <a:ext cx="11533909" cy="4351338"/>
          </a:xfrm>
        </p:spPr>
        <p:txBody>
          <a:bodyPr>
            <a:normAutofit/>
          </a:bodyPr>
          <a:lstStyle/>
          <a:p>
            <a:r>
              <a:rPr lang="en-US" altLang="zh-CN" dirty="0" err="1" smtClean="0"/>
              <a:t>get_total_acc_resource</a:t>
            </a:r>
            <a:r>
              <a:rPr lang="en-US" altLang="zh-CN" dirty="0" smtClean="0"/>
              <a:t>(self</a:t>
            </a:r>
            <a:r>
              <a:rPr lang="en-US" altLang="zh-CN" dirty="0"/>
              <a:t>, </a:t>
            </a:r>
            <a:r>
              <a:rPr lang="en-US" altLang="zh-CN" dirty="0" err="1"/>
              <a:t>nodename</a:t>
            </a:r>
            <a:r>
              <a:rPr lang="en-US" altLang="zh-CN" dirty="0" smtClean="0"/>
              <a:t>)</a:t>
            </a:r>
          </a:p>
          <a:p>
            <a:r>
              <a:rPr lang="en-US" altLang="zh-CN" dirty="0" err="1" smtClean="0"/>
              <a:t>acc_get_relation</a:t>
            </a:r>
            <a:r>
              <a:rPr lang="en-US" altLang="zh-CN" dirty="0" smtClean="0"/>
              <a:t>(self</a:t>
            </a:r>
            <a:r>
              <a:rPr lang="en-US" altLang="zh-CN" dirty="0"/>
              <a:t>): get the VF-PF relation as a map K-V</a:t>
            </a:r>
          </a:p>
          <a:p>
            <a:r>
              <a:rPr lang="en-US" altLang="zh-CN" dirty="0" err="1" smtClean="0"/>
              <a:t>acc_get_vf_resource</a:t>
            </a:r>
            <a:r>
              <a:rPr lang="en-US" altLang="zh-CN" dirty="0" smtClean="0"/>
              <a:t>(self</a:t>
            </a:r>
            <a:r>
              <a:rPr lang="en-US" altLang="zh-CN" dirty="0"/>
              <a:t>, accelerator): get the accelerator info for the VF</a:t>
            </a:r>
          </a:p>
          <a:p>
            <a:r>
              <a:rPr lang="en-US" altLang="zh-CN" dirty="0" err="1" smtClean="0"/>
              <a:t>acc_set_vf_resource</a:t>
            </a:r>
            <a:r>
              <a:rPr lang="en-US" altLang="zh-CN" dirty="0" smtClean="0"/>
              <a:t>(self</a:t>
            </a:r>
            <a:r>
              <a:rPr lang="en-US" altLang="zh-CN" dirty="0"/>
              <a:t>, accelerator): set the accelerator info for the VF</a:t>
            </a:r>
          </a:p>
          <a:p>
            <a:r>
              <a:rPr lang="en-US" altLang="zh-CN" dirty="0" err="1" smtClean="0"/>
              <a:t>acc_get_resource_state</a:t>
            </a:r>
            <a:r>
              <a:rPr lang="en-US" altLang="zh-CN" dirty="0" smtClean="0"/>
              <a:t>(self</a:t>
            </a:r>
            <a:r>
              <a:rPr lang="en-US" altLang="zh-CN" dirty="0"/>
              <a:t>, accelerator): get the current state of the accelerator</a:t>
            </a:r>
          </a:p>
          <a:p>
            <a:r>
              <a:rPr lang="en-US" altLang="zh-CN" dirty="0" err="1" smtClean="0"/>
              <a:t>acc_release_resource</a:t>
            </a:r>
            <a:r>
              <a:rPr lang="en-US" altLang="zh-CN" dirty="0" smtClean="0"/>
              <a:t>(self</a:t>
            </a:r>
            <a:r>
              <a:rPr lang="en-US" altLang="zh-CN" dirty="0"/>
              <a:t>, accelerator): release the accelerator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8771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 </a:t>
            </a:r>
            <a:r>
              <a:rPr lang="en-US" altLang="zh-CN" dirty="0" err="1" smtClean="0"/>
              <a:t>get_total_acc_resource</a:t>
            </a:r>
            <a:r>
              <a:rPr lang="en-US" altLang="zh-CN" dirty="0" smtClean="0"/>
              <a:t> (</a:t>
            </a:r>
            <a:r>
              <a:rPr lang="en-US" altLang="zh-CN" dirty="0"/>
              <a:t>self, </a:t>
            </a:r>
            <a:r>
              <a:rPr lang="en-US" altLang="zh-CN" dirty="0" err="1"/>
              <a:t>nodename</a:t>
            </a:r>
            <a:r>
              <a:rPr lang="en-US" altLang="zh-CN" dirty="0" smtClean="0"/>
              <a:t>)</a:t>
            </a:r>
          </a:p>
          <a:p>
            <a:pPr marL="0" indent="0">
              <a:buNone/>
            </a:pP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smtClean="0"/>
              <a:t>//Return </a:t>
            </a:r>
            <a:r>
              <a:rPr lang="en-US" altLang="zh-CN" dirty="0"/>
              <a:t>the accelerator metadata in the node. The return value </a:t>
            </a:r>
            <a:r>
              <a:rPr lang="en-US" altLang="zh-CN" dirty="0" smtClean="0"/>
              <a:t>//type </a:t>
            </a:r>
            <a:r>
              <a:rPr lang="en-US" altLang="zh-CN" dirty="0"/>
              <a:t>is the same as metadata. For Example:</a:t>
            </a:r>
          </a:p>
          <a:p>
            <a:pPr marL="0" indent="0">
              <a:buNone/>
            </a:pPr>
            <a:r>
              <a:rPr lang="en-US" altLang="zh-CN" dirty="0" smtClean="0"/>
              <a:t>	{"</a:t>
            </a:r>
            <a:r>
              <a:rPr lang="en-US" altLang="zh-CN" dirty="0" err="1"/>
              <a:t>acc_type":"XXX</a:t>
            </a:r>
            <a:r>
              <a:rPr lang="en-US" altLang="zh-CN" dirty="0" smtClean="0"/>
              <a:t>",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	" </a:t>
            </a:r>
            <a:r>
              <a:rPr lang="en-US" altLang="zh-CN" dirty="0"/>
              <a:t>capability":{</a:t>
            </a:r>
          </a:p>
          <a:p>
            <a:pPr marL="0" indent="0">
              <a:buNone/>
            </a:pPr>
            <a:r>
              <a:rPr lang="en-US" altLang="zh-CN" dirty="0" smtClean="0"/>
              <a:t>		{"</a:t>
            </a:r>
            <a:r>
              <a:rPr lang="en-US" altLang="zh-CN" dirty="0"/>
              <a:t>num":"10","unit":"G*PPS"},</a:t>
            </a:r>
          </a:p>
          <a:p>
            <a:pPr marL="0" indent="0">
              <a:buNone/>
            </a:pPr>
            <a:r>
              <a:rPr lang="en-US" altLang="zh-CN" dirty="0" smtClean="0"/>
              <a:t>	</a:t>
            </a:r>
            <a:r>
              <a:rPr lang="en-US" altLang="zh-CN" smtClean="0"/>
              <a:t>	{"</a:t>
            </a:r>
            <a:r>
              <a:rPr lang="en-US" altLang="zh-CN" dirty="0"/>
              <a:t>num":"800","unit":"bps"}</a:t>
            </a:r>
          </a:p>
          <a:p>
            <a:pPr marL="0" indent="0">
              <a:buNone/>
            </a:pPr>
            <a:r>
              <a:rPr lang="en-US" altLang="zh-CN" dirty="0" smtClean="0"/>
              <a:t>	}</a:t>
            </a:r>
            <a:r>
              <a:rPr lang="en-US" altLang="zh-CN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82166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101</Words>
  <Application>Microsoft Office PowerPoint</Application>
  <PresentationFormat>宽屏</PresentationFormat>
  <Paragraphs>30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主题​​</vt:lpstr>
      <vt:lpstr>NOMAD SouthBound API Discussion</vt:lpstr>
      <vt:lpstr>Motivation</vt:lpstr>
      <vt:lpstr>High Level Considerations</vt:lpstr>
      <vt:lpstr>The starting list</vt:lpstr>
      <vt:lpstr>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DPACC API Guidelines</dc:title>
  <dc:creator>cmcc</dc:creator>
  <cp:lastModifiedBy>徐梓耀</cp:lastModifiedBy>
  <cp:revision>38</cp:revision>
  <dcterms:created xsi:type="dcterms:W3CDTF">2016-02-23T08:49:42Z</dcterms:created>
  <dcterms:modified xsi:type="dcterms:W3CDTF">2016-02-25T12:50:34Z</dcterms:modified>
</cp:coreProperties>
</file>