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theme/theme5.xml" ContentType="application/vnd.openxmlformats-officedocument.them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theme/theme8.xml" ContentType="application/vnd.openxmlformats-officedocument.theme+xml"/>
  <Override PartName="/ppt/theme/theme9.xml" ContentType="application/vnd.openxmlformats-officedocument.theme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theme/theme4.xml" ContentType="application/vnd.openxmlformats-officedocument.them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  <p:sldMasterId id="2147483785" r:id="rId2"/>
    <p:sldMasterId id="2147483796" r:id="rId3"/>
    <p:sldMasterId id="2147483799" r:id="rId4"/>
    <p:sldMasterId id="2147483802" r:id="rId5"/>
    <p:sldMasterId id="2147483805" r:id="rId6"/>
    <p:sldMasterId id="2147483808" r:id="rId7"/>
    <p:sldMasterId id="2147483811" r:id="rId8"/>
    <p:sldMasterId id="2147483814" r:id="rId9"/>
  </p:sldMasterIdLst>
  <p:handoutMasterIdLst>
    <p:handoutMasterId r:id="rId20"/>
  </p:handoutMasterIdLst>
  <p:sldIdLst>
    <p:sldId id="262" r:id="rId10"/>
    <p:sldId id="258" r:id="rId11"/>
    <p:sldId id="264" r:id="rId12"/>
    <p:sldId id="266" r:id="rId13"/>
    <p:sldId id="267" r:id="rId14"/>
    <p:sldId id="268" r:id="rId15"/>
    <p:sldId id="269" r:id="rId16"/>
    <p:sldId id="270" r:id="rId17"/>
    <p:sldId id="271" r:id="rId18"/>
    <p:sldId id="260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777777"/>
    <a:srgbClr val="99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99" autoAdjust="0"/>
    <p:restoredTop sz="94660"/>
  </p:normalViewPr>
  <p:slideViewPr>
    <p:cSldViewPr showGuides="1">
      <p:cViewPr varScale="1">
        <p:scale>
          <a:sx n="85" d="100"/>
          <a:sy n="85" d="100"/>
        </p:scale>
        <p:origin x="-1210" y="-86"/>
      </p:cViewPr>
      <p:guideLst>
        <p:guide orient="horz" pos="436"/>
        <p:guide orient="horz" pos="618"/>
        <p:guide orient="horz" pos="845"/>
        <p:guide orient="horz" pos="2840"/>
        <p:guide orient="horz" pos="4020"/>
        <p:guide pos="5284"/>
        <p:guide pos="47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0" d="100"/>
          <a:sy n="70" d="100"/>
        </p:scale>
        <p:origin x="-163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FD6B2986-D06E-4F3C-B19C-CC0A0E2B9416}" type="datetimeFigureOut">
              <a:rPr lang="zh-CN" altLang="en-US"/>
              <a:pPr>
                <a:defRPr/>
              </a:pPr>
              <a:t>2015/5/13</a:t>
            </a:fld>
            <a:endParaRPr lang="en-US" altLang="zh-CN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4B569440-9C1A-4A13-B530-46C3A9E1737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941739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5650" y="2155825"/>
            <a:ext cx="5616575" cy="62547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8" name="副标题 2"/>
          <p:cNvSpPr>
            <a:spLocks noGrp="1"/>
          </p:cNvSpPr>
          <p:nvPr>
            <p:ph type="subTitle" idx="11"/>
          </p:nvPr>
        </p:nvSpPr>
        <p:spPr>
          <a:xfrm>
            <a:off x="755650" y="3068638"/>
            <a:ext cx="6400800" cy="49244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39765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5650" y="2636838"/>
            <a:ext cx="5616575" cy="625475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120738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5650" y="4747741"/>
            <a:ext cx="5616575" cy="625475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110790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5650" y="4747741"/>
            <a:ext cx="5616575" cy="625475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773269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5650" y="4747741"/>
            <a:ext cx="5616575" cy="625475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766407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5650" y="4747741"/>
            <a:ext cx="5616575" cy="625475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92982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755650" y="325438"/>
            <a:ext cx="7632700" cy="871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5650" y="1628775"/>
            <a:ext cx="7632700" cy="4194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55205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62776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Masters/_rels/slideMaster7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7"/>
          <p:cNvGrpSpPr>
            <a:grpSpLocks/>
          </p:cNvGrpSpPr>
          <p:nvPr/>
        </p:nvGrpSpPr>
        <p:grpSpPr bwMode="auto">
          <a:xfrm>
            <a:off x="9324975" y="3359150"/>
            <a:ext cx="919163" cy="3490913"/>
            <a:chOff x="5839" y="2160"/>
            <a:chExt cx="579" cy="2199"/>
          </a:xfrm>
        </p:grpSpPr>
        <p:sp>
          <p:nvSpPr>
            <p:cNvPr id="1038" name="Rectangle 78"/>
            <p:cNvSpPr>
              <a:spLocks noChangeArrowheads="1"/>
            </p:cNvSpPr>
            <p:nvPr userDrawn="1"/>
          </p:nvSpPr>
          <p:spPr bwMode="auto">
            <a:xfrm>
              <a:off x="5839" y="2160"/>
              <a:ext cx="579" cy="21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1425" tIns="45712" rIns="91425" bIns="45712" anchor="ctr">
              <a:spAutoFit/>
            </a:bodyPr>
            <a:lstStyle/>
            <a:p>
              <a:endParaRPr lang="zh-CN" altLang="en-US"/>
            </a:p>
          </p:txBody>
        </p:sp>
        <p:grpSp>
          <p:nvGrpSpPr>
            <p:cNvPr id="1039" name="Group 79"/>
            <p:cNvGrpSpPr>
              <a:grpSpLocks/>
            </p:cNvGrpSpPr>
            <p:nvPr userDrawn="1"/>
          </p:nvGrpSpPr>
          <p:grpSpPr bwMode="auto">
            <a:xfrm>
              <a:off x="5893" y="2387"/>
              <a:ext cx="466" cy="115"/>
              <a:chOff x="5893" y="2387"/>
              <a:chExt cx="466" cy="115"/>
            </a:xfrm>
          </p:grpSpPr>
          <p:sp>
            <p:nvSpPr>
              <p:cNvPr id="1100" name="Rectangle 80"/>
              <p:cNvSpPr>
                <a:spLocks noChangeArrowheads="1"/>
              </p:cNvSpPr>
              <p:nvPr userDrawn="1"/>
            </p:nvSpPr>
            <p:spPr bwMode="auto">
              <a:xfrm flipV="1">
                <a:off x="6010" y="2387"/>
                <a:ext cx="116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01" name="Rectangle 81"/>
              <p:cNvSpPr>
                <a:spLocks noChangeArrowheads="1"/>
              </p:cNvSpPr>
              <p:nvPr userDrawn="1"/>
            </p:nvSpPr>
            <p:spPr bwMode="auto">
              <a:xfrm flipV="1">
                <a:off x="6126" y="2387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02" name="Rectangle 82"/>
              <p:cNvSpPr>
                <a:spLocks noChangeArrowheads="1"/>
              </p:cNvSpPr>
              <p:nvPr userDrawn="1"/>
            </p:nvSpPr>
            <p:spPr bwMode="auto">
              <a:xfrm flipV="1">
                <a:off x="6242" y="2387"/>
                <a:ext cx="117" cy="115"/>
              </a:xfrm>
              <a:prstGeom prst="rect">
                <a:avLst/>
              </a:prstGeom>
              <a:solidFill>
                <a:srgbClr val="99660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03" name="Rectangle 83"/>
              <p:cNvSpPr>
                <a:spLocks noChangeArrowheads="1"/>
              </p:cNvSpPr>
              <p:nvPr userDrawn="1"/>
            </p:nvSpPr>
            <p:spPr bwMode="auto">
              <a:xfrm flipV="1">
                <a:off x="5893" y="2387"/>
                <a:ext cx="117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040" name="Group 84"/>
            <p:cNvGrpSpPr>
              <a:grpSpLocks/>
            </p:cNvGrpSpPr>
            <p:nvPr userDrawn="1"/>
          </p:nvGrpSpPr>
          <p:grpSpPr bwMode="auto">
            <a:xfrm>
              <a:off x="5893" y="2523"/>
              <a:ext cx="466" cy="115"/>
              <a:chOff x="5893" y="2523"/>
              <a:chExt cx="466" cy="115"/>
            </a:xfrm>
          </p:grpSpPr>
          <p:sp>
            <p:nvSpPr>
              <p:cNvPr id="1096" name="Rectangle 85"/>
              <p:cNvSpPr>
                <a:spLocks noChangeArrowheads="1"/>
              </p:cNvSpPr>
              <p:nvPr userDrawn="1"/>
            </p:nvSpPr>
            <p:spPr bwMode="auto">
              <a:xfrm flipV="1">
                <a:off x="6010" y="2523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97" name="Rectangle 86"/>
              <p:cNvSpPr>
                <a:spLocks noChangeArrowheads="1"/>
              </p:cNvSpPr>
              <p:nvPr userDrawn="1"/>
            </p:nvSpPr>
            <p:spPr bwMode="auto">
              <a:xfrm flipV="1">
                <a:off x="6126" y="2523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98" name="Rectangle 87"/>
              <p:cNvSpPr>
                <a:spLocks noChangeArrowheads="1"/>
              </p:cNvSpPr>
              <p:nvPr userDrawn="1"/>
            </p:nvSpPr>
            <p:spPr bwMode="auto">
              <a:xfrm flipV="1">
                <a:off x="6242" y="2523"/>
                <a:ext cx="117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99" name="Rectangle 88"/>
              <p:cNvSpPr>
                <a:spLocks noChangeArrowheads="1"/>
              </p:cNvSpPr>
              <p:nvPr userDrawn="1"/>
            </p:nvSpPr>
            <p:spPr bwMode="auto">
              <a:xfrm flipV="1">
                <a:off x="5893" y="2523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041" name="Group 89"/>
            <p:cNvGrpSpPr>
              <a:grpSpLocks/>
            </p:cNvGrpSpPr>
            <p:nvPr userDrawn="1"/>
          </p:nvGrpSpPr>
          <p:grpSpPr bwMode="auto">
            <a:xfrm>
              <a:off x="5893" y="2659"/>
              <a:ext cx="466" cy="115"/>
              <a:chOff x="5893" y="2659"/>
              <a:chExt cx="466" cy="115"/>
            </a:xfrm>
          </p:grpSpPr>
          <p:sp>
            <p:nvSpPr>
              <p:cNvPr id="1092" name="Rectangle 90"/>
              <p:cNvSpPr>
                <a:spLocks noChangeArrowheads="1"/>
              </p:cNvSpPr>
              <p:nvPr userDrawn="1"/>
            </p:nvSpPr>
            <p:spPr bwMode="auto">
              <a:xfrm flipV="1">
                <a:off x="6010" y="2659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93" name="Rectangle 91"/>
              <p:cNvSpPr>
                <a:spLocks noChangeArrowheads="1"/>
              </p:cNvSpPr>
              <p:nvPr userDrawn="1"/>
            </p:nvSpPr>
            <p:spPr bwMode="auto">
              <a:xfrm flipV="1">
                <a:off x="6126" y="2659"/>
                <a:ext cx="116" cy="115"/>
              </a:xfrm>
              <a:prstGeom prst="rect">
                <a:avLst/>
              </a:prstGeom>
              <a:solidFill>
                <a:srgbClr val="00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94" name="Rectangle 92"/>
              <p:cNvSpPr>
                <a:spLocks noChangeArrowheads="1"/>
              </p:cNvSpPr>
              <p:nvPr userDrawn="1"/>
            </p:nvSpPr>
            <p:spPr bwMode="auto">
              <a:xfrm flipV="1">
                <a:off x="6242" y="2659"/>
                <a:ext cx="117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95" name="Rectangle 93"/>
              <p:cNvSpPr>
                <a:spLocks noChangeArrowheads="1"/>
              </p:cNvSpPr>
              <p:nvPr userDrawn="1"/>
            </p:nvSpPr>
            <p:spPr bwMode="auto">
              <a:xfrm flipV="1">
                <a:off x="5893" y="2659"/>
                <a:ext cx="117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042" name="Group 94"/>
            <p:cNvGrpSpPr>
              <a:grpSpLocks/>
            </p:cNvGrpSpPr>
            <p:nvPr userDrawn="1"/>
          </p:nvGrpSpPr>
          <p:grpSpPr bwMode="auto">
            <a:xfrm>
              <a:off x="5893" y="2251"/>
              <a:ext cx="466" cy="119"/>
              <a:chOff x="5893" y="2251"/>
              <a:chExt cx="466" cy="119"/>
            </a:xfrm>
          </p:grpSpPr>
          <p:sp>
            <p:nvSpPr>
              <p:cNvPr id="1088" name="Rectangle 95"/>
              <p:cNvSpPr>
                <a:spLocks noChangeArrowheads="1"/>
              </p:cNvSpPr>
              <p:nvPr userDrawn="1"/>
            </p:nvSpPr>
            <p:spPr bwMode="auto">
              <a:xfrm flipV="1">
                <a:off x="6126" y="2251"/>
                <a:ext cx="116" cy="119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89" name="Rectangle 96"/>
              <p:cNvSpPr>
                <a:spLocks noChangeArrowheads="1"/>
              </p:cNvSpPr>
              <p:nvPr userDrawn="1"/>
            </p:nvSpPr>
            <p:spPr bwMode="auto">
              <a:xfrm flipV="1">
                <a:off x="6242" y="2251"/>
                <a:ext cx="117" cy="119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90" name="Rectangle 97"/>
              <p:cNvSpPr>
                <a:spLocks noChangeArrowheads="1"/>
              </p:cNvSpPr>
              <p:nvPr userDrawn="1"/>
            </p:nvSpPr>
            <p:spPr bwMode="auto">
              <a:xfrm flipV="1">
                <a:off x="5893" y="2251"/>
                <a:ext cx="117" cy="11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91" name="Rectangle 98"/>
              <p:cNvSpPr>
                <a:spLocks noChangeArrowheads="1"/>
              </p:cNvSpPr>
              <p:nvPr userDrawn="1"/>
            </p:nvSpPr>
            <p:spPr bwMode="auto">
              <a:xfrm flipV="1">
                <a:off x="6010" y="2251"/>
                <a:ext cx="116" cy="119"/>
              </a:xfrm>
              <a:prstGeom prst="rect">
                <a:avLst/>
              </a:prstGeom>
              <a:solidFill>
                <a:srgbClr val="66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043" name="Group 99"/>
            <p:cNvGrpSpPr>
              <a:grpSpLocks/>
            </p:cNvGrpSpPr>
            <p:nvPr userDrawn="1"/>
          </p:nvGrpSpPr>
          <p:grpSpPr bwMode="auto">
            <a:xfrm>
              <a:off x="5893" y="2886"/>
              <a:ext cx="466" cy="115"/>
              <a:chOff x="5893" y="2886"/>
              <a:chExt cx="466" cy="115"/>
            </a:xfrm>
          </p:grpSpPr>
          <p:sp>
            <p:nvSpPr>
              <p:cNvPr id="1084" name="Rectangle 100"/>
              <p:cNvSpPr>
                <a:spLocks noChangeArrowheads="1"/>
              </p:cNvSpPr>
              <p:nvPr userDrawn="1"/>
            </p:nvSpPr>
            <p:spPr bwMode="auto">
              <a:xfrm flipV="1">
                <a:off x="6010" y="2886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85" name="Rectangle 101"/>
              <p:cNvSpPr>
                <a:spLocks noChangeArrowheads="1"/>
              </p:cNvSpPr>
              <p:nvPr userDrawn="1"/>
            </p:nvSpPr>
            <p:spPr bwMode="auto">
              <a:xfrm flipV="1">
                <a:off x="6126" y="2886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86" name="Rectangle 102"/>
              <p:cNvSpPr>
                <a:spLocks noChangeArrowheads="1"/>
              </p:cNvSpPr>
              <p:nvPr userDrawn="1"/>
            </p:nvSpPr>
            <p:spPr bwMode="auto">
              <a:xfrm flipV="1">
                <a:off x="6242" y="2886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87" name="Rectangle 103"/>
              <p:cNvSpPr>
                <a:spLocks noChangeArrowheads="1"/>
              </p:cNvSpPr>
              <p:nvPr userDrawn="1"/>
            </p:nvSpPr>
            <p:spPr bwMode="auto">
              <a:xfrm flipV="1">
                <a:off x="5893" y="2886"/>
                <a:ext cx="117" cy="11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044" name="Group 104"/>
            <p:cNvGrpSpPr>
              <a:grpSpLocks/>
            </p:cNvGrpSpPr>
            <p:nvPr userDrawn="1"/>
          </p:nvGrpSpPr>
          <p:grpSpPr bwMode="auto">
            <a:xfrm>
              <a:off x="5893" y="3022"/>
              <a:ext cx="466" cy="115"/>
              <a:chOff x="5893" y="3022"/>
              <a:chExt cx="466" cy="115"/>
            </a:xfrm>
          </p:grpSpPr>
          <p:sp>
            <p:nvSpPr>
              <p:cNvPr id="1080" name="Rectangle 105"/>
              <p:cNvSpPr>
                <a:spLocks noChangeArrowheads="1"/>
              </p:cNvSpPr>
              <p:nvPr userDrawn="1"/>
            </p:nvSpPr>
            <p:spPr bwMode="auto">
              <a:xfrm flipV="1">
                <a:off x="6010" y="3022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81" name="Rectangle 106"/>
              <p:cNvSpPr>
                <a:spLocks noChangeArrowheads="1"/>
              </p:cNvSpPr>
              <p:nvPr userDrawn="1"/>
            </p:nvSpPr>
            <p:spPr bwMode="auto">
              <a:xfrm flipV="1">
                <a:off x="6126" y="3022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82" name="Rectangle 107"/>
              <p:cNvSpPr>
                <a:spLocks noChangeArrowheads="1"/>
              </p:cNvSpPr>
              <p:nvPr userDrawn="1"/>
            </p:nvSpPr>
            <p:spPr bwMode="auto">
              <a:xfrm flipV="1">
                <a:off x="6242" y="3022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83" name="Rectangle 108"/>
              <p:cNvSpPr>
                <a:spLocks noChangeArrowheads="1"/>
              </p:cNvSpPr>
              <p:nvPr userDrawn="1"/>
            </p:nvSpPr>
            <p:spPr bwMode="auto">
              <a:xfrm flipV="1">
                <a:off x="5893" y="3022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045" name="Group 109"/>
            <p:cNvGrpSpPr>
              <a:grpSpLocks/>
            </p:cNvGrpSpPr>
            <p:nvPr userDrawn="1"/>
          </p:nvGrpSpPr>
          <p:grpSpPr bwMode="auto">
            <a:xfrm>
              <a:off x="5893" y="3158"/>
              <a:ext cx="466" cy="115"/>
              <a:chOff x="5893" y="3158"/>
              <a:chExt cx="466" cy="115"/>
            </a:xfrm>
          </p:grpSpPr>
          <p:sp>
            <p:nvSpPr>
              <p:cNvPr id="1076" name="Rectangle 110"/>
              <p:cNvSpPr>
                <a:spLocks noChangeArrowheads="1"/>
              </p:cNvSpPr>
              <p:nvPr userDrawn="1"/>
            </p:nvSpPr>
            <p:spPr bwMode="auto">
              <a:xfrm flipV="1">
                <a:off x="6010" y="3158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77" name="Rectangle 111"/>
              <p:cNvSpPr>
                <a:spLocks noChangeArrowheads="1"/>
              </p:cNvSpPr>
              <p:nvPr userDrawn="1"/>
            </p:nvSpPr>
            <p:spPr bwMode="auto">
              <a:xfrm flipV="1">
                <a:off x="6126" y="3158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78" name="Rectangle 112"/>
              <p:cNvSpPr>
                <a:spLocks noChangeArrowheads="1"/>
              </p:cNvSpPr>
              <p:nvPr userDrawn="1"/>
            </p:nvSpPr>
            <p:spPr bwMode="auto">
              <a:xfrm flipV="1">
                <a:off x="6242" y="3158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79" name="Rectangle 113"/>
              <p:cNvSpPr>
                <a:spLocks noChangeArrowheads="1"/>
              </p:cNvSpPr>
              <p:nvPr userDrawn="1"/>
            </p:nvSpPr>
            <p:spPr bwMode="auto">
              <a:xfrm flipV="1">
                <a:off x="5893" y="3158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046" name="Group 114"/>
            <p:cNvGrpSpPr>
              <a:grpSpLocks/>
            </p:cNvGrpSpPr>
            <p:nvPr userDrawn="1"/>
          </p:nvGrpSpPr>
          <p:grpSpPr bwMode="auto">
            <a:xfrm>
              <a:off x="5893" y="3385"/>
              <a:ext cx="466" cy="115"/>
              <a:chOff x="5893" y="3385"/>
              <a:chExt cx="466" cy="115"/>
            </a:xfrm>
          </p:grpSpPr>
          <p:sp>
            <p:nvSpPr>
              <p:cNvPr id="1072" name="Rectangle 115"/>
              <p:cNvSpPr>
                <a:spLocks noChangeArrowheads="1"/>
              </p:cNvSpPr>
              <p:nvPr userDrawn="1"/>
            </p:nvSpPr>
            <p:spPr bwMode="auto">
              <a:xfrm flipV="1">
                <a:off x="6010" y="3385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73" name="Rectangle 116"/>
              <p:cNvSpPr>
                <a:spLocks noChangeArrowheads="1"/>
              </p:cNvSpPr>
              <p:nvPr userDrawn="1"/>
            </p:nvSpPr>
            <p:spPr bwMode="auto">
              <a:xfrm flipV="1">
                <a:off x="6126" y="3385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74" name="Rectangle 117"/>
              <p:cNvSpPr>
                <a:spLocks noChangeArrowheads="1"/>
              </p:cNvSpPr>
              <p:nvPr userDrawn="1"/>
            </p:nvSpPr>
            <p:spPr bwMode="auto">
              <a:xfrm flipV="1">
                <a:off x="6242" y="3385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75" name="Rectangle 118"/>
              <p:cNvSpPr>
                <a:spLocks noChangeArrowheads="1"/>
              </p:cNvSpPr>
              <p:nvPr userDrawn="1"/>
            </p:nvSpPr>
            <p:spPr bwMode="auto">
              <a:xfrm flipV="1">
                <a:off x="5893" y="3385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047" name="Group 119"/>
            <p:cNvGrpSpPr>
              <a:grpSpLocks/>
            </p:cNvGrpSpPr>
            <p:nvPr userDrawn="1"/>
          </p:nvGrpSpPr>
          <p:grpSpPr bwMode="auto">
            <a:xfrm>
              <a:off x="5893" y="3521"/>
              <a:ext cx="466" cy="115"/>
              <a:chOff x="5893" y="3521"/>
              <a:chExt cx="466" cy="115"/>
            </a:xfrm>
          </p:grpSpPr>
          <p:sp>
            <p:nvSpPr>
              <p:cNvPr id="1068" name="Rectangle 120"/>
              <p:cNvSpPr>
                <a:spLocks noChangeArrowheads="1"/>
              </p:cNvSpPr>
              <p:nvPr userDrawn="1"/>
            </p:nvSpPr>
            <p:spPr bwMode="auto">
              <a:xfrm flipV="1">
                <a:off x="6010" y="3521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69" name="Rectangle 121"/>
              <p:cNvSpPr>
                <a:spLocks noChangeArrowheads="1"/>
              </p:cNvSpPr>
              <p:nvPr userDrawn="1"/>
            </p:nvSpPr>
            <p:spPr bwMode="auto">
              <a:xfrm flipV="1">
                <a:off x="6126" y="3521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70" name="Rectangle 122"/>
              <p:cNvSpPr>
                <a:spLocks noChangeArrowheads="1"/>
              </p:cNvSpPr>
              <p:nvPr userDrawn="1"/>
            </p:nvSpPr>
            <p:spPr bwMode="auto">
              <a:xfrm flipV="1">
                <a:off x="6242" y="3521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71" name="Rectangle 123"/>
              <p:cNvSpPr>
                <a:spLocks noChangeArrowheads="1"/>
              </p:cNvSpPr>
              <p:nvPr userDrawn="1"/>
            </p:nvSpPr>
            <p:spPr bwMode="auto">
              <a:xfrm flipV="1">
                <a:off x="5893" y="3521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048" name="Group 124"/>
            <p:cNvGrpSpPr>
              <a:grpSpLocks/>
            </p:cNvGrpSpPr>
            <p:nvPr userDrawn="1"/>
          </p:nvGrpSpPr>
          <p:grpSpPr bwMode="auto">
            <a:xfrm>
              <a:off x="5893" y="3657"/>
              <a:ext cx="466" cy="115"/>
              <a:chOff x="5893" y="3657"/>
              <a:chExt cx="466" cy="115"/>
            </a:xfrm>
          </p:grpSpPr>
          <p:sp>
            <p:nvSpPr>
              <p:cNvPr id="1064" name="Rectangle 125"/>
              <p:cNvSpPr>
                <a:spLocks noChangeArrowheads="1"/>
              </p:cNvSpPr>
              <p:nvPr userDrawn="1"/>
            </p:nvSpPr>
            <p:spPr bwMode="auto">
              <a:xfrm flipV="1">
                <a:off x="6010" y="3657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65" name="Rectangle 126"/>
              <p:cNvSpPr>
                <a:spLocks noChangeArrowheads="1"/>
              </p:cNvSpPr>
              <p:nvPr userDrawn="1"/>
            </p:nvSpPr>
            <p:spPr bwMode="auto">
              <a:xfrm flipV="1">
                <a:off x="6126" y="3657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66" name="Rectangle 127"/>
              <p:cNvSpPr>
                <a:spLocks noChangeArrowheads="1"/>
              </p:cNvSpPr>
              <p:nvPr userDrawn="1"/>
            </p:nvSpPr>
            <p:spPr bwMode="auto">
              <a:xfrm flipV="1">
                <a:off x="6242" y="3657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67" name="Rectangle 128"/>
              <p:cNvSpPr>
                <a:spLocks noChangeArrowheads="1"/>
              </p:cNvSpPr>
              <p:nvPr userDrawn="1"/>
            </p:nvSpPr>
            <p:spPr bwMode="auto">
              <a:xfrm flipV="1">
                <a:off x="5893" y="3657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049" name="Group 129"/>
            <p:cNvGrpSpPr>
              <a:grpSpLocks/>
            </p:cNvGrpSpPr>
            <p:nvPr userDrawn="1"/>
          </p:nvGrpSpPr>
          <p:grpSpPr bwMode="auto">
            <a:xfrm>
              <a:off x="5893" y="3884"/>
              <a:ext cx="466" cy="115"/>
              <a:chOff x="5893" y="3884"/>
              <a:chExt cx="466" cy="115"/>
            </a:xfrm>
          </p:grpSpPr>
          <p:sp>
            <p:nvSpPr>
              <p:cNvPr id="1060" name="Rectangle 130"/>
              <p:cNvSpPr>
                <a:spLocks noChangeArrowheads="1"/>
              </p:cNvSpPr>
              <p:nvPr userDrawn="1"/>
            </p:nvSpPr>
            <p:spPr bwMode="auto">
              <a:xfrm flipV="1">
                <a:off x="6010" y="3884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61" name="Rectangle 131"/>
              <p:cNvSpPr>
                <a:spLocks noChangeArrowheads="1"/>
              </p:cNvSpPr>
              <p:nvPr userDrawn="1"/>
            </p:nvSpPr>
            <p:spPr bwMode="auto">
              <a:xfrm flipV="1">
                <a:off x="6126" y="3884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62" name="Rectangle 132"/>
              <p:cNvSpPr>
                <a:spLocks noChangeArrowheads="1"/>
              </p:cNvSpPr>
              <p:nvPr userDrawn="1"/>
            </p:nvSpPr>
            <p:spPr bwMode="auto">
              <a:xfrm flipV="1">
                <a:off x="6242" y="3884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63" name="Rectangle 133"/>
              <p:cNvSpPr>
                <a:spLocks noChangeArrowheads="1"/>
              </p:cNvSpPr>
              <p:nvPr userDrawn="1"/>
            </p:nvSpPr>
            <p:spPr bwMode="auto">
              <a:xfrm flipV="1">
                <a:off x="5893" y="3884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050" name="Group 134"/>
            <p:cNvGrpSpPr>
              <a:grpSpLocks/>
            </p:cNvGrpSpPr>
            <p:nvPr userDrawn="1"/>
          </p:nvGrpSpPr>
          <p:grpSpPr bwMode="auto">
            <a:xfrm>
              <a:off x="5893" y="4026"/>
              <a:ext cx="466" cy="115"/>
              <a:chOff x="5893" y="4026"/>
              <a:chExt cx="466" cy="115"/>
            </a:xfrm>
          </p:grpSpPr>
          <p:sp>
            <p:nvSpPr>
              <p:cNvPr id="1056" name="Rectangle 135"/>
              <p:cNvSpPr>
                <a:spLocks noChangeArrowheads="1"/>
              </p:cNvSpPr>
              <p:nvPr userDrawn="1"/>
            </p:nvSpPr>
            <p:spPr bwMode="auto">
              <a:xfrm flipV="1">
                <a:off x="6010" y="4026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57" name="Rectangle 136"/>
              <p:cNvSpPr>
                <a:spLocks noChangeArrowheads="1"/>
              </p:cNvSpPr>
              <p:nvPr userDrawn="1"/>
            </p:nvSpPr>
            <p:spPr bwMode="auto">
              <a:xfrm flipV="1">
                <a:off x="6126" y="4026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58" name="Rectangle 137"/>
              <p:cNvSpPr>
                <a:spLocks noChangeArrowheads="1"/>
              </p:cNvSpPr>
              <p:nvPr userDrawn="1"/>
            </p:nvSpPr>
            <p:spPr bwMode="auto">
              <a:xfrm flipV="1">
                <a:off x="6242" y="4026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59" name="Rectangle 138"/>
              <p:cNvSpPr>
                <a:spLocks noChangeArrowheads="1"/>
              </p:cNvSpPr>
              <p:nvPr userDrawn="1"/>
            </p:nvSpPr>
            <p:spPr bwMode="auto">
              <a:xfrm flipV="1">
                <a:off x="5893" y="4026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051" name="Group 139"/>
            <p:cNvGrpSpPr>
              <a:grpSpLocks/>
            </p:cNvGrpSpPr>
            <p:nvPr userDrawn="1"/>
          </p:nvGrpSpPr>
          <p:grpSpPr bwMode="auto">
            <a:xfrm>
              <a:off x="5893" y="4167"/>
              <a:ext cx="466" cy="115"/>
              <a:chOff x="5893" y="4167"/>
              <a:chExt cx="466" cy="115"/>
            </a:xfrm>
          </p:grpSpPr>
          <p:sp>
            <p:nvSpPr>
              <p:cNvPr id="1052" name="Rectangle 140"/>
              <p:cNvSpPr>
                <a:spLocks noChangeArrowheads="1"/>
              </p:cNvSpPr>
              <p:nvPr userDrawn="1"/>
            </p:nvSpPr>
            <p:spPr bwMode="auto">
              <a:xfrm flipV="1">
                <a:off x="6010" y="4167"/>
                <a:ext cx="116" cy="11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53" name="Rectangle 141"/>
              <p:cNvSpPr>
                <a:spLocks noChangeArrowheads="1"/>
              </p:cNvSpPr>
              <p:nvPr userDrawn="1"/>
            </p:nvSpPr>
            <p:spPr bwMode="auto">
              <a:xfrm flipV="1">
                <a:off x="6126" y="4167"/>
                <a:ext cx="116" cy="11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54" name="Rectangle 142"/>
              <p:cNvSpPr>
                <a:spLocks noChangeArrowheads="1"/>
              </p:cNvSpPr>
              <p:nvPr userDrawn="1"/>
            </p:nvSpPr>
            <p:spPr bwMode="auto">
              <a:xfrm flipV="1">
                <a:off x="6242" y="4167"/>
                <a:ext cx="117" cy="11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55" name="Rectangle 143"/>
              <p:cNvSpPr>
                <a:spLocks noChangeArrowheads="1"/>
              </p:cNvSpPr>
              <p:nvPr userDrawn="1"/>
            </p:nvSpPr>
            <p:spPr bwMode="auto">
              <a:xfrm flipV="1">
                <a:off x="5893" y="4167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1027" name="Rectangle 144"/>
          <p:cNvSpPr>
            <a:spLocks noChangeArrowheads="1"/>
          </p:cNvSpPr>
          <p:nvPr/>
        </p:nvSpPr>
        <p:spPr bwMode="auto">
          <a:xfrm>
            <a:off x="9251950" y="1333500"/>
            <a:ext cx="1192213" cy="172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  <a:ea typeface="黑体" pitchFamily="49" charset="-122"/>
              </a:rPr>
              <a:t>配色参考方案：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  <a:ea typeface="黑体" pitchFamily="49" charset="-122"/>
              </a:rPr>
              <a:t>建议同一页面内不超过四种颜色，以下是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  <a:ea typeface="黑体" pitchFamily="49" charset="-122"/>
              </a:rPr>
              <a:t>13</a:t>
            </a:r>
            <a:r>
              <a:rPr lang="zh-CN" altLang="en-US" sz="1100">
                <a:solidFill>
                  <a:srgbClr val="FFFFFF"/>
                </a:solidFill>
                <a:latin typeface="Arial" pitchFamily="34" charset="0"/>
                <a:ea typeface="黑体" pitchFamily="49" charset="-122"/>
              </a:rPr>
              <a:t>组配色方案，同一页面内只选择一组使用。（仅供参考）</a:t>
            </a:r>
          </a:p>
        </p:txBody>
      </p:sp>
      <p:sp>
        <p:nvSpPr>
          <p:cNvPr id="1028" name="Rectangle 145"/>
          <p:cNvSpPr>
            <a:spLocks noChangeArrowheads="1"/>
          </p:cNvSpPr>
          <p:nvPr/>
        </p:nvSpPr>
        <p:spPr bwMode="auto">
          <a:xfrm>
            <a:off x="9251950" y="0"/>
            <a:ext cx="1120775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  <a:ea typeface="黑体" pitchFamily="49" charset="-122"/>
              </a:rPr>
              <a:t>客户或者合作伙伴的标志放在右上角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  <a:ea typeface="黑体" pitchFamily="49" charset="-122"/>
              </a:rPr>
              <a:t>.</a:t>
            </a:r>
            <a:endParaRPr lang="zh-CN" altLang="en-US" sz="1100">
              <a:solidFill>
                <a:srgbClr val="FFFFFF"/>
              </a:solidFill>
              <a:latin typeface="Arial" pitchFamily="34" charset="0"/>
              <a:ea typeface="黑体" pitchFamily="49" charset="-122"/>
            </a:endParaRPr>
          </a:p>
        </p:txBody>
      </p:sp>
      <p:pic>
        <p:nvPicPr>
          <p:cNvPr id="1029" name="Picture 146" descr="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973138"/>
            <a:ext cx="9144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3" name="Text Box 7"/>
          <p:cNvSpPr txBox="1">
            <a:spLocks noChangeArrowheads="1"/>
          </p:cNvSpPr>
          <p:nvPr/>
        </p:nvSpPr>
        <p:spPr bwMode="auto">
          <a:xfrm>
            <a:off x="7229475" y="4011613"/>
            <a:ext cx="12588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zh-CN" sz="1000" smtClean="0">
                <a:solidFill>
                  <a:srgbClr val="FFFFFF"/>
                </a:solidFill>
                <a:latin typeface="FrutigerNext LT Bold" pitchFamily="34" charset="0"/>
                <a:ea typeface="MS PGothic" pitchFamily="34" charset="-128"/>
              </a:rPr>
              <a:t>www.huawei.com</a:t>
            </a:r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2174291"/>
            <a:ext cx="5616575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6800" rIns="91440" bIns="4680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3068638"/>
            <a:ext cx="5329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1033" name="Rectangle 7"/>
          <p:cNvSpPr>
            <a:spLocks noChangeArrowheads="1"/>
          </p:cNvSpPr>
          <p:nvPr/>
        </p:nvSpPr>
        <p:spPr bwMode="auto">
          <a:xfrm>
            <a:off x="-1952625" y="692150"/>
            <a:ext cx="1844675" cy="550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 dirty="0">
                <a:solidFill>
                  <a:srgbClr val="FFFFFF"/>
                </a:solidFill>
                <a:latin typeface="Arial" pitchFamily="34" charset="0"/>
                <a:ea typeface="黑体" pitchFamily="49" charset="-122"/>
              </a:rPr>
              <a:t>英文标题</a:t>
            </a:r>
            <a:r>
              <a:rPr lang="en-US" altLang="zh-CN" sz="1100" dirty="0">
                <a:solidFill>
                  <a:srgbClr val="FFFFFF"/>
                </a:solidFill>
                <a:latin typeface="Arial" pitchFamily="34" charset="0"/>
                <a:ea typeface="黑体" pitchFamily="49" charset="-122"/>
              </a:rPr>
              <a:t>:32-35pt  </a:t>
            </a:r>
            <a:endParaRPr lang="zh-CN" altLang="en-US" sz="1100" dirty="0">
              <a:solidFill>
                <a:srgbClr val="FFFFFF"/>
              </a:solidFill>
              <a:latin typeface="Arial" pitchFamily="34" charset="0"/>
              <a:ea typeface="黑体" pitchFamily="49" charset="-122"/>
            </a:endParaRPr>
          </a:p>
          <a:p>
            <a:pPr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 dirty="0">
                <a:solidFill>
                  <a:srgbClr val="FFFFFF"/>
                </a:solidFill>
                <a:latin typeface="Arial" pitchFamily="34" charset="0"/>
                <a:ea typeface="黑体" pitchFamily="49" charset="-122"/>
              </a:rPr>
              <a:t>颜色</a:t>
            </a:r>
            <a:r>
              <a:rPr lang="en-US" altLang="zh-CN" sz="1100" dirty="0">
                <a:solidFill>
                  <a:srgbClr val="FFFFFF"/>
                </a:solidFill>
                <a:latin typeface="Arial" pitchFamily="34" charset="0"/>
                <a:ea typeface="黑体" pitchFamily="49" charset="-122"/>
              </a:rPr>
              <a:t>: R153 G0 B0</a:t>
            </a:r>
          </a:p>
          <a:p>
            <a:pPr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 dirty="0">
                <a:solidFill>
                  <a:srgbClr val="FFFFFF"/>
                </a:solidFill>
                <a:latin typeface="Arial" pitchFamily="34" charset="0"/>
                <a:ea typeface="黑体" pitchFamily="49" charset="-122"/>
              </a:rPr>
              <a:t>内部使用字体 </a:t>
            </a:r>
            <a:r>
              <a:rPr lang="en-US" altLang="zh-CN" sz="1100" dirty="0">
                <a:solidFill>
                  <a:srgbClr val="FFFFFF"/>
                </a:solidFill>
                <a:latin typeface="Arial" pitchFamily="34" charset="0"/>
                <a:ea typeface="黑体" pitchFamily="49" charset="-122"/>
              </a:rPr>
              <a:t>:</a:t>
            </a:r>
          </a:p>
          <a:p>
            <a:pPr algn="r">
              <a:lnSpc>
                <a:spcPct val="125000"/>
              </a:lnSpc>
              <a:spcBef>
                <a:spcPct val="20000"/>
              </a:spcBef>
            </a:pPr>
            <a:r>
              <a:rPr lang="en-US" altLang="zh-CN" sz="1100" dirty="0" err="1">
                <a:solidFill>
                  <a:srgbClr val="FFFFFF"/>
                </a:solidFill>
                <a:latin typeface="Arial" pitchFamily="34" charset="0"/>
                <a:ea typeface="黑体" pitchFamily="49" charset="-122"/>
              </a:rPr>
              <a:t>FrutigerNext</a:t>
            </a:r>
            <a:r>
              <a:rPr lang="en-US" altLang="zh-CN" sz="1100" dirty="0">
                <a:solidFill>
                  <a:srgbClr val="FFFFFF"/>
                </a:solidFill>
                <a:latin typeface="Arial" pitchFamily="34" charset="0"/>
                <a:ea typeface="黑体" pitchFamily="49" charset="-122"/>
              </a:rPr>
              <a:t> LT Medium</a:t>
            </a:r>
          </a:p>
          <a:p>
            <a:pPr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 dirty="0">
                <a:solidFill>
                  <a:srgbClr val="FFFFFF"/>
                </a:solidFill>
                <a:latin typeface="Arial" pitchFamily="34" charset="0"/>
                <a:ea typeface="黑体" pitchFamily="49" charset="-122"/>
              </a:rPr>
              <a:t>外部使用字体 </a:t>
            </a:r>
            <a:r>
              <a:rPr lang="en-US" altLang="zh-CN" sz="1100" dirty="0">
                <a:solidFill>
                  <a:srgbClr val="FFFFFF"/>
                </a:solidFill>
                <a:latin typeface="Arial" pitchFamily="34" charset="0"/>
                <a:ea typeface="黑体" pitchFamily="49" charset="-122"/>
              </a:rPr>
              <a:t>: Arial</a:t>
            </a:r>
          </a:p>
          <a:p>
            <a:pPr algn="r">
              <a:lnSpc>
                <a:spcPct val="75000"/>
              </a:lnSpc>
              <a:spcBef>
                <a:spcPct val="20000"/>
              </a:spcBef>
            </a:pPr>
            <a:endParaRPr lang="en-US" altLang="zh-CN" sz="1100" dirty="0">
              <a:solidFill>
                <a:srgbClr val="FFFFFF"/>
              </a:solidFill>
              <a:latin typeface="Arial" pitchFamily="34" charset="0"/>
              <a:ea typeface="黑体" pitchFamily="49" charset="-122"/>
            </a:endParaRPr>
          </a:p>
          <a:p>
            <a:pPr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 dirty="0">
                <a:solidFill>
                  <a:srgbClr val="FFFFFF"/>
                </a:solidFill>
                <a:latin typeface="Arial" pitchFamily="34" charset="0"/>
                <a:ea typeface="黑体" pitchFamily="49" charset="-122"/>
              </a:rPr>
              <a:t>中文标题</a:t>
            </a:r>
            <a:r>
              <a:rPr lang="en-US" altLang="zh-CN" sz="1100" dirty="0">
                <a:solidFill>
                  <a:srgbClr val="FFFFFF"/>
                </a:solidFill>
                <a:latin typeface="Arial" pitchFamily="34" charset="0"/>
                <a:ea typeface="黑体" pitchFamily="49" charset="-122"/>
              </a:rPr>
              <a:t>:30-32pt  </a:t>
            </a:r>
            <a:endParaRPr lang="zh-CN" altLang="en-US" sz="1100" dirty="0">
              <a:solidFill>
                <a:srgbClr val="FFFFFF"/>
              </a:solidFill>
              <a:latin typeface="Arial" pitchFamily="34" charset="0"/>
              <a:ea typeface="黑体" pitchFamily="49" charset="-122"/>
            </a:endParaRPr>
          </a:p>
          <a:p>
            <a:pPr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 dirty="0">
                <a:solidFill>
                  <a:srgbClr val="FFFFFF"/>
                </a:solidFill>
                <a:latin typeface="Arial" pitchFamily="34" charset="0"/>
                <a:ea typeface="黑体" pitchFamily="49" charset="-122"/>
              </a:rPr>
              <a:t>颜色</a:t>
            </a:r>
            <a:r>
              <a:rPr lang="en-US" altLang="zh-CN" sz="1100" dirty="0">
                <a:solidFill>
                  <a:srgbClr val="FFFFFF"/>
                </a:solidFill>
                <a:latin typeface="Arial" pitchFamily="34" charset="0"/>
                <a:ea typeface="黑体" pitchFamily="49" charset="-122"/>
              </a:rPr>
              <a:t>: R153 G0 B0</a:t>
            </a:r>
          </a:p>
          <a:p>
            <a:pPr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 dirty="0">
                <a:solidFill>
                  <a:srgbClr val="FFFFFF"/>
                </a:solidFill>
                <a:latin typeface="Arial" pitchFamily="34" charset="0"/>
                <a:ea typeface="黑体" pitchFamily="49" charset="-122"/>
              </a:rPr>
              <a:t>字体</a:t>
            </a:r>
            <a:r>
              <a:rPr lang="en-US" altLang="zh-CN" sz="1100" dirty="0">
                <a:solidFill>
                  <a:srgbClr val="FFFFFF"/>
                </a:solidFill>
                <a:latin typeface="Arial" pitchFamily="34" charset="0"/>
                <a:ea typeface="黑体" pitchFamily="49" charset="-122"/>
              </a:rPr>
              <a:t>:</a:t>
            </a:r>
            <a:r>
              <a:rPr lang="zh-CN" altLang="en-US" sz="1100" dirty="0">
                <a:solidFill>
                  <a:srgbClr val="FFFFFF"/>
                </a:solidFill>
                <a:latin typeface="Arial" pitchFamily="34" charset="0"/>
                <a:ea typeface="黑体" pitchFamily="49" charset="-122"/>
              </a:rPr>
              <a:t>黑体</a:t>
            </a:r>
          </a:p>
          <a:p>
            <a:pPr algn="r">
              <a:lnSpc>
                <a:spcPct val="125000"/>
              </a:lnSpc>
              <a:spcBef>
                <a:spcPct val="20000"/>
              </a:spcBef>
            </a:pPr>
            <a:endParaRPr lang="zh-CN" altLang="en-US" sz="1100" dirty="0">
              <a:solidFill>
                <a:srgbClr val="FFFFFF"/>
              </a:solidFill>
              <a:latin typeface="Arial" pitchFamily="34" charset="0"/>
              <a:ea typeface="黑体" pitchFamily="49" charset="-122"/>
            </a:endParaRPr>
          </a:p>
          <a:p>
            <a:pPr algn="r">
              <a:lnSpc>
                <a:spcPct val="125000"/>
              </a:lnSpc>
              <a:spcBef>
                <a:spcPct val="20000"/>
              </a:spcBef>
            </a:pPr>
            <a:endParaRPr lang="zh-CN" altLang="en-US" sz="1100" dirty="0">
              <a:solidFill>
                <a:srgbClr val="FFFFFF"/>
              </a:solidFill>
              <a:latin typeface="Arial" pitchFamily="34" charset="0"/>
              <a:ea typeface="黑体" pitchFamily="49" charset="-122"/>
            </a:endParaRPr>
          </a:p>
          <a:p>
            <a:pPr algn="r">
              <a:lnSpc>
                <a:spcPct val="125000"/>
              </a:lnSpc>
              <a:spcBef>
                <a:spcPct val="20000"/>
              </a:spcBef>
            </a:pPr>
            <a:endParaRPr lang="zh-CN" altLang="en-US" sz="1100" dirty="0">
              <a:solidFill>
                <a:srgbClr val="FFFFFF"/>
              </a:solidFill>
              <a:latin typeface="Arial" pitchFamily="34" charset="0"/>
              <a:ea typeface="黑体" pitchFamily="49" charset="-122"/>
            </a:endParaRPr>
          </a:p>
          <a:p>
            <a:pPr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 dirty="0">
                <a:solidFill>
                  <a:srgbClr val="FFFFFF"/>
                </a:solidFill>
                <a:latin typeface="Arial" pitchFamily="34" charset="0"/>
                <a:ea typeface="黑体" pitchFamily="49" charset="-122"/>
              </a:rPr>
              <a:t>英文正文</a:t>
            </a:r>
            <a:r>
              <a:rPr lang="en-US" altLang="zh-CN" sz="1100" dirty="0">
                <a:solidFill>
                  <a:srgbClr val="FFFFFF"/>
                </a:solidFill>
                <a:latin typeface="Arial" pitchFamily="34" charset="0"/>
                <a:ea typeface="黑体" pitchFamily="49" charset="-122"/>
              </a:rPr>
              <a:t>:20-22pt</a:t>
            </a:r>
          </a:p>
          <a:p>
            <a:pPr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 dirty="0">
                <a:solidFill>
                  <a:srgbClr val="FFFFFF"/>
                </a:solidFill>
                <a:latin typeface="Arial" pitchFamily="34" charset="0"/>
                <a:ea typeface="黑体" pitchFamily="49" charset="-122"/>
              </a:rPr>
              <a:t>子目录 </a:t>
            </a:r>
            <a:r>
              <a:rPr lang="en-US" altLang="zh-CN" sz="1100" dirty="0">
                <a:solidFill>
                  <a:srgbClr val="FFFFFF"/>
                </a:solidFill>
                <a:latin typeface="Arial" pitchFamily="34" charset="0"/>
                <a:ea typeface="黑体" pitchFamily="49" charset="-122"/>
              </a:rPr>
              <a:t>(2-5</a:t>
            </a:r>
            <a:r>
              <a:rPr lang="zh-CN" altLang="en-US" sz="1100" dirty="0">
                <a:solidFill>
                  <a:srgbClr val="FFFFFF"/>
                </a:solidFill>
                <a:latin typeface="Arial" pitchFamily="34" charset="0"/>
                <a:ea typeface="黑体" pitchFamily="49" charset="-122"/>
              </a:rPr>
              <a:t>级</a:t>
            </a:r>
            <a:r>
              <a:rPr lang="en-US" altLang="zh-CN" sz="1100" dirty="0">
                <a:solidFill>
                  <a:srgbClr val="FFFFFF"/>
                </a:solidFill>
                <a:latin typeface="Arial" pitchFamily="34" charset="0"/>
                <a:ea typeface="黑体" pitchFamily="49" charset="-122"/>
              </a:rPr>
              <a:t>) :18pt  </a:t>
            </a:r>
          </a:p>
          <a:p>
            <a:pPr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 dirty="0">
                <a:solidFill>
                  <a:srgbClr val="FFFFFF"/>
                </a:solidFill>
                <a:latin typeface="Arial" pitchFamily="34" charset="0"/>
                <a:ea typeface="黑体" pitchFamily="49" charset="-122"/>
              </a:rPr>
              <a:t>颜色</a:t>
            </a:r>
            <a:r>
              <a:rPr lang="en-US" altLang="zh-CN" sz="1100" dirty="0">
                <a:solidFill>
                  <a:srgbClr val="FFFFFF"/>
                </a:solidFill>
                <a:latin typeface="Arial" pitchFamily="34" charset="0"/>
                <a:ea typeface="黑体" pitchFamily="49" charset="-122"/>
              </a:rPr>
              <a:t>:</a:t>
            </a:r>
            <a:r>
              <a:rPr lang="zh-CN" altLang="en-US" sz="1100" dirty="0">
                <a:solidFill>
                  <a:srgbClr val="FFFFFF"/>
                </a:solidFill>
                <a:latin typeface="Arial" pitchFamily="34" charset="0"/>
                <a:ea typeface="黑体" pitchFamily="49" charset="-122"/>
              </a:rPr>
              <a:t>黑色</a:t>
            </a:r>
          </a:p>
          <a:p>
            <a:pPr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 dirty="0">
                <a:solidFill>
                  <a:srgbClr val="FFFFFF"/>
                </a:solidFill>
                <a:latin typeface="Arial" pitchFamily="34" charset="0"/>
                <a:ea typeface="黑体" pitchFamily="49" charset="-122"/>
              </a:rPr>
              <a:t>内部使用字体 </a:t>
            </a:r>
            <a:r>
              <a:rPr lang="en-US" altLang="zh-CN" sz="1100" dirty="0">
                <a:solidFill>
                  <a:srgbClr val="FFFFFF"/>
                </a:solidFill>
                <a:latin typeface="Arial" pitchFamily="34" charset="0"/>
                <a:ea typeface="黑体" pitchFamily="49" charset="-122"/>
              </a:rPr>
              <a:t>:</a:t>
            </a:r>
          </a:p>
          <a:p>
            <a:pPr algn="r">
              <a:lnSpc>
                <a:spcPct val="125000"/>
              </a:lnSpc>
              <a:spcBef>
                <a:spcPct val="20000"/>
              </a:spcBef>
            </a:pPr>
            <a:r>
              <a:rPr lang="en-US" altLang="zh-CN" sz="1100" dirty="0" err="1">
                <a:solidFill>
                  <a:srgbClr val="FFFFFF"/>
                </a:solidFill>
                <a:latin typeface="Arial" pitchFamily="34" charset="0"/>
                <a:ea typeface="黑体" pitchFamily="49" charset="-122"/>
              </a:rPr>
              <a:t>FrutigerNext</a:t>
            </a:r>
            <a:r>
              <a:rPr lang="en-US" altLang="zh-CN" sz="1100" dirty="0">
                <a:solidFill>
                  <a:srgbClr val="FFFFFF"/>
                </a:solidFill>
                <a:latin typeface="Arial" pitchFamily="34" charset="0"/>
                <a:ea typeface="黑体" pitchFamily="49" charset="-122"/>
              </a:rPr>
              <a:t> LT Regular</a:t>
            </a:r>
          </a:p>
          <a:p>
            <a:pPr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 dirty="0">
                <a:solidFill>
                  <a:srgbClr val="FFFFFF"/>
                </a:solidFill>
                <a:latin typeface="Arial" pitchFamily="34" charset="0"/>
                <a:ea typeface="黑体" pitchFamily="49" charset="-122"/>
              </a:rPr>
              <a:t>外部使用字体 </a:t>
            </a:r>
            <a:r>
              <a:rPr lang="en-US" altLang="zh-CN" sz="1100" dirty="0">
                <a:solidFill>
                  <a:srgbClr val="FFFFFF"/>
                </a:solidFill>
                <a:latin typeface="Arial" pitchFamily="34" charset="0"/>
                <a:ea typeface="黑体" pitchFamily="49" charset="-122"/>
              </a:rPr>
              <a:t>: Arial</a:t>
            </a:r>
          </a:p>
          <a:p>
            <a:pPr algn="r">
              <a:lnSpc>
                <a:spcPct val="75000"/>
              </a:lnSpc>
              <a:spcBef>
                <a:spcPct val="20000"/>
              </a:spcBef>
            </a:pPr>
            <a:endParaRPr lang="en-US" altLang="zh-CN" sz="1100" dirty="0">
              <a:solidFill>
                <a:srgbClr val="FFFFFF"/>
              </a:solidFill>
              <a:latin typeface="Arial" pitchFamily="34" charset="0"/>
              <a:ea typeface="黑体" pitchFamily="49" charset="-122"/>
            </a:endParaRPr>
          </a:p>
          <a:p>
            <a:pPr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 dirty="0">
                <a:solidFill>
                  <a:srgbClr val="FFFFFF"/>
                </a:solidFill>
                <a:latin typeface="Arial" pitchFamily="34" charset="0"/>
                <a:ea typeface="黑体" pitchFamily="49" charset="-122"/>
              </a:rPr>
              <a:t>中文正文</a:t>
            </a:r>
            <a:r>
              <a:rPr lang="en-US" altLang="zh-CN" sz="1100" dirty="0">
                <a:solidFill>
                  <a:srgbClr val="FFFFFF"/>
                </a:solidFill>
                <a:latin typeface="Arial" pitchFamily="34" charset="0"/>
                <a:ea typeface="黑体" pitchFamily="49" charset="-122"/>
              </a:rPr>
              <a:t>:18-20pt</a:t>
            </a:r>
          </a:p>
          <a:p>
            <a:pPr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 dirty="0">
                <a:solidFill>
                  <a:srgbClr val="FFFFFF"/>
                </a:solidFill>
                <a:latin typeface="Arial" pitchFamily="34" charset="0"/>
                <a:ea typeface="黑体" pitchFamily="49" charset="-122"/>
              </a:rPr>
              <a:t>子目录</a:t>
            </a:r>
            <a:r>
              <a:rPr lang="en-US" altLang="zh-CN" sz="1100" dirty="0">
                <a:solidFill>
                  <a:srgbClr val="FFFFFF"/>
                </a:solidFill>
                <a:latin typeface="Arial" pitchFamily="34" charset="0"/>
                <a:ea typeface="黑体" pitchFamily="49" charset="-122"/>
              </a:rPr>
              <a:t>(2-5</a:t>
            </a:r>
            <a:r>
              <a:rPr lang="zh-CN" altLang="en-US" sz="1100" dirty="0">
                <a:solidFill>
                  <a:srgbClr val="FFFFFF"/>
                </a:solidFill>
                <a:latin typeface="Arial" pitchFamily="34" charset="0"/>
                <a:ea typeface="黑体" pitchFamily="49" charset="-122"/>
              </a:rPr>
              <a:t>级</a:t>
            </a:r>
            <a:r>
              <a:rPr lang="en-US" altLang="zh-CN" sz="1100" dirty="0">
                <a:solidFill>
                  <a:srgbClr val="FFFFFF"/>
                </a:solidFill>
                <a:latin typeface="Arial" pitchFamily="34" charset="0"/>
                <a:ea typeface="黑体" pitchFamily="49" charset="-122"/>
              </a:rPr>
              <a:t>):18pt </a:t>
            </a:r>
            <a:endParaRPr lang="zh-CN" altLang="en-US" sz="1100" dirty="0">
              <a:solidFill>
                <a:srgbClr val="FFFFFF"/>
              </a:solidFill>
              <a:latin typeface="Arial" pitchFamily="34" charset="0"/>
              <a:ea typeface="黑体" pitchFamily="49" charset="-122"/>
            </a:endParaRPr>
          </a:p>
          <a:p>
            <a:pPr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 dirty="0">
                <a:solidFill>
                  <a:srgbClr val="FFFFFF"/>
                </a:solidFill>
                <a:latin typeface="Arial" pitchFamily="34" charset="0"/>
                <a:ea typeface="黑体" pitchFamily="49" charset="-122"/>
              </a:rPr>
              <a:t>颜色</a:t>
            </a:r>
            <a:r>
              <a:rPr lang="en-US" altLang="zh-CN" sz="1100" dirty="0">
                <a:solidFill>
                  <a:srgbClr val="FFFFFF"/>
                </a:solidFill>
                <a:latin typeface="Arial" pitchFamily="34" charset="0"/>
                <a:ea typeface="黑体" pitchFamily="49" charset="-122"/>
              </a:rPr>
              <a:t>:</a:t>
            </a:r>
            <a:r>
              <a:rPr lang="zh-CN" altLang="en-US" sz="1100" dirty="0">
                <a:solidFill>
                  <a:srgbClr val="FFFFFF"/>
                </a:solidFill>
                <a:latin typeface="Arial" pitchFamily="34" charset="0"/>
                <a:ea typeface="黑体" pitchFamily="49" charset="-122"/>
              </a:rPr>
              <a:t>黑色</a:t>
            </a:r>
          </a:p>
          <a:p>
            <a:pPr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 dirty="0">
                <a:solidFill>
                  <a:srgbClr val="FFFFFF"/>
                </a:solidFill>
                <a:latin typeface="Arial" pitchFamily="34" charset="0"/>
                <a:ea typeface="黑体" pitchFamily="49" charset="-122"/>
              </a:rPr>
              <a:t>字体</a:t>
            </a:r>
            <a:r>
              <a:rPr lang="en-US" altLang="zh-CN" sz="1100" dirty="0">
                <a:solidFill>
                  <a:srgbClr val="FFFFFF"/>
                </a:solidFill>
                <a:latin typeface="Arial" pitchFamily="34" charset="0"/>
                <a:ea typeface="黑体" pitchFamily="49" charset="-122"/>
              </a:rPr>
              <a:t>:</a:t>
            </a:r>
            <a:r>
              <a:rPr lang="zh-CN" altLang="en-US" sz="1100" dirty="0">
                <a:solidFill>
                  <a:srgbClr val="FFFFFF"/>
                </a:solidFill>
                <a:latin typeface="Arial" pitchFamily="34" charset="0"/>
                <a:ea typeface="黑体" pitchFamily="49" charset="-122"/>
              </a:rPr>
              <a:t>细黑体 </a:t>
            </a:r>
            <a:endParaRPr lang="zh-CN" altLang="en-US" sz="1100" dirty="0">
              <a:solidFill>
                <a:srgbClr val="000000"/>
              </a:solidFill>
              <a:latin typeface="Arial" pitchFamily="34" charset="0"/>
              <a:ea typeface="黑体" pitchFamily="49" charset="-122"/>
            </a:endParaRPr>
          </a:p>
        </p:txBody>
      </p:sp>
      <p:sp>
        <p:nvSpPr>
          <p:cNvPr id="310" name="Rectangle 19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55650" y="479425"/>
            <a:ext cx="21336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B2B2B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pic>
        <p:nvPicPr>
          <p:cNvPr id="80" name="Picture 6" descr="Logo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669213" y="5684838"/>
            <a:ext cx="706437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" name="Text Box 5"/>
          <p:cNvSpPr txBox="1">
            <a:spLocks noChangeArrowheads="1"/>
          </p:cNvSpPr>
          <p:nvPr/>
        </p:nvSpPr>
        <p:spPr bwMode="auto">
          <a:xfrm>
            <a:off x="755650" y="6219825"/>
            <a:ext cx="29670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zh-CN" sz="1400" dirty="0" smtClean="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t>HUAWEI TECHNOLOGIES CO., LTD.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</p:sldLayoutIdLst>
  <p:transition advClick="0" advTm="8000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lang="zh-CN" altLang="en-US" sz="3200" b="1" dirty="0">
          <a:solidFill>
            <a:schemeClr val="bg1"/>
          </a:solidFill>
          <a:latin typeface="+mj-lt"/>
          <a:ea typeface="黑体" pitchFamily="49" charset="-122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黑体" pitchFamily="49" charset="-122"/>
          <a:ea typeface="黑体" pitchFamily="49" charset="-122"/>
          <a:cs typeface="宋体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黑体" pitchFamily="49" charset="-122"/>
          <a:ea typeface="黑体" pitchFamily="49" charset="-122"/>
          <a:cs typeface="宋体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黑体" pitchFamily="49" charset="-122"/>
          <a:ea typeface="黑体" pitchFamily="49" charset="-122"/>
          <a:cs typeface="宋体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黑体" pitchFamily="49" charset="-122"/>
          <a:ea typeface="黑体" pitchFamily="49" charset="-122"/>
          <a:cs typeface="宋体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defRPr sz="2400" b="1">
          <a:solidFill>
            <a:schemeClr val="bg1"/>
          </a:solidFill>
          <a:latin typeface="+mn-lt"/>
          <a:ea typeface="黑体" pitchFamily="49" charset="-122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›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FrutigerNext LT Medium" pitchFamily="34" charset="0"/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9" descr="封面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1412875"/>
            <a:ext cx="91440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2636838"/>
            <a:ext cx="554831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2053" name="Rectangle 13"/>
          <p:cNvSpPr>
            <a:spLocks noChangeArrowheads="1"/>
          </p:cNvSpPr>
          <p:nvPr/>
        </p:nvSpPr>
        <p:spPr bwMode="auto">
          <a:xfrm>
            <a:off x="7235825" y="476250"/>
            <a:ext cx="14652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784225" eaLnBrk="0" hangingPunct="0"/>
            <a:r>
              <a:rPr lang="en-US" altLang="zh-CN" sz="1400" b="1">
                <a:solidFill>
                  <a:srgbClr val="666666"/>
                </a:solidFill>
                <a:latin typeface="FrutigerNext LT Bold" pitchFamily="34" charset="0"/>
                <a:ea typeface="MS PGothic" pitchFamily="34" charset="-128"/>
              </a:rPr>
              <a:t>Security Level: </a:t>
            </a:r>
          </a:p>
        </p:txBody>
      </p:sp>
      <p:sp>
        <p:nvSpPr>
          <p:cNvPr id="81" name="Rectangle 19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55650" y="479425"/>
            <a:ext cx="21336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B2B2B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400">
                <a:latin typeface="+mn-lt"/>
                <a:ea typeface="+mj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5" name="Rectangle 21"/>
          <p:cNvSpPr>
            <a:spLocks noChangeArrowheads="1"/>
          </p:cNvSpPr>
          <p:nvPr/>
        </p:nvSpPr>
        <p:spPr bwMode="auto">
          <a:xfrm>
            <a:off x="-1952625" y="692150"/>
            <a:ext cx="1844675" cy="550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 dirty="0">
                <a:solidFill>
                  <a:srgbClr val="FFFFFF"/>
                </a:solidFill>
                <a:latin typeface="Arial" pitchFamily="34" charset="0"/>
              </a:rPr>
              <a:t>英文标题</a:t>
            </a:r>
            <a:r>
              <a:rPr lang="en-US" altLang="zh-CN" sz="1100" dirty="0">
                <a:solidFill>
                  <a:srgbClr val="FFFFFF"/>
                </a:solidFill>
                <a:latin typeface="Arial" pitchFamily="34" charset="0"/>
              </a:rPr>
              <a:t>:32-35pt  </a:t>
            </a:r>
            <a:endParaRPr lang="zh-CN" altLang="en-US" sz="1100" dirty="0">
              <a:solidFill>
                <a:srgbClr val="FFFFFF"/>
              </a:solidFill>
              <a:latin typeface="Arial" pitchFamily="34" charset="0"/>
            </a:endParaRP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 dirty="0">
                <a:solidFill>
                  <a:srgbClr val="FFFFFF"/>
                </a:solidFill>
                <a:latin typeface="Arial" pitchFamily="34" charset="0"/>
              </a:rPr>
              <a:t>颜色</a:t>
            </a:r>
            <a:r>
              <a:rPr lang="en-US" altLang="zh-CN" sz="1100" dirty="0">
                <a:solidFill>
                  <a:srgbClr val="FFFFFF"/>
                </a:solidFill>
                <a:latin typeface="Arial" pitchFamily="34" charset="0"/>
              </a:rPr>
              <a:t>: R153 G0 B0</a:t>
            </a: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 dirty="0">
                <a:solidFill>
                  <a:srgbClr val="FFFFFF"/>
                </a:solidFill>
                <a:latin typeface="Arial" pitchFamily="34" charset="0"/>
              </a:rPr>
              <a:t>内部使用字体 </a:t>
            </a:r>
            <a:r>
              <a:rPr lang="en-US" altLang="zh-CN" sz="1100" dirty="0">
                <a:solidFill>
                  <a:srgbClr val="FFFFFF"/>
                </a:solidFill>
                <a:latin typeface="Arial" pitchFamily="34" charset="0"/>
              </a:rPr>
              <a:t>:</a:t>
            </a: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en-US" altLang="zh-CN" sz="1100" dirty="0" err="1">
                <a:solidFill>
                  <a:srgbClr val="FFFFFF"/>
                </a:solidFill>
                <a:latin typeface="Arial" pitchFamily="34" charset="0"/>
              </a:rPr>
              <a:t>FrutigerNext</a:t>
            </a:r>
            <a:r>
              <a:rPr lang="en-US" altLang="zh-CN" sz="1100" dirty="0">
                <a:solidFill>
                  <a:srgbClr val="FFFFFF"/>
                </a:solidFill>
                <a:latin typeface="Arial" pitchFamily="34" charset="0"/>
              </a:rPr>
              <a:t> LT Medium</a:t>
            </a: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 dirty="0">
                <a:solidFill>
                  <a:srgbClr val="FFFFFF"/>
                </a:solidFill>
                <a:latin typeface="Arial" pitchFamily="34" charset="0"/>
              </a:rPr>
              <a:t>外部使用字体 </a:t>
            </a:r>
            <a:r>
              <a:rPr lang="en-US" altLang="zh-CN" sz="1100" dirty="0">
                <a:solidFill>
                  <a:srgbClr val="FFFFFF"/>
                </a:solidFill>
                <a:latin typeface="Arial" pitchFamily="34" charset="0"/>
              </a:rPr>
              <a:t>: Arial</a:t>
            </a:r>
          </a:p>
          <a:p>
            <a:pPr marL="342900" indent="-342900" algn="r">
              <a:lnSpc>
                <a:spcPct val="75000"/>
              </a:lnSpc>
              <a:spcBef>
                <a:spcPct val="20000"/>
              </a:spcBef>
            </a:pPr>
            <a:endParaRPr lang="en-US" altLang="zh-CN" sz="1100" dirty="0">
              <a:solidFill>
                <a:srgbClr val="FFFFFF"/>
              </a:solidFill>
              <a:latin typeface="Arial" pitchFamily="34" charset="0"/>
            </a:endParaRP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 dirty="0">
                <a:solidFill>
                  <a:srgbClr val="FFFFFF"/>
                </a:solidFill>
                <a:latin typeface="Arial" pitchFamily="34" charset="0"/>
              </a:rPr>
              <a:t>中文标题</a:t>
            </a:r>
            <a:r>
              <a:rPr lang="en-US" altLang="zh-CN" sz="1100" dirty="0">
                <a:solidFill>
                  <a:srgbClr val="FFFFFF"/>
                </a:solidFill>
                <a:latin typeface="Arial" pitchFamily="34" charset="0"/>
              </a:rPr>
              <a:t>:30-32pt  </a:t>
            </a:r>
            <a:endParaRPr lang="zh-CN" altLang="en-US" sz="1100" dirty="0">
              <a:solidFill>
                <a:srgbClr val="FFFFFF"/>
              </a:solidFill>
              <a:latin typeface="Arial" pitchFamily="34" charset="0"/>
            </a:endParaRP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 dirty="0">
                <a:solidFill>
                  <a:srgbClr val="FFFFFF"/>
                </a:solidFill>
                <a:latin typeface="Arial" pitchFamily="34" charset="0"/>
              </a:rPr>
              <a:t>颜色</a:t>
            </a:r>
            <a:r>
              <a:rPr lang="en-US" altLang="zh-CN" sz="1100" dirty="0">
                <a:solidFill>
                  <a:srgbClr val="FFFFFF"/>
                </a:solidFill>
                <a:latin typeface="Arial" pitchFamily="34" charset="0"/>
              </a:rPr>
              <a:t>: R153 G0 B0</a:t>
            </a: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 dirty="0">
                <a:solidFill>
                  <a:srgbClr val="FFFFFF"/>
                </a:solidFill>
                <a:latin typeface="Arial" pitchFamily="34" charset="0"/>
              </a:rPr>
              <a:t>字体</a:t>
            </a:r>
            <a:r>
              <a:rPr lang="en-US" altLang="zh-CN" sz="1100" dirty="0">
                <a:solidFill>
                  <a:srgbClr val="FFFFFF"/>
                </a:solidFill>
                <a:latin typeface="Arial" pitchFamily="34" charset="0"/>
              </a:rPr>
              <a:t>:</a:t>
            </a:r>
            <a:r>
              <a:rPr lang="zh-CN" altLang="en-US" sz="1100" dirty="0">
                <a:solidFill>
                  <a:srgbClr val="FFFFFF"/>
                </a:solidFill>
                <a:latin typeface="Arial" pitchFamily="34" charset="0"/>
              </a:rPr>
              <a:t>黑体</a:t>
            </a: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endParaRPr lang="zh-CN" altLang="en-US" sz="1100" dirty="0">
              <a:solidFill>
                <a:srgbClr val="FFFFFF"/>
              </a:solidFill>
              <a:latin typeface="Arial" pitchFamily="34" charset="0"/>
            </a:endParaRP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endParaRPr lang="zh-CN" altLang="en-US" sz="1100" dirty="0">
              <a:solidFill>
                <a:srgbClr val="FFFFFF"/>
              </a:solidFill>
              <a:latin typeface="Arial" pitchFamily="34" charset="0"/>
            </a:endParaRP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endParaRPr lang="zh-CN" altLang="en-US" sz="1100" dirty="0">
              <a:solidFill>
                <a:srgbClr val="FFFFFF"/>
              </a:solidFill>
              <a:latin typeface="Arial" pitchFamily="34" charset="0"/>
            </a:endParaRP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 dirty="0">
                <a:solidFill>
                  <a:srgbClr val="FFFFFF"/>
                </a:solidFill>
                <a:latin typeface="Arial" pitchFamily="34" charset="0"/>
              </a:rPr>
              <a:t>英文正文</a:t>
            </a:r>
            <a:r>
              <a:rPr lang="en-US" altLang="zh-CN" sz="1100" dirty="0">
                <a:solidFill>
                  <a:srgbClr val="FFFFFF"/>
                </a:solidFill>
                <a:latin typeface="Arial" pitchFamily="34" charset="0"/>
              </a:rPr>
              <a:t>:20-22pt</a:t>
            </a: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 dirty="0">
                <a:solidFill>
                  <a:srgbClr val="FFFFFF"/>
                </a:solidFill>
                <a:latin typeface="Arial" pitchFamily="34" charset="0"/>
              </a:rPr>
              <a:t>子目录 </a:t>
            </a:r>
            <a:r>
              <a:rPr lang="en-US" altLang="zh-CN" sz="1100" dirty="0">
                <a:solidFill>
                  <a:srgbClr val="FFFFFF"/>
                </a:solidFill>
                <a:latin typeface="Arial" pitchFamily="34" charset="0"/>
              </a:rPr>
              <a:t>(2-5</a:t>
            </a:r>
            <a:r>
              <a:rPr lang="zh-CN" altLang="en-US" sz="1100" dirty="0">
                <a:solidFill>
                  <a:srgbClr val="FFFFFF"/>
                </a:solidFill>
                <a:latin typeface="Arial" pitchFamily="34" charset="0"/>
              </a:rPr>
              <a:t>级</a:t>
            </a:r>
            <a:r>
              <a:rPr lang="en-US" altLang="zh-CN" sz="1100" dirty="0">
                <a:solidFill>
                  <a:srgbClr val="FFFFFF"/>
                </a:solidFill>
                <a:latin typeface="Arial" pitchFamily="34" charset="0"/>
              </a:rPr>
              <a:t>) :18pt  </a:t>
            </a: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 dirty="0">
                <a:solidFill>
                  <a:srgbClr val="FFFFFF"/>
                </a:solidFill>
                <a:latin typeface="Arial" pitchFamily="34" charset="0"/>
              </a:rPr>
              <a:t>颜色</a:t>
            </a:r>
            <a:r>
              <a:rPr lang="en-US" altLang="zh-CN" sz="1100" dirty="0">
                <a:solidFill>
                  <a:srgbClr val="FFFFFF"/>
                </a:solidFill>
                <a:latin typeface="Arial" pitchFamily="34" charset="0"/>
              </a:rPr>
              <a:t>:</a:t>
            </a:r>
            <a:r>
              <a:rPr lang="zh-CN" altLang="en-US" sz="1100" dirty="0">
                <a:solidFill>
                  <a:srgbClr val="FFFFFF"/>
                </a:solidFill>
                <a:latin typeface="Arial" pitchFamily="34" charset="0"/>
              </a:rPr>
              <a:t>黑色</a:t>
            </a: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 dirty="0">
                <a:solidFill>
                  <a:srgbClr val="FFFFFF"/>
                </a:solidFill>
                <a:latin typeface="Arial" pitchFamily="34" charset="0"/>
              </a:rPr>
              <a:t>内部使用字体 </a:t>
            </a:r>
            <a:r>
              <a:rPr lang="en-US" altLang="zh-CN" sz="1100" dirty="0">
                <a:solidFill>
                  <a:srgbClr val="FFFFFF"/>
                </a:solidFill>
                <a:latin typeface="Arial" pitchFamily="34" charset="0"/>
              </a:rPr>
              <a:t>:</a:t>
            </a: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en-US" altLang="zh-CN" sz="1100" dirty="0" err="1">
                <a:solidFill>
                  <a:srgbClr val="FFFFFF"/>
                </a:solidFill>
                <a:latin typeface="Arial" pitchFamily="34" charset="0"/>
              </a:rPr>
              <a:t>FrutigerNext</a:t>
            </a:r>
            <a:r>
              <a:rPr lang="en-US" altLang="zh-CN" sz="1100" dirty="0">
                <a:solidFill>
                  <a:srgbClr val="FFFFFF"/>
                </a:solidFill>
                <a:latin typeface="Arial" pitchFamily="34" charset="0"/>
              </a:rPr>
              <a:t> LT Regular</a:t>
            </a: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 dirty="0">
                <a:solidFill>
                  <a:srgbClr val="FFFFFF"/>
                </a:solidFill>
                <a:latin typeface="Arial" pitchFamily="34" charset="0"/>
              </a:rPr>
              <a:t>外部使用字体 </a:t>
            </a:r>
            <a:r>
              <a:rPr lang="en-US" altLang="zh-CN" sz="1100" dirty="0">
                <a:solidFill>
                  <a:srgbClr val="FFFFFF"/>
                </a:solidFill>
                <a:latin typeface="Arial" pitchFamily="34" charset="0"/>
              </a:rPr>
              <a:t>: Arial</a:t>
            </a:r>
          </a:p>
          <a:p>
            <a:pPr marL="342900" indent="-342900" algn="r">
              <a:lnSpc>
                <a:spcPct val="75000"/>
              </a:lnSpc>
              <a:spcBef>
                <a:spcPct val="20000"/>
              </a:spcBef>
            </a:pPr>
            <a:endParaRPr lang="en-US" altLang="zh-CN" sz="1100" dirty="0">
              <a:solidFill>
                <a:srgbClr val="FFFFFF"/>
              </a:solidFill>
              <a:latin typeface="Arial" pitchFamily="34" charset="0"/>
            </a:endParaRP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 dirty="0">
                <a:solidFill>
                  <a:srgbClr val="FFFFFF"/>
                </a:solidFill>
                <a:latin typeface="Arial" pitchFamily="34" charset="0"/>
              </a:rPr>
              <a:t>中文正文</a:t>
            </a:r>
            <a:r>
              <a:rPr lang="en-US" altLang="zh-CN" sz="1100" dirty="0">
                <a:solidFill>
                  <a:srgbClr val="FFFFFF"/>
                </a:solidFill>
                <a:latin typeface="Arial" pitchFamily="34" charset="0"/>
              </a:rPr>
              <a:t>:18-20pt</a:t>
            </a: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 dirty="0">
                <a:solidFill>
                  <a:srgbClr val="FFFFFF"/>
                </a:solidFill>
                <a:latin typeface="Arial" pitchFamily="34" charset="0"/>
              </a:rPr>
              <a:t>子目录</a:t>
            </a:r>
            <a:r>
              <a:rPr lang="en-US" altLang="zh-CN" sz="1100" dirty="0">
                <a:solidFill>
                  <a:srgbClr val="FFFFFF"/>
                </a:solidFill>
                <a:latin typeface="Arial" pitchFamily="34" charset="0"/>
              </a:rPr>
              <a:t>(2-5</a:t>
            </a:r>
            <a:r>
              <a:rPr lang="zh-CN" altLang="en-US" sz="1100" dirty="0">
                <a:solidFill>
                  <a:srgbClr val="FFFFFF"/>
                </a:solidFill>
                <a:latin typeface="Arial" pitchFamily="34" charset="0"/>
              </a:rPr>
              <a:t>级</a:t>
            </a:r>
            <a:r>
              <a:rPr lang="en-US" altLang="zh-CN" sz="1100" dirty="0">
                <a:solidFill>
                  <a:srgbClr val="FFFFFF"/>
                </a:solidFill>
                <a:latin typeface="Arial" pitchFamily="34" charset="0"/>
              </a:rPr>
              <a:t>):18pt </a:t>
            </a:r>
            <a:endParaRPr lang="zh-CN" altLang="en-US" sz="1100" dirty="0">
              <a:solidFill>
                <a:srgbClr val="FFFFFF"/>
              </a:solidFill>
              <a:latin typeface="Arial" pitchFamily="34" charset="0"/>
            </a:endParaRP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 dirty="0">
                <a:solidFill>
                  <a:srgbClr val="FFFFFF"/>
                </a:solidFill>
                <a:latin typeface="Arial" pitchFamily="34" charset="0"/>
              </a:rPr>
              <a:t>颜色</a:t>
            </a:r>
            <a:r>
              <a:rPr lang="en-US" altLang="zh-CN" sz="1100" dirty="0">
                <a:solidFill>
                  <a:srgbClr val="FFFFFF"/>
                </a:solidFill>
                <a:latin typeface="Arial" pitchFamily="34" charset="0"/>
              </a:rPr>
              <a:t>:</a:t>
            </a:r>
            <a:r>
              <a:rPr lang="zh-CN" altLang="en-US" sz="1100" dirty="0">
                <a:solidFill>
                  <a:srgbClr val="FFFFFF"/>
                </a:solidFill>
                <a:latin typeface="Arial" pitchFamily="34" charset="0"/>
              </a:rPr>
              <a:t>黑色</a:t>
            </a: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 dirty="0">
                <a:solidFill>
                  <a:srgbClr val="FFFFFF"/>
                </a:solidFill>
                <a:latin typeface="Arial" pitchFamily="34" charset="0"/>
              </a:rPr>
              <a:t>字体</a:t>
            </a:r>
            <a:r>
              <a:rPr lang="en-US" altLang="zh-CN" sz="1100" dirty="0">
                <a:solidFill>
                  <a:srgbClr val="FFFFFF"/>
                </a:solidFill>
                <a:latin typeface="Arial" pitchFamily="34" charset="0"/>
              </a:rPr>
              <a:t>:</a:t>
            </a:r>
            <a:r>
              <a:rPr lang="zh-CN" altLang="en-US" sz="1100" dirty="0">
                <a:solidFill>
                  <a:srgbClr val="FFFFFF"/>
                </a:solidFill>
                <a:latin typeface="Arial" pitchFamily="34" charset="0"/>
              </a:rPr>
              <a:t>细黑体 </a:t>
            </a:r>
            <a:endParaRPr lang="zh-CN" altLang="en-US" sz="1100" dirty="0">
              <a:solidFill>
                <a:srgbClr val="000000"/>
              </a:solidFill>
              <a:latin typeface="Arial" pitchFamily="34" charset="0"/>
            </a:endParaRPr>
          </a:p>
        </p:txBody>
      </p:sp>
      <p:grpSp>
        <p:nvGrpSpPr>
          <p:cNvPr id="2056" name="Group 22"/>
          <p:cNvGrpSpPr>
            <a:grpSpLocks/>
          </p:cNvGrpSpPr>
          <p:nvPr/>
        </p:nvGrpSpPr>
        <p:grpSpPr bwMode="auto">
          <a:xfrm>
            <a:off x="9324975" y="3367088"/>
            <a:ext cx="919163" cy="3490912"/>
            <a:chOff x="5839" y="2160"/>
            <a:chExt cx="579" cy="2199"/>
          </a:xfrm>
        </p:grpSpPr>
        <p:sp>
          <p:nvSpPr>
            <p:cNvPr id="2061" name="Rectangle 23"/>
            <p:cNvSpPr>
              <a:spLocks noChangeArrowheads="1"/>
            </p:cNvSpPr>
            <p:nvPr userDrawn="1"/>
          </p:nvSpPr>
          <p:spPr bwMode="auto">
            <a:xfrm>
              <a:off x="5839" y="2160"/>
              <a:ext cx="579" cy="21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1425" tIns="45712" rIns="91425" bIns="45712" anchor="ctr">
              <a:spAutoFit/>
            </a:bodyPr>
            <a:lstStyle/>
            <a:p>
              <a:endParaRPr lang="zh-CN" altLang="en-US"/>
            </a:p>
          </p:txBody>
        </p:sp>
        <p:grpSp>
          <p:nvGrpSpPr>
            <p:cNvPr id="2062" name="Group 24"/>
            <p:cNvGrpSpPr>
              <a:grpSpLocks/>
            </p:cNvGrpSpPr>
            <p:nvPr userDrawn="1"/>
          </p:nvGrpSpPr>
          <p:grpSpPr bwMode="auto">
            <a:xfrm>
              <a:off x="5893" y="2387"/>
              <a:ext cx="466" cy="115"/>
              <a:chOff x="5893" y="2387"/>
              <a:chExt cx="466" cy="115"/>
            </a:xfrm>
          </p:grpSpPr>
          <p:sp>
            <p:nvSpPr>
              <p:cNvPr id="2123" name="Rectangle 25"/>
              <p:cNvSpPr>
                <a:spLocks noChangeArrowheads="1"/>
              </p:cNvSpPr>
              <p:nvPr userDrawn="1"/>
            </p:nvSpPr>
            <p:spPr bwMode="auto">
              <a:xfrm flipV="1">
                <a:off x="6010" y="2387"/>
                <a:ext cx="116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24" name="Rectangle 26"/>
              <p:cNvSpPr>
                <a:spLocks noChangeArrowheads="1"/>
              </p:cNvSpPr>
              <p:nvPr userDrawn="1"/>
            </p:nvSpPr>
            <p:spPr bwMode="auto">
              <a:xfrm flipV="1">
                <a:off x="6126" y="2387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25" name="Rectangle 27"/>
              <p:cNvSpPr>
                <a:spLocks noChangeArrowheads="1"/>
              </p:cNvSpPr>
              <p:nvPr userDrawn="1"/>
            </p:nvSpPr>
            <p:spPr bwMode="auto">
              <a:xfrm flipV="1">
                <a:off x="6242" y="2387"/>
                <a:ext cx="117" cy="115"/>
              </a:xfrm>
              <a:prstGeom prst="rect">
                <a:avLst/>
              </a:prstGeom>
              <a:solidFill>
                <a:srgbClr val="99660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26" name="Rectangle 28"/>
              <p:cNvSpPr>
                <a:spLocks noChangeArrowheads="1"/>
              </p:cNvSpPr>
              <p:nvPr userDrawn="1"/>
            </p:nvSpPr>
            <p:spPr bwMode="auto">
              <a:xfrm flipV="1">
                <a:off x="5893" y="2387"/>
                <a:ext cx="117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2063" name="Group 29"/>
            <p:cNvGrpSpPr>
              <a:grpSpLocks/>
            </p:cNvGrpSpPr>
            <p:nvPr userDrawn="1"/>
          </p:nvGrpSpPr>
          <p:grpSpPr bwMode="auto">
            <a:xfrm>
              <a:off x="5893" y="2523"/>
              <a:ext cx="466" cy="115"/>
              <a:chOff x="5893" y="2523"/>
              <a:chExt cx="466" cy="115"/>
            </a:xfrm>
          </p:grpSpPr>
          <p:sp>
            <p:nvSpPr>
              <p:cNvPr id="2119" name="Rectangle 30"/>
              <p:cNvSpPr>
                <a:spLocks noChangeArrowheads="1"/>
              </p:cNvSpPr>
              <p:nvPr userDrawn="1"/>
            </p:nvSpPr>
            <p:spPr bwMode="auto">
              <a:xfrm flipV="1">
                <a:off x="6010" y="2523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20" name="Rectangle 31"/>
              <p:cNvSpPr>
                <a:spLocks noChangeArrowheads="1"/>
              </p:cNvSpPr>
              <p:nvPr userDrawn="1"/>
            </p:nvSpPr>
            <p:spPr bwMode="auto">
              <a:xfrm flipV="1">
                <a:off x="6126" y="2523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21" name="Rectangle 32"/>
              <p:cNvSpPr>
                <a:spLocks noChangeArrowheads="1"/>
              </p:cNvSpPr>
              <p:nvPr userDrawn="1"/>
            </p:nvSpPr>
            <p:spPr bwMode="auto">
              <a:xfrm flipV="1">
                <a:off x="6242" y="2523"/>
                <a:ext cx="117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22" name="Rectangle 33"/>
              <p:cNvSpPr>
                <a:spLocks noChangeArrowheads="1"/>
              </p:cNvSpPr>
              <p:nvPr userDrawn="1"/>
            </p:nvSpPr>
            <p:spPr bwMode="auto">
              <a:xfrm flipV="1">
                <a:off x="5893" y="2523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2064" name="Group 34"/>
            <p:cNvGrpSpPr>
              <a:grpSpLocks/>
            </p:cNvGrpSpPr>
            <p:nvPr userDrawn="1"/>
          </p:nvGrpSpPr>
          <p:grpSpPr bwMode="auto">
            <a:xfrm>
              <a:off x="5893" y="2659"/>
              <a:ext cx="466" cy="115"/>
              <a:chOff x="5893" y="2659"/>
              <a:chExt cx="466" cy="115"/>
            </a:xfrm>
          </p:grpSpPr>
          <p:sp>
            <p:nvSpPr>
              <p:cNvPr id="2115" name="Rectangle 35"/>
              <p:cNvSpPr>
                <a:spLocks noChangeArrowheads="1"/>
              </p:cNvSpPr>
              <p:nvPr userDrawn="1"/>
            </p:nvSpPr>
            <p:spPr bwMode="auto">
              <a:xfrm flipV="1">
                <a:off x="6010" y="2659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16" name="Rectangle 36"/>
              <p:cNvSpPr>
                <a:spLocks noChangeArrowheads="1"/>
              </p:cNvSpPr>
              <p:nvPr userDrawn="1"/>
            </p:nvSpPr>
            <p:spPr bwMode="auto">
              <a:xfrm flipV="1">
                <a:off x="6126" y="2659"/>
                <a:ext cx="116" cy="115"/>
              </a:xfrm>
              <a:prstGeom prst="rect">
                <a:avLst/>
              </a:prstGeom>
              <a:solidFill>
                <a:srgbClr val="00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17" name="Rectangle 37"/>
              <p:cNvSpPr>
                <a:spLocks noChangeArrowheads="1"/>
              </p:cNvSpPr>
              <p:nvPr userDrawn="1"/>
            </p:nvSpPr>
            <p:spPr bwMode="auto">
              <a:xfrm flipV="1">
                <a:off x="6242" y="2659"/>
                <a:ext cx="117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18" name="Rectangle 38"/>
              <p:cNvSpPr>
                <a:spLocks noChangeArrowheads="1"/>
              </p:cNvSpPr>
              <p:nvPr userDrawn="1"/>
            </p:nvSpPr>
            <p:spPr bwMode="auto">
              <a:xfrm flipV="1">
                <a:off x="5893" y="2659"/>
                <a:ext cx="117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2065" name="Group 39"/>
            <p:cNvGrpSpPr>
              <a:grpSpLocks/>
            </p:cNvGrpSpPr>
            <p:nvPr userDrawn="1"/>
          </p:nvGrpSpPr>
          <p:grpSpPr bwMode="auto">
            <a:xfrm>
              <a:off x="5893" y="2251"/>
              <a:ext cx="466" cy="119"/>
              <a:chOff x="5893" y="2251"/>
              <a:chExt cx="466" cy="119"/>
            </a:xfrm>
          </p:grpSpPr>
          <p:sp>
            <p:nvSpPr>
              <p:cNvPr id="2111" name="Rectangle 40"/>
              <p:cNvSpPr>
                <a:spLocks noChangeArrowheads="1"/>
              </p:cNvSpPr>
              <p:nvPr userDrawn="1"/>
            </p:nvSpPr>
            <p:spPr bwMode="auto">
              <a:xfrm flipV="1">
                <a:off x="6126" y="2251"/>
                <a:ext cx="116" cy="119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12" name="Rectangle 41"/>
              <p:cNvSpPr>
                <a:spLocks noChangeArrowheads="1"/>
              </p:cNvSpPr>
              <p:nvPr userDrawn="1"/>
            </p:nvSpPr>
            <p:spPr bwMode="auto">
              <a:xfrm flipV="1">
                <a:off x="6242" y="2251"/>
                <a:ext cx="117" cy="119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13" name="Rectangle 42"/>
              <p:cNvSpPr>
                <a:spLocks noChangeArrowheads="1"/>
              </p:cNvSpPr>
              <p:nvPr userDrawn="1"/>
            </p:nvSpPr>
            <p:spPr bwMode="auto">
              <a:xfrm flipV="1">
                <a:off x="5893" y="2251"/>
                <a:ext cx="117" cy="11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14" name="Rectangle 43"/>
              <p:cNvSpPr>
                <a:spLocks noChangeArrowheads="1"/>
              </p:cNvSpPr>
              <p:nvPr userDrawn="1"/>
            </p:nvSpPr>
            <p:spPr bwMode="auto">
              <a:xfrm flipV="1">
                <a:off x="6010" y="2251"/>
                <a:ext cx="116" cy="119"/>
              </a:xfrm>
              <a:prstGeom prst="rect">
                <a:avLst/>
              </a:prstGeom>
              <a:solidFill>
                <a:srgbClr val="66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2066" name="Group 44"/>
            <p:cNvGrpSpPr>
              <a:grpSpLocks/>
            </p:cNvGrpSpPr>
            <p:nvPr userDrawn="1"/>
          </p:nvGrpSpPr>
          <p:grpSpPr bwMode="auto">
            <a:xfrm>
              <a:off x="5893" y="2886"/>
              <a:ext cx="466" cy="115"/>
              <a:chOff x="5893" y="2886"/>
              <a:chExt cx="466" cy="115"/>
            </a:xfrm>
          </p:grpSpPr>
          <p:sp>
            <p:nvSpPr>
              <p:cNvPr id="2107" name="Rectangle 45"/>
              <p:cNvSpPr>
                <a:spLocks noChangeArrowheads="1"/>
              </p:cNvSpPr>
              <p:nvPr userDrawn="1"/>
            </p:nvSpPr>
            <p:spPr bwMode="auto">
              <a:xfrm flipV="1">
                <a:off x="6010" y="2886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08" name="Rectangle 46"/>
              <p:cNvSpPr>
                <a:spLocks noChangeArrowheads="1"/>
              </p:cNvSpPr>
              <p:nvPr userDrawn="1"/>
            </p:nvSpPr>
            <p:spPr bwMode="auto">
              <a:xfrm flipV="1">
                <a:off x="6126" y="2886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09" name="Rectangle 47"/>
              <p:cNvSpPr>
                <a:spLocks noChangeArrowheads="1"/>
              </p:cNvSpPr>
              <p:nvPr userDrawn="1"/>
            </p:nvSpPr>
            <p:spPr bwMode="auto">
              <a:xfrm flipV="1">
                <a:off x="6242" y="2886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10" name="Rectangle 48"/>
              <p:cNvSpPr>
                <a:spLocks noChangeArrowheads="1"/>
              </p:cNvSpPr>
              <p:nvPr userDrawn="1"/>
            </p:nvSpPr>
            <p:spPr bwMode="auto">
              <a:xfrm flipV="1">
                <a:off x="5893" y="2886"/>
                <a:ext cx="117" cy="11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2067" name="Group 49"/>
            <p:cNvGrpSpPr>
              <a:grpSpLocks/>
            </p:cNvGrpSpPr>
            <p:nvPr userDrawn="1"/>
          </p:nvGrpSpPr>
          <p:grpSpPr bwMode="auto">
            <a:xfrm>
              <a:off x="5893" y="3022"/>
              <a:ext cx="466" cy="115"/>
              <a:chOff x="5893" y="3022"/>
              <a:chExt cx="466" cy="115"/>
            </a:xfrm>
          </p:grpSpPr>
          <p:sp>
            <p:nvSpPr>
              <p:cNvPr id="2103" name="Rectangle 50"/>
              <p:cNvSpPr>
                <a:spLocks noChangeArrowheads="1"/>
              </p:cNvSpPr>
              <p:nvPr userDrawn="1"/>
            </p:nvSpPr>
            <p:spPr bwMode="auto">
              <a:xfrm flipV="1">
                <a:off x="6010" y="3022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04" name="Rectangle 51"/>
              <p:cNvSpPr>
                <a:spLocks noChangeArrowheads="1"/>
              </p:cNvSpPr>
              <p:nvPr userDrawn="1"/>
            </p:nvSpPr>
            <p:spPr bwMode="auto">
              <a:xfrm flipV="1">
                <a:off x="6126" y="3022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05" name="Rectangle 52"/>
              <p:cNvSpPr>
                <a:spLocks noChangeArrowheads="1"/>
              </p:cNvSpPr>
              <p:nvPr userDrawn="1"/>
            </p:nvSpPr>
            <p:spPr bwMode="auto">
              <a:xfrm flipV="1">
                <a:off x="6242" y="3022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06" name="Rectangle 53"/>
              <p:cNvSpPr>
                <a:spLocks noChangeArrowheads="1"/>
              </p:cNvSpPr>
              <p:nvPr userDrawn="1"/>
            </p:nvSpPr>
            <p:spPr bwMode="auto">
              <a:xfrm flipV="1">
                <a:off x="5893" y="3022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2068" name="Group 54"/>
            <p:cNvGrpSpPr>
              <a:grpSpLocks/>
            </p:cNvGrpSpPr>
            <p:nvPr userDrawn="1"/>
          </p:nvGrpSpPr>
          <p:grpSpPr bwMode="auto">
            <a:xfrm>
              <a:off x="5893" y="3158"/>
              <a:ext cx="466" cy="115"/>
              <a:chOff x="5893" y="3158"/>
              <a:chExt cx="466" cy="115"/>
            </a:xfrm>
          </p:grpSpPr>
          <p:sp>
            <p:nvSpPr>
              <p:cNvPr id="2099" name="Rectangle 55"/>
              <p:cNvSpPr>
                <a:spLocks noChangeArrowheads="1"/>
              </p:cNvSpPr>
              <p:nvPr userDrawn="1"/>
            </p:nvSpPr>
            <p:spPr bwMode="auto">
              <a:xfrm flipV="1">
                <a:off x="6010" y="3158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00" name="Rectangle 56"/>
              <p:cNvSpPr>
                <a:spLocks noChangeArrowheads="1"/>
              </p:cNvSpPr>
              <p:nvPr userDrawn="1"/>
            </p:nvSpPr>
            <p:spPr bwMode="auto">
              <a:xfrm flipV="1">
                <a:off x="6126" y="3158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01" name="Rectangle 57"/>
              <p:cNvSpPr>
                <a:spLocks noChangeArrowheads="1"/>
              </p:cNvSpPr>
              <p:nvPr userDrawn="1"/>
            </p:nvSpPr>
            <p:spPr bwMode="auto">
              <a:xfrm flipV="1">
                <a:off x="6242" y="3158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02" name="Rectangle 58"/>
              <p:cNvSpPr>
                <a:spLocks noChangeArrowheads="1"/>
              </p:cNvSpPr>
              <p:nvPr userDrawn="1"/>
            </p:nvSpPr>
            <p:spPr bwMode="auto">
              <a:xfrm flipV="1">
                <a:off x="5893" y="3158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2069" name="Group 59"/>
            <p:cNvGrpSpPr>
              <a:grpSpLocks/>
            </p:cNvGrpSpPr>
            <p:nvPr userDrawn="1"/>
          </p:nvGrpSpPr>
          <p:grpSpPr bwMode="auto">
            <a:xfrm>
              <a:off x="5893" y="3385"/>
              <a:ext cx="466" cy="115"/>
              <a:chOff x="5893" y="3385"/>
              <a:chExt cx="466" cy="115"/>
            </a:xfrm>
          </p:grpSpPr>
          <p:sp>
            <p:nvSpPr>
              <p:cNvPr id="2095" name="Rectangle 60"/>
              <p:cNvSpPr>
                <a:spLocks noChangeArrowheads="1"/>
              </p:cNvSpPr>
              <p:nvPr userDrawn="1"/>
            </p:nvSpPr>
            <p:spPr bwMode="auto">
              <a:xfrm flipV="1">
                <a:off x="6010" y="3385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96" name="Rectangle 61"/>
              <p:cNvSpPr>
                <a:spLocks noChangeArrowheads="1"/>
              </p:cNvSpPr>
              <p:nvPr userDrawn="1"/>
            </p:nvSpPr>
            <p:spPr bwMode="auto">
              <a:xfrm flipV="1">
                <a:off x="6126" y="3385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97" name="Rectangle 62"/>
              <p:cNvSpPr>
                <a:spLocks noChangeArrowheads="1"/>
              </p:cNvSpPr>
              <p:nvPr userDrawn="1"/>
            </p:nvSpPr>
            <p:spPr bwMode="auto">
              <a:xfrm flipV="1">
                <a:off x="6242" y="3385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98" name="Rectangle 63"/>
              <p:cNvSpPr>
                <a:spLocks noChangeArrowheads="1"/>
              </p:cNvSpPr>
              <p:nvPr userDrawn="1"/>
            </p:nvSpPr>
            <p:spPr bwMode="auto">
              <a:xfrm flipV="1">
                <a:off x="5893" y="3385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2070" name="Group 64"/>
            <p:cNvGrpSpPr>
              <a:grpSpLocks/>
            </p:cNvGrpSpPr>
            <p:nvPr userDrawn="1"/>
          </p:nvGrpSpPr>
          <p:grpSpPr bwMode="auto">
            <a:xfrm>
              <a:off x="5893" y="3521"/>
              <a:ext cx="466" cy="115"/>
              <a:chOff x="5893" y="3521"/>
              <a:chExt cx="466" cy="115"/>
            </a:xfrm>
          </p:grpSpPr>
          <p:sp>
            <p:nvSpPr>
              <p:cNvPr id="2091" name="Rectangle 65"/>
              <p:cNvSpPr>
                <a:spLocks noChangeArrowheads="1"/>
              </p:cNvSpPr>
              <p:nvPr userDrawn="1"/>
            </p:nvSpPr>
            <p:spPr bwMode="auto">
              <a:xfrm flipV="1">
                <a:off x="6010" y="3521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92" name="Rectangle 66"/>
              <p:cNvSpPr>
                <a:spLocks noChangeArrowheads="1"/>
              </p:cNvSpPr>
              <p:nvPr userDrawn="1"/>
            </p:nvSpPr>
            <p:spPr bwMode="auto">
              <a:xfrm flipV="1">
                <a:off x="6126" y="3521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93" name="Rectangle 67"/>
              <p:cNvSpPr>
                <a:spLocks noChangeArrowheads="1"/>
              </p:cNvSpPr>
              <p:nvPr userDrawn="1"/>
            </p:nvSpPr>
            <p:spPr bwMode="auto">
              <a:xfrm flipV="1">
                <a:off x="6242" y="3521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94" name="Rectangle 68"/>
              <p:cNvSpPr>
                <a:spLocks noChangeArrowheads="1"/>
              </p:cNvSpPr>
              <p:nvPr userDrawn="1"/>
            </p:nvSpPr>
            <p:spPr bwMode="auto">
              <a:xfrm flipV="1">
                <a:off x="5893" y="3521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2071" name="Group 69"/>
            <p:cNvGrpSpPr>
              <a:grpSpLocks/>
            </p:cNvGrpSpPr>
            <p:nvPr userDrawn="1"/>
          </p:nvGrpSpPr>
          <p:grpSpPr bwMode="auto">
            <a:xfrm>
              <a:off x="5893" y="3657"/>
              <a:ext cx="466" cy="115"/>
              <a:chOff x="5893" y="3657"/>
              <a:chExt cx="466" cy="115"/>
            </a:xfrm>
          </p:grpSpPr>
          <p:sp>
            <p:nvSpPr>
              <p:cNvPr id="2087" name="Rectangle 70"/>
              <p:cNvSpPr>
                <a:spLocks noChangeArrowheads="1"/>
              </p:cNvSpPr>
              <p:nvPr userDrawn="1"/>
            </p:nvSpPr>
            <p:spPr bwMode="auto">
              <a:xfrm flipV="1">
                <a:off x="6010" y="3657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88" name="Rectangle 71"/>
              <p:cNvSpPr>
                <a:spLocks noChangeArrowheads="1"/>
              </p:cNvSpPr>
              <p:nvPr userDrawn="1"/>
            </p:nvSpPr>
            <p:spPr bwMode="auto">
              <a:xfrm flipV="1">
                <a:off x="6126" y="3657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89" name="Rectangle 72"/>
              <p:cNvSpPr>
                <a:spLocks noChangeArrowheads="1"/>
              </p:cNvSpPr>
              <p:nvPr userDrawn="1"/>
            </p:nvSpPr>
            <p:spPr bwMode="auto">
              <a:xfrm flipV="1">
                <a:off x="6242" y="3657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90" name="Rectangle 73"/>
              <p:cNvSpPr>
                <a:spLocks noChangeArrowheads="1"/>
              </p:cNvSpPr>
              <p:nvPr userDrawn="1"/>
            </p:nvSpPr>
            <p:spPr bwMode="auto">
              <a:xfrm flipV="1">
                <a:off x="5893" y="3657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2072" name="Group 74"/>
            <p:cNvGrpSpPr>
              <a:grpSpLocks/>
            </p:cNvGrpSpPr>
            <p:nvPr userDrawn="1"/>
          </p:nvGrpSpPr>
          <p:grpSpPr bwMode="auto">
            <a:xfrm>
              <a:off x="5893" y="3884"/>
              <a:ext cx="466" cy="115"/>
              <a:chOff x="5893" y="3884"/>
              <a:chExt cx="466" cy="115"/>
            </a:xfrm>
          </p:grpSpPr>
          <p:sp>
            <p:nvSpPr>
              <p:cNvPr id="2083" name="Rectangle 75"/>
              <p:cNvSpPr>
                <a:spLocks noChangeArrowheads="1"/>
              </p:cNvSpPr>
              <p:nvPr userDrawn="1"/>
            </p:nvSpPr>
            <p:spPr bwMode="auto">
              <a:xfrm flipV="1">
                <a:off x="6010" y="3884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84" name="Rectangle 76"/>
              <p:cNvSpPr>
                <a:spLocks noChangeArrowheads="1"/>
              </p:cNvSpPr>
              <p:nvPr userDrawn="1"/>
            </p:nvSpPr>
            <p:spPr bwMode="auto">
              <a:xfrm flipV="1">
                <a:off x="6126" y="3884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85" name="Rectangle 77"/>
              <p:cNvSpPr>
                <a:spLocks noChangeArrowheads="1"/>
              </p:cNvSpPr>
              <p:nvPr userDrawn="1"/>
            </p:nvSpPr>
            <p:spPr bwMode="auto">
              <a:xfrm flipV="1">
                <a:off x="6242" y="3884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86" name="Rectangle 78"/>
              <p:cNvSpPr>
                <a:spLocks noChangeArrowheads="1"/>
              </p:cNvSpPr>
              <p:nvPr userDrawn="1"/>
            </p:nvSpPr>
            <p:spPr bwMode="auto">
              <a:xfrm flipV="1">
                <a:off x="5893" y="3884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2073" name="Group 79"/>
            <p:cNvGrpSpPr>
              <a:grpSpLocks/>
            </p:cNvGrpSpPr>
            <p:nvPr userDrawn="1"/>
          </p:nvGrpSpPr>
          <p:grpSpPr bwMode="auto">
            <a:xfrm>
              <a:off x="5893" y="4026"/>
              <a:ext cx="466" cy="115"/>
              <a:chOff x="5893" y="4026"/>
              <a:chExt cx="466" cy="115"/>
            </a:xfrm>
          </p:grpSpPr>
          <p:sp>
            <p:nvSpPr>
              <p:cNvPr id="2079" name="Rectangle 80"/>
              <p:cNvSpPr>
                <a:spLocks noChangeArrowheads="1"/>
              </p:cNvSpPr>
              <p:nvPr userDrawn="1"/>
            </p:nvSpPr>
            <p:spPr bwMode="auto">
              <a:xfrm flipV="1">
                <a:off x="6010" y="4026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80" name="Rectangle 81"/>
              <p:cNvSpPr>
                <a:spLocks noChangeArrowheads="1"/>
              </p:cNvSpPr>
              <p:nvPr userDrawn="1"/>
            </p:nvSpPr>
            <p:spPr bwMode="auto">
              <a:xfrm flipV="1">
                <a:off x="6126" y="4026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81" name="Rectangle 82"/>
              <p:cNvSpPr>
                <a:spLocks noChangeArrowheads="1"/>
              </p:cNvSpPr>
              <p:nvPr userDrawn="1"/>
            </p:nvSpPr>
            <p:spPr bwMode="auto">
              <a:xfrm flipV="1">
                <a:off x="6242" y="4026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82" name="Rectangle 83"/>
              <p:cNvSpPr>
                <a:spLocks noChangeArrowheads="1"/>
              </p:cNvSpPr>
              <p:nvPr userDrawn="1"/>
            </p:nvSpPr>
            <p:spPr bwMode="auto">
              <a:xfrm flipV="1">
                <a:off x="5893" y="4026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2074" name="Group 84"/>
            <p:cNvGrpSpPr>
              <a:grpSpLocks/>
            </p:cNvGrpSpPr>
            <p:nvPr userDrawn="1"/>
          </p:nvGrpSpPr>
          <p:grpSpPr bwMode="auto">
            <a:xfrm>
              <a:off x="5893" y="4167"/>
              <a:ext cx="466" cy="115"/>
              <a:chOff x="5893" y="4167"/>
              <a:chExt cx="466" cy="115"/>
            </a:xfrm>
          </p:grpSpPr>
          <p:sp>
            <p:nvSpPr>
              <p:cNvPr id="2075" name="Rectangle 85"/>
              <p:cNvSpPr>
                <a:spLocks noChangeArrowheads="1"/>
              </p:cNvSpPr>
              <p:nvPr userDrawn="1"/>
            </p:nvSpPr>
            <p:spPr bwMode="auto">
              <a:xfrm flipV="1">
                <a:off x="6010" y="4167"/>
                <a:ext cx="116" cy="11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76" name="Rectangle 86"/>
              <p:cNvSpPr>
                <a:spLocks noChangeArrowheads="1"/>
              </p:cNvSpPr>
              <p:nvPr userDrawn="1"/>
            </p:nvSpPr>
            <p:spPr bwMode="auto">
              <a:xfrm flipV="1">
                <a:off x="6126" y="4167"/>
                <a:ext cx="116" cy="11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77" name="Rectangle 87"/>
              <p:cNvSpPr>
                <a:spLocks noChangeArrowheads="1"/>
              </p:cNvSpPr>
              <p:nvPr userDrawn="1"/>
            </p:nvSpPr>
            <p:spPr bwMode="auto">
              <a:xfrm flipV="1">
                <a:off x="6242" y="4167"/>
                <a:ext cx="117" cy="11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78" name="Rectangle 88"/>
              <p:cNvSpPr>
                <a:spLocks noChangeArrowheads="1"/>
              </p:cNvSpPr>
              <p:nvPr userDrawn="1"/>
            </p:nvSpPr>
            <p:spPr bwMode="auto">
              <a:xfrm flipV="1">
                <a:off x="5893" y="4167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2057" name="Rectangle 89"/>
          <p:cNvSpPr>
            <a:spLocks noChangeArrowheads="1"/>
          </p:cNvSpPr>
          <p:nvPr/>
        </p:nvSpPr>
        <p:spPr bwMode="auto">
          <a:xfrm>
            <a:off x="9251950" y="1341438"/>
            <a:ext cx="1192213" cy="172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配色参考方案：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建议同一页面内不超过四种颜色，以下是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13</a:t>
            </a: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组配色方案，同一页面内只选择一组使用。（仅供参考）</a:t>
            </a:r>
          </a:p>
        </p:txBody>
      </p:sp>
      <p:sp>
        <p:nvSpPr>
          <p:cNvPr id="2058" name="Rectangle 90"/>
          <p:cNvSpPr>
            <a:spLocks noChangeArrowheads="1"/>
          </p:cNvSpPr>
          <p:nvPr/>
        </p:nvSpPr>
        <p:spPr bwMode="auto">
          <a:xfrm>
            <a:off x="9251950" y="7938"/>
            <a:ext cx="1120775" cy="68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客户或者合作伙伴的标志放在右上角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.</a:t>
            </a:r>
            <a:endParaRPr lang="zh-CN" altLang="en-US" sz="110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152" name="Text Box 5"/>
          <p:cNvSpPr txBox="1">
            <a:spLocks noChangeArrowheads="1"/>
          </p:cNvSpPr>
          <p:nvPr/>
        </p:nvSpPr>
        <p:spPr bwMode="auto">
          <a:xfrm>
            <a:off x="755650" y="6230938"/>
            <a:ext cx="29670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zh-CN" sz="1400" dirty="0" smtClean="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t>HUAWEI TECHNOLOGIES CO., LTD.</a:t>
            </a:r>
          </a:p>
        </p:txBody>
      </p:sp>
      <p:sp>
        <p:nvSpPr>
          <p:cNvPr id="153" name="Text Box 7"/>
          <p:cNvSpPr txBox="1">
            <a:spLocks noChangeArrowheads="1"/>
          </p:cNvSpPr>
          <p:nvPr/>
        </p:nvSpPr>
        <p:spPr bwMode="auto">
          <a:xfrm>
            <a:off x="7229475" y="4019550"/>
            <a:ext cx="12588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zh-CN" sz="1000" smtClean="0">
                <a:solidFill>
                  <a:srgbClr val="FFFFFF"/>
                </a:solidFill>
                <a:latin typeface="FrutigerNext LT Bold" pitchFamily="34" charset="0"/>
                <a:ea typeface="MS PGothic" pitchFamily="34" charset="-128"/>
              </a:rPr>
              <a:t>www.huawei.com</a:t>
            </a:r>
          </a:p>
        </p:txBody>
      </p:sp>
      <p:pic>
        <p:nvPicPr>
          <p:cNvPr id="79" name="Picture 6" descr="Logo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669213" y="5684838"/>
            <a:ext cx="706437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</p:sldLayoutIdLst>
  <p:transition advClick="0" advTm="8000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n-lt"/>
          <a:ea typeface="黑体" pitchFamily="49" charset="-122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黑体" pitchFamily="49" charset="-122"/>
          <a:ea typeface="黑体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黑体" pitchFamily="49" charset="-122"/>
          <a:ea typeface="黑体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黑体" pitchFamily="49" charset="-122"/>
          <a:ea typeface="黑体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黑体" pitchFamily="49" charset="-122"/>
          <a:ea typeface="黑体" pitchFamily="49" charset="-122"/>
          <a:cs typeface="宋体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›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FrutigerNext LT Medium" pitchFamily="34" charset="0"/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 Box 5"/>
          <p:cNvSpPr txBox="1">
            <a:spLocks noChangeArrowheads="1"/>
          </p:cNvSpPr>
          <p:nvPr/>
        </p:nvSpPr>
        <p:spPr bwMode="auto">
          <a:xfrm>
            <a:off x="755650" y="6219825"/>
            <a:ext cx="29670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zh-CN" sz="1400" dirty="0" smtClean="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t>HUAWEI TECHNOLOGIES CO., LTD.</a:t>
            </a:r>
          </a:p>
        </p:txBody>
      </p:sp>
      <p:pic>
        <p:nvPicPr>
          <p:cNvPr id="5125" name="Picture 6" descr="Logo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669213" y="5684838"/>
            <a:ext cx="706437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4508500"/>
            <a:ext cx="554831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5128" name="Rectangle 13"/>
          <p:cNvSpPr>
            <a:spLocks noChangeArrowheads="1"/>
          </p:cNvSpPr>
          <p:nvPr/>
        </p:nvSpPr>
        <p:spPr bwMode="auto">
          <a:xfrm>
            <a:off x="7235825" y="476250"/>
            <a:ext cx="14652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784225" eaLnBrk="0" hangingPunct="0"/>
            <a:r>
              <a:rPr lang="en-US" altLang="zh-CN" sz="1400" b="1">
                <a:solidFill>
                  <a:srgbClr val="666666"/>
                </a:solidFill>
                <a:latin typeface="FrutigerNext LT Bold" pitchFamily="34" charset="0"/>
                <a:ea typeface="MS PGothic" pitchFamily="34" charset="-128"/>
              </a:rPr>
              <a:t>Security Level: </a:t>
            </a:r>
          </a:p>
        </p:txBody>
      </p:sp>
      <p:sp>
        <p:nvSpPr>
          <p:cNvPr id="85" name="Rectangle 19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55650" y="479425"/>
            <a:ext cx="21336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B2B2B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400">
                <a:latin typeface="+mn-lt"/>
                <a:ea typeface="+mj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30" name="Rectangle 17"/>
          <p:cNvSpPr>
            <a:spLocks noChangeArrowheads="1"/>
          </p:cNvSpPr>
          <p:nvPr/>
        </p:nvSpPr>
        <p:spPr bwMode="auto">
          <a:xfrm>
            <a:off x="-1952625" y="692150"/>
            <a:ext cx="1844675" cy="550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英文标题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:32-35pt  </a:t>
            </a:r>
            <a:endParaRPr lang="zh-CN" altLang="en-US" sz="1100">
              <a:solidFill>
                <a:srgbClr val="FFFFFF"/>
              </a:solidFill>
              <a:latin typeface="Arial" pitchFamily="34" charset="0"/>
            </a:endParaRP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: R153 G0 B0</a:t>
            </a: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:</a:t>
            </a: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FrutigerNext LT Medium</a:t>
            </a: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: Arial</a:t>
            </a:r>
          </a:p>
          <a:p>
            <a:pPr marL="342900" indent="-342900" algn="r">
              <a:lnSpc>
                <a:spcPct val="75000"/>
              </a:lnSpc>
              <a:spcBef>
                <a:spcPct val="20000"/>
              </a:spcBef>
            </a:pPr>
            <a:endParaRPr lang="en-US" altLang="zh-CN" sz="1100">
              <a:solidFill>
                <a:srgbClr val="FFFFFF"/>
              </a:solidFill>
              <a:latin typeface="Arial" pitchFamily="34" charset="0"/>
            </a:endParaRP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中文标题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:30-32pt  </a:t>
            </a:r>
            <a:endParaRPr lang="zh-CN" altLang="en-US" sz="1100">
              <a:solidFill>
                <a:srgbClr val="FFFFFF"/>
              </a:solidFill>
              <a:latin typeface="Arial" pitchFamily="34" charset="0"/>
            </a:endParaRP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: R153 G0 B0</a:t>
            </a: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黑体</a:t>
            </a: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endParaRPr lang="zh-CN" altLang="en-US" sz="1100">
              <a:solidFill>
                <a:srgbClr val="FFFFFF"/>
              </a:solidFill>
              <a:latin typeface="Arial" pitchFamily="34" charset="0"/>
            </a:endParaRP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endParaRPr lang="zh-CN" altLang="en-US" sz="1100">
              <a:solidFill>
                <a:srgbClr val="FFFFFF"/>
              </a:solidFill>
              <a:latin typeface="Arial" pitchFamily="34" charset="0"/>
            </a:endParaRP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endParaRPr lang="zh-CN" altLang="en-US" sz="1100">
              <a:solidFill>
                <a:srgbClr val="FFFFFF"/>
              </a:solidFill>
              <a:latin typeface="Arial" pitchFamily="34" charset="0"/>
            </a:endParaRP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英文正文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:20-22pt</a:t>
            </a: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子目录 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) :18pt  </a:t>
            </a: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黑色</a:t>
            </a: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:</a:t>
            </a: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FrutigerNext LT Regular</a:t>
            </a: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: Arial</a:t>
            </a:r>
          </a:p>
          <a:p>
            <a:pPr marL="342900" indent="-342900" algn="r">
              <a:lnSpc>
                <a:spcPct val="75000"/>
              </a:lnSpc>
              <a:spcBef>
                <a:spcPct val="20000"/>
              </a:spcBef>
            </a:pPr>
            <a:endParaRPr lang="en-US" altLang="zh-CN" sz="1100">
              <a:solidFill>
                <a:srgbClr val="FFFFFF"/>
              </a:solidFill>
              <a:latin typeface="Arial" pitchFamily="34" charset="0"/>
            </a:endParaRP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中文正文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:18-20pt</a:t>
            </a: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子目录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):18pt </a:t>
            </a:r>
            <a:endParaRPr lang="zh-CN" altLang="en-US" sz="1100">
              <a:solidFill>
                <a:srgbClr val="FFFFFF"/>
              </a:solidFill>
              <a:latin typeface="Arial" pitchFamily="34" charset="0"/>
            </a:endParaRP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黑色</a:t>
            </a: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细黑体 </a:t>
            </a:r>
            <a:endParaRPr lang="zh-CN" altLang="en-US" sz="1100">
              <a:solidFill>
                <a:srgbClr val="000000"/>
              </a:solidFill>
              <a:latin typeface="Arial" pitchFamily="34" charset="0"/>
            </a:endParaRPr>
          </a:p>
        </p:txBody>
      </p:sp>
      <p:grpSp>
        <p:nvGrpSpPr>
          <p:cNvPr id="5131" name="Group 85"/>
          <p:cNvGrpSpPr>
            <a:grpSpLocks/>
          </p:cNvGrpSpPr>
          <p:nvPr/>
        </p:nvGrpSpPr>
        <p:grpSpPr bwMode="auto">
          <a:xfrm>
            <a:off x="9324975" y="3367088"/>
            <a:ext cx="919163" cy="3490912"/>
            <a:chOff x="5839" y="2160"/>
            <a:chExt cx="579" cy="2199"/>
          </a:xfrm>
        </p:grpSpPr>
        <p:sp>
          <p:nvSpPr>
            <p:cNvPr id="5134" name="Rectangle 86"/>
            <p:cNvSpPr>
              <a:spLocks noChangeArrowheads="1"/>
            </p:cNvSpPr>
            <p:nvPr userDrawn="1"/>
          </p:nvSpPr>
          <p:spPr bwMode="auto">
            <a:xfrm>
              <a:off x="5839" y="2160"/>
              <a:ext cx="579" cy="21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1425" tIns="45712" rIns="91425" bIns="45712" anchor="ctr">
              <a:spAutoFit/>
            </a:bodyPr>
            <a:lstStyle/>
            <a:p>
              <a:endParaRPr lang="zh-CN" altLang="en-US"/>
            </a:p>
          </p:txBody>
        </p:sp>
        <p:grpSp>
          <p:nvGrpSpPr>
            <p:cNvPr id="5135" name="Group 87"/>
            <p:cNvGrpSpPr>
              <a:grpSpLocks/>
            </p:cNvGrpSpPr>
            <p:nvPr userDrawn="1"/>
          </p:nvGrpSpPr>
          <p:grpSpPr bwMode="auto">
            <a:xfrm>
              <a:off x="5893" y="2387"/>
              <a:ext cx="466" cy="115"/>
              <a:chOff x="5893" y="2387"/>
              <a:chExt cx="466" cy="115"/>
            </a:xfrm>
          </p:grpSpPr>
          <p:sp>
            <p:nvSpPr>
              <p:cNvPr id="5196" name="Rectangle 88"/>
              <p:cNvSpPr>
                <a:spLocks noChangeArrowheads="1"/>
              </p:cNvSpPr>
              <p:nvPr userDrawn="1"/>
            </p:nvSpPr>
            <p:spPr bwMode="auto">
              <a:xfrm flipV="1">
                <a:off x="6010" y="2387"/>
                <a:ext cx="116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197" name="Rectangle 89"/>
              <p:cNvSpPr>
                <a:spLocks noChangeArrowheads="1"/>
              </p:cNvSpPr>
              <p:nvPr userDrawn="1"/>
            </p:nvSpPr>
            <p:spPr bwMode="auto">
              <a:xfrm flipV="1">
                <a:off x="6126" y="2387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198" name="Rectangle 90"/>
              <p:cNvSpPr>
                <a:spLocks noChangeArrowheads="1"/>
              </p:cNvSpPr>
              <p:nvPr userDrawn="1"/>
            </p:nvSpPr>
            <p:spPr bwMode="auto">
              <a:xfrm flipV="1">
                <a:off x="6242" y="2387"/>
                <a:ext cx="117" cy="115"/>
              </a:xfrm>
              <a:prstGeom prst="rect">
                <a:avLst/>
              </a:prstGeom>
              <a:solidFill>
                <a:srgbClr val="99660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199" name="Rectangle 91"/>
              <p:cNvSpPr>
                <a:spLocks noChangeArrowheads="1"/>
              </p:cNvSpPr>
              <p:nvPr userDrawn="1"/>
            </p:nvSpPr>
            <p:spPr bwMode="auto">
              <a:xfrm flipV="1">
                <a:off x="5893" y="2387"/>
                <a:ext cx="117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5136" name="Group 92"/>
            <p:cNvGrpSpPr>
              <a:grpSpLocks/>
            </p:cNvGrpSpPr>
            <p:nvPr userDrawn="1"/>
          </p:nvGrpSpPr>
          <p:grpSpPr bwMode="auto">
            <a:xfrm>
              <a:off x="5893" y="2523"/>
              <a:ext cx="466" cy="115"/>
              <a:chOff x="5893" y="2523"/>
              <a:chExt cx="466" cy="115"/>
            </a:xfrm>
          </p:grpSpPr>
          <p:sp>
            <p:nvSpPr>
              <p:cNvPr id="5192" name="Rectangle 93"/>
              <p:cNvSpPr>
                <a:spLocks noChangeArrowheads="1"/>
              </p:cNvSpPr>
              <p:nvPr userDrawn="1"/>
            </p:nvSpPr>
            <p:spPr bwMode="auto">
              <a:xfrm flipV="1">
                <a:off x="6010" y="2523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193" name="Rectangle 94"/>
              <p:cNvSpPr>
                <a:spLocks noChangeArrowheads="1"/>
              </p:cNvSpPr>
              <p:nvPr userDrawn="1"/>
            </p:nvSpPr>
            <p:spPr bwMode="auto">
              <a:xfrm flipV="1">
                <a:off x="6126" y="2523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194" name="Rectangle 95"/>
              <p:cNvSpPr>
                <a:spLocks noChangeArrowheads="1"/>
              </p:cNvSpPr>
              <p:nvPr userDrawn="1"/>
            </p:nvSpPr>
            <p:spPr bwMode="auto">
              <a:xfrm flipV="1">
                <a:off x="6242" y="2523"/>
                <a:ext cx="117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195" name="Rectangle 96"/>
              <p:cNvSpPr>
                <a:spLocks noChangeArrowheads="1"/>
              </p:cNvSpPr>
              <p:nvPr userDrawn="1"/>
            </p:nvSpPr>
            <p:spPr bwMode="auto">
              <a:xfrm flipV="1">
                <a:off x="5893" y="2523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5137" name="Group 97"/>
            <p:cNvGrpSpPr>
              <a:grpSpLocks/>
            </p:cNvGrpSpPr>
            <p:nvPr userDrawn="1"/>
          </p:nvGrpSpPr>
          <p:grpSpPr bwMode="auto">
            <a:xfrm>
              <a:off x="5893" y="2659"/>
              <a:ext cx="466" cy="115"/>
              <a:chOff x="5893" y="2659"/>
              <a:chExt cx="466" cy="115"/>
            </a:xfrm>
          </p:grpSpPr>
          <p:sp>
            <p:nvSpPr>
              <p:cNvPr id="5188" name="Rectangle 98"/>
              <p:cNvSpPr>
                <a:spLocks noChangeArrowheads="1"/>
              </p:cNvSpPr>
              <p:nvPr userDrawn="1"/>
            </p:nvSpPr>
            <p:spPr bwMode="auto">
              <a:xfrm flipV="1">
                <a:off x="6010" y="2659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189" name="Rectangle 99"/>
              <p:cNvSpPr>
                <a:spLocks noChangeArrowheads="1"/>
              </p:cNvSpPr>
              <p:nvPr userDrawn="1"/>
            </p:nvSpPr>
            <p:spPr bwMode="auto">
              <a:xfrm flipV="1">
                <a:off x="6126" y="2659"/>
                <a:ext cx="116" cy="115"/>
              </a:xfrm>
              <a:prstGeom prst="rect">
                <a:avLst/>
              </a:prstGeom>
              <a:solidFill>
                <a:srgbClr val="00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190" name="Rectangle 100"/>
              <p:cNvSpPr>
                <a:spLocks noChangeArrowheads="1"/>
              </p:cNvSpPr>
              <p:nvPr userDrawn="1"/>
            </p:nvSpPr>
            <p:spPr bwMode="auto">
              <a:xfrm flipV="1">
                <a:off x="6242" y="2659"/>
                <a:ext cx="117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191" name="Rectangle 101"/>
              <p:cNvSpPr>
                <a:spLocks noChangeArrowheads="1"/>
              </p:cNvSpPr>
              <p:nvPr userDrawn="1"/>
            </p:nvSpPr>
            <p:spPr bwMode="auto">
              <a:xfrm flipV="1">
                <a:off x="5893" y="2659"/>
                <a:ext cx="117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5138" name="Group 102"/>
            <p:cNvGrpSpPr>
              <a:grpSpLocks/>
            </p:cNvGrpSpPr>
            <p:nvPr userDrawn="1"/>
          </p:nvGrpSpPr>
          <p:grpSpPr bwMode="auto">
            <a:xfrm>
              <a:off x="5893" y="2251"/>
              <a:ext cx="466" cy="119"/>
              <a:chOff x="5893" y="2251"/>
              <a:chExt cx="466" cy="119"/>
            </a:xfrm>
          </p:grpSpPr>
          <p:sp>
            <p:nvSpPr>
              <p:cNvPr id="5184" name="Rectangle 103"/>
              <p:cNvSpPr>
                <a:spLocks noChangeArrowheads="1"/>
              </p:cNvSpPr>
              <p:nvPr userDrawn="1"/>
            </p:nvSpPr>
            <p:spPr bwMode="auto">
              <a:xfrm flipV="1">
                <a:off x="6126" y="2251"/>
                <a:ext cx="116" cy="119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185" name="Rectangle 104"/>
              <p:cNvSpPr>
                <a:spLocks noChangeArrowheads="1"/>
              </p:cNvSpPr>
              <p:nvPr userDrawn="1"/>
            </p:nvSpPr>
            <p:spPr bwMode="auto">
              <a:xfrm flipV="1">
                <a:off x="6242" y="2251"/>
                <a:ext cx="117" cy="119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186" name="Rectangle 105"/>
              <p:cNvSpPr>
                <a:spLocks noChangeArrowheads="1"/>
              </p:cNvSpPr>
              <p:nvPr userDrawn="1"/>
            </p:nvSpPr>
            <p:spPr bwMode="auto">
              <a:xfrm flipV="1">
                <a:off x="5893" y="2251"/>
                <a:ext cx="117" cy="11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187" name="Rectangle 106"/>
              <p:cNvSpPr>
                <a:spLocks noChangeArrowheads="1"/>
              </p:cNvSpPr>
              <p:nvPr userDrawn="1"/>
            </p:nvSpPr>
            <p:spPr bwMode="auto">
              <a:xfrm flipV="1">
                <a:off x="6010" y="2251"/>
                <a:ext cx="116" cy="119"/>
              </a:xfrm>
              <a:prstGeom prst="rect">
                <a:avLst/>
              </a:prstGeom>
              <a:solidFill>
                <a:srgbClr val="66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5139" name="Group 107"/>
            <p:cNvGrpSpPr>
              <a:grpSpLocks/>
            </p:cNvGrpSpPr>
            <p:nvPr userDrawn="1"/>
          </p:nvGrpSpPr>
          <p:grpSpPr bwMode="auto">
            <a:xfrm>
              <a:off x="5893" y="2886"/>
              <a:ext cx="466" cy="115"/>
              <a:chOff x="5893" y="2886"/>
              <a:chExt cx="466" cy="115"/>
            </a:xfrm>
          </p:grpSpPr>
          <p:sp>
            <p:nvSpPr>
              <p:cNvPr id="5180" name="Rectangle 108"/>
              <p:cNvSpPr>
                <a:spLocks noChangeArrowheads="1"/>
              </p:cNvSpPr>
              <p:nvPr userDrawn="1"/>
            </p:nvSpPr>
            <p:spPr bwMode="auto">
              <a:xfrm flipV="1">
                <a:off x="6010" y="2886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181" name="Rectangle 109"/>
              <p:cNvSpPr>
                <a:spLocks noChangeArrowheads="1"/>
              </p:cNvSpPr>
              <p:nvPr userDrawn="1"/>
            </p:nvSpPr>
            <p:spPr bwMode="auto">
              <a:xfrm flipV="1">
                <a:off x="6126" y="2886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182" name="Rectangle 110"/>
              <p:cNvSpPr>
                <a:spLocks noChangeArrowheads="1"/>
              </p:cNvSpPr>
              <p:nvPr userDrawn="1"/>
            </p:nvSpPr>
            <p:spPr bwMode="auto">
              <a:xfrm flipV="1">
                <a:off x="6242" y="2886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183" name="Rectangle 111"/>
              <p:cNvSpPr>
                <a:spLocks noChangeArrowheads="1"/>
              </p:cNvSpPr>
              <p:nvPr userDrawn="1"/>
            </p:nvSpPr>
            <p:spPr bwMode="auto">
              <a:xfrm flipV="1">
                <a:off x="5893" y="2886"/>
                <a:ext cx="117" cy="11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5140" name="Group 112"/>
            <p:cNvGrpSpPr>
              <a:grpSpLocks/>
            </p:cNvGrpSpPr>
            <p:nvPr userDrawn="1"/>
          </p:nvGrpSpPr>
          <p:grpSpPr bwMode="auto">
            <a:xfrm>
              <a:off x="5893" y="3022"/>
              <a:ext cx="466" cy="115"/>
              <a:chOff x="5893" y="3022"/>
              <a:chExt cx="466" cy="115"/>
            </a:xfrm>
          </p:grpSpPr>
          <p:sp>
            <p:nvSpPr>
              <p:cNvPr id="5176" name="Rectangle 113"/>
              <p:cNvSpPr>
                <a:spLocks noChangeArrowheads="1"/>
              </p:cNvSpPr>
              <p:nvPr userDrawn="1"/>
            </p:nvSpPr>
            <p:spPr bwMode="auto">
              <a:xfrm flipV="1">
                <a:off x="6010" y="3022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177" name="Rectangle 114"/>
              <p:cNvSpPr>
                <a:spLocks noChangeArrowheads="1"/>
              </p:cNvSpPr>
              <p:nvPr userDrawn="1"/>
            </p:nvSpPr>
            <p:spPr bwMode="auto">
              <a:xfrm flipV="1">
                <a:off x="6126" y="3022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178" name="Rectangle 115"/>
              <p:cNvSpPr>
                <a:spLocks noChangeArrowheads="1"/>
              </p:cNvSpPr>
              <p:nvPr userDrawn="1"/>
            </p:nvSpPr>
            <p:spPr bwMode="auto">
              <a:xfrm flipV="1">
                <a:off x="6242" y="3022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179" name="Rectangle 116"/>
              <p:cNvSpPr>
                <a:spLocks noChangeArrowheads="1"/>
              </p:cNvSpPr>
              <p:nvPr userDrawn="1"/>
            </p:nvSpPr>
            <p:spPr bwMode="auto">
              <a:xfrm flipV="1">
                <a:off x="5893" y="3022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5141" name="Group 117"/>
            <p:cNvGrpSpPr>
              <a:grpSpLocks/>
            </p:cNvGrpSpPr>
            <p:nvPr userDrawn="1"/>
          </p:nvGrpSpPr>
          <p:grpSpPr bwMode="auto">
            <a:xfrm>
              <a:off x="5893" y="3158"/>
              <a:ext cx="466" cy="115"/>
              <a:chOff x="5893" y="3158"/>
              <a:chExt cx="466" cy="115"/>
            </a:xfrm>
          </p:grpSpPr>
          <p:sp>
            <p:nvSpPr>
              <p:cNvPr id="5172" name="Rectangle 118"/>
              <p:cNvSpPr>
                <a:spLocks noChangeArrowheads="1"/>
              </p:cNvSpPr>
              <p:nvPr userDrawn="1"/>
            </p:nvSpPr>
            <p:spPr bwMode="auto">
              <a:xfrm flipV="1">
                <a:off x="6010" y="3158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173" name="Rectangle 119"/>
              <p:cNvSpPr>
                <a:spLocks noChangeArrowheads="1"/>
              </p:cNvSpPr>
              <p:nvPr userDrawn="1"/>
            </p:nvSpPr>
            <p:spPr bwMode="auto">
              <a:xfrm flipV="1">
                <a:off x="6126" y="3158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174" name="Rectangle 120"/>
              <p:cNvSpPr>
                <a:spLocks noChangeArrowheads="1"/>
              </p:cNvSpPr>
              <p:nvPr userDrawn="1"/>
            </p:nvSpPr>
            <p:spPr bwMode="auto">
              <a:xfrm flipV="1">
                <a:off x="6242" y="3158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175" name="Rectangle 121"/>
              <p:cNvSpPr>
                <a:spLocks noChangeArrowheads="1"/>
              </p:cNvSpPr>
              <p:nvPr userDrawn="1"/>
            </p:nvSpPr>
            <p:spPr bwMode="auto">
              <a:xfrm flipV="1">
                <a:off x="5893" y="3158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5142" name="Group 122"/>
            <p:cNvGrpSpPr>
              <a:grpSpLocks/>
            </p:cNvGrpSpPr>
            <p:nvPr userDrawn="1"/>
          </p:nvGrpSpPr>
          <p:grpSpPr bwMode="auto">
            <a:xfrm>
              <a:off x="5893" y="3385"/>
              <a:ext cx="466" cy="115"/>
              <a:chOff x="5893" y="3385"/>
              <a:chExt cx="466" cy="115"/>
            </a:xfrm>
          </p:grpSpPr>
          <p:sp>
            <p:nvSpPr>
              <p:cNvPr id="5168" name="Rectangle 123"/>
              <p:cNvSpPr>
                <a:spLocks noChangeArrowheads="1"/>
              </p:cNvSpPr>
              <p:nvPr userDrawn="1"/>
            </p:nvSpPr>
            <p:spPr bwMode="auto">
              <a:xfrm flipV="1">
                <a:off x="6010" y="3385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169" name="Rectangle 124"/>
              <p:cNvSpPr>
                <a:spLocks noChangeArrowheads="1"/>
              </p:cNvSpPr>
              <p:nvPr userDrawn="1"/>
            </p:nvSpPr>
            <p:spPr bwMode="auto">
              <a:xfrm flipV="1">
                <a:off x="6126" y="3385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170" name="Rectangle 125"/>
              <p:cNvSpPr>
                <a:spLocks noChangeArrowheads="1"/>
              </p:cNvSpPr>
              <p:nvPr userDrawn="1"/>
            </p:nvSpPr>
            <p:spPr bwMode="auto">
              <a:xfrm flipV="1">
                <a:off x="6242" y="3385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171" name="Rectangle 126"/>
              <p:cNvSpPr>
                <a:spLocks noChangeArrowheads="1"/>
              </p:cNvSpPr>
              <p:nvPr userDrawn="1"/>
            </p:nvSpPr>
            <p:spPr bwMode="auto">
              <a:xfrm flipV="1">
                <a:off x="5893" y="3385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5143" name="Group 127"/>
            <p:cNvGrpSpPr>
              <a:grpSpLocks/>
            </p:cNvGrpSpPr>
            <p:nvPr userDrawn="1"/>
          </p:nvGrpSpPr>
          <p:grpSpPr bwMode="auto">
            <a:xfrm>
              <a:off x="5893" y="3521"/>
              <a:ext cx="466" cy="115"/>
              <a:chOff x="5893" y="3521"/>
              <a:chExt cx="466" cy="115"/>
            </a:xfrm>
          </p:grpSpPr>
          <p:sp>
            <p:nvSpPr>
              <p:cNvPr id="5164" name="Rectangle 128"/>
              <p:cNvSpPr>
                <a:spLocks noChangeArrowheads="1"/>
              </p:cNvSpPr>
              <p:nvPr userDrawn="1"/>
            </p:nvSpPr>
            <p:spPr bwMode="auto">
              <a:xfrm flipV="1">
                <a:off x="6010" y="3521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165" name="Rectangle 129"/>
              <p:cNvSpPr>
                <a:spLocks noChangeArrowheads="1"/>
              </p:cNvSpPr>
              <p:nvPr userDrawn="1"/>
            </p:nvSpPr>
            <p:spPr bwMode="auto">
              <a:xfrm flipV="1">
                <a:off x="6126" y="3521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166" name="Rectangle 130"/>
              <p:cNvSpPr>
                <a:spLocks noChangeArrowheads="1"/>
              </p:cNvSpPr>
              <p:nvPr userDrawn="1"/>
            </p:nvSpPr>
            <p:spPr bwMode="auto">
              <a:xfrm flipV="1">
                <a:off x="6242" y="3521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167" name="Rectangle 131"/>
              <p:cNvSpPr>
                <a:spLocks noChangeArrowheads="1"/>
              </p:cNvSpPr>
              <p:nvPr userDrawn="1"/>
            </p:nvSpPr>
            <p:spPr bwMode="auto">
              <a:xfrm flipV="1">
                <a:off x="5893" y="3521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5144" name="Group 132"/>
            <p:cNvGrpSpPr>
              <a:grpSpLocks/>
            </p:cNvGrpSpPr>
            <p:nvPr userDrawn="1"/>
          </p:nvGrpSpPr>
          <p:grpSpPr bwMode="auto">
            <a:xfrm>
              <a:off x="5893" y="3657"/>
              <a:ext cx="466" cy="115"/>
              <a:chOff x="5893" y="3657"/>
              <a:chExt cx="466" cy="115"/>
            </a:xfrm>
          </p:grpSpPr>
          <p:sp>
            <p:nvSpPr>
              <p:cNvPr id="5160" name="Rectangle 133"/>
              <p:cNvSpPr>
                <a:spLocks noChangeArrowheads="1"/>
              </p:cNvSpPr>
              <p:nvPr userDrawn="1"/>
            </p:nvSpPr>
            <p:spPr bwMode="auto">
              <a:xfrm flipV="1">
                <a:off x="6010" y="3657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161" name="Rectangle 134"/>
              <p:cNvSpPr>
                <a:spLocks noChangeArrowheads="1"/>
              </p:cNvSpPr>
              <p:nvPr userDrawn="1"/>
            </p:nvSpPr>
            <p:spPr bwMode="auto">
              <a:xfrm flipV="1">
                <a:off x="6126" y="3657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162" name="Rectangle 135"/>
              <p:cNvSpPr>
                <a:spLocks noChangeArrowheads="1"/>
              </p:cNvSpPr>
              <p:nvPr userDrawn="1"/>
            </p:nvSpPr>
            <p:spPr bwMode="auto">
              <a:xfrm flipV="1">
                <a:off x="6242" y="3657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163" name="Rectangle 136"/>
              <p:cNvSpPr>
                <a:spLocks noChangeArrowheads="1"/>
              </p:cNvSpPr>
              <p:nvPr userDrawn="1"/>
            </p:nvSpPr>
            <p:spPr bwMode="auto">
              <a:xfrm flipV="1">
                <a:off x="5893" y="3657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5145" name="Group 137"/>
            <p:cNvGrpSpPr>
              <a:grpSpLocks/>
            </p:cNvGrpSpPr>
            <p:nvPr userDrawn="1"/>
          </p:nvGrpSpPr>
          <p:grpSpPr bwMode="auto">
            <a:xfrm>
              <a:off x="5893" y="3884"/>
              <a:ext cx="466" cy="115"/>
              <a:chOff x="5893" y="3884"/>
              <a:chExt cx="466" cy="115"/>
            </a:xfrm>
          </p:grpSpPr>
          <p:sp>
            <p:nvSpPr>
              <p:cNvPr id="5156" name="Rectangle 138"/>
              <p:cNvSpPr>
                <a:spLocks noChangeArrowheads="1"/>
              </p:cNvSpPr>
              <p:nvPr userDrawn="1"/>
            </p:nvSpPr>
            <p:spPr bwMode="auto">
              <a:xfrm flipV="1">
                <a:off x="6010" y="3884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157" name="Rectangle 139"/>
              <p:cNvSpPr>
                <a:spLocks noChangeArrowheads="1"/>
              </p:cNvSpPr>
              <p:nvPr userDrawn="1"/>
            </p:nvSpPr>
            <p:spPr bwMode="auto">
              <a:xfrm flipV="1">
                <a:off x="6126" y="3884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158" name="Rectangle 140"/>
              <p:cNvSpPr>
                <a:spLocks noChangeArrowheads="1"/>
              </p:cNvSpPr>
              <p:nvPr userDrawn="1"/>
            </p:nvSpPr>
            <p:spPr bwMode="auto">
              <a:xfrm flipV="1">
                <a:off x="6242" y="3884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159" name="Rectangle 141"/>
              <p:cNvSpPr>
                <a:spLocks noChangeArrowheads="1"/>
              </p:cNvSpPr>
              <p:nvPr userDrawn="1"/>
            </p:nvSpPr>
            <p:spPr bwMode="auto">
              <a:xfrm flipV="1">
                <a:off x="5893" y="3884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5146" name="Group 142"/>
            <p:cNvGrpSpPr>
              <a:grpSpLocks/>
            </p:cNvGrpSpPr>
            <p:nvPr userDrawn="1"/>
          </p:nvGrpSpPr>
          <p:grpSpPr bwMode="auto">
            <a:xfrm>
              <a:off x="5893" y="4026"/>
              <a:ext cx="466" cy="115"/>
              <a:chOff x="5893" y="4026"/>
              <a:chExt cx="466" cy="115"/>
            </a:xfrm>
          </p:grpSpPr>
          <p:sp>
            <p:nvSpPr>
              <p:cNvPr id="5152" name="Rectangle 143"/>
              <p:cNvSpPr>
                <a:spLocks noChangeArrowheads="1"/>
              </p:cNvSpPr>
              <p:nvPr userDrawn="1"/>
            </p:nvSpPr>
            <p:spPr bwMode="auto">
              <a:xfrm flipV="1">
                <a:off x="6010" y="4026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153" name="Rectangle 144"/>
              <p:cNvSpPr>
                <a:spLocks noChangeArrowheads="1"/>
              </p:cNvSpPr>
              <p:nvPr userDrawn="1"/>
            </p:nvSpPr>
            <p:spPr bwMode="auto">
              <a:xfrm flipV="1">
                <a:off x="6126" y="4026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154" name="Rectangle 145"/>
              <p:cNvSpPr>
                <a:spLocks noChangeArrowheads="1"/>
              </p:cNvSpPr>
              <p:nvPr userDrawn="1"/>
            </p:nvSpPr>
            <p:spPr bwMode="auto">
              <a:xfrm flipV="1">
                <a:off x="6242" y="4026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155" name="Rectangle 146"/>
              <p:cNvSpPr>
                <a:spLocks noChangeArrowheads="1"/>
              </p:cNvSpPr>
              <p:nvPr userDrawn="1"/>
            </p:nvSpPr>
            <p:spPr bwMode="auto">
              <a:xfrm flipV="1">
                <a:off x="5893" y="4026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5147" name="Group 147"/>
            <p:cNvGrpSpPr>
              <a:grpSpLocks/>
            </p:cNvGrpSpPr>
            <p:nvPr userDrawn="1"/>
          </p:nvGrpSpPr>
          <p:grpSpPr bwMode="auto">
            <a:xfrm>
              <a:off x="5893" y="4167"/>
              <a:ext cx="466" cy="115"/>
              <a:chOff x="5893" y="4167"/>
              <a:chExt cx="466" cy="115"/>
            </a:xfrm>
          </p:grpSpPr>
          <p:sp>
            <p:nvSpPr>
              <p:cNvPr id="5148" name="Rectangle 148"/>
              <p:cNvSpPr>
                <a:spLocks noChangeArrowheads="1"/>
              </p:cNvSpPr>
              <p:nvPr userDrawn="1"/>
            </p:nvSpPr>
            <p:spPr bwMode="auto">
              <a:xfrm flipV="1">
                <a:off x="6010" y="4167"/>
                <a:ext cx="116" cy="11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149" name="Rectangle 149"/>
              <p:cNvSpPr>
                <a:spLocks noChangeArrowheads="1"/>
              </p:cNvSpPr>
              <p:nvPr userDrawn="1"/>
            </p:nvSpPr>
            <p:spPr bwMode="auto">
              <a:xfrm flipV="1">
                <a:off x="6126" y="4167"/>
                <a:ext cx="116" cy="11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150" name="Rectangle 150"/>
              <p:cNvSpPr>
                <a:spLocks noChangeArrowheads="1"/>
              </p:cNvSpPr>
              <p:nvPr userDrawn="1"/>
            </p:nvSpPr>
            <p:spPr bwMode="auto">
              <a:xfrm flipV="1">
                <a:off x="6242" y="4167"/>
                <a:ext cx="117" cy="11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151" name="Rectangle 151"/>
              <p:cNvSpPr>
                <a:spLocks noChangeArrowheads="1"/>
              </p:cNvSpPr>
              <p:nvPr userDrawn="1"/>
            </p:nvSpPr>
            <p:spPr bwMode="auto">
              <a:xfrm flipV="1">
                <a:off x="5893" y="4167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5132" name="Rectangle 152"/>
          <p:cNvSpPr>
            <a:spLocks noChangeArrowheads="1"/>
          </p:cNvSpPr>
          <p:nvPr/>
        </p:nvSpPr>
        <p:spPr bwMode="auto">
          <a:xfrm>
            <a:off x="9251950" y="1341438"/>
            <a:ext cx="1192213" cy="172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配色参考方案：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建议同一页面内不超过四种颜色，以下是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13</a:t>
            </a: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组配色方案，同一页面内只选择一组使用。（仅供参考）</a:t>
            </a:r>
          </a:p>
        </p:txBody>
      </p:sp>
      <p:sp>
        <p:nvSpPr>
          <p:cNvPr id="5133" name="Rectangle 153"/>
          <p:cNvSpPr>
            <a:spLocks noChangeArrowheads="1"/>
          </p:cNvSpPr>
          <p:nvPr/>
        </p:nvSpPr>
        <p:spPr bwMode="auto">
          <a:xfrm>
            <a:off x="9251950" y="7938"/>
            <a:ext cx="1120775" cy="68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客户或者合作伙伴的标志放在右上角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.</a:t>
            </a:r>
            <a:endParaRPr lang="zh-CN" altLang="en-US" sz="1100">
              <a:solidFill>
                <a:srgbClr val="FFFFFF"/>
              </a:solidFill>
              <a:latin typeface="Arial" pitchFamily="34" charset="0"/>
            </a:endParaRPr>
          </a:p>
        </p:txBody>
      </p:sp>
      <p:pic>
        <p:nvPicPr>
          <p:cNvPr id="5200" name="Picture 80" descr="200016582-001副本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1268413"/>
            <a:ext cx="9144000" cy="2951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201" name="Picture 81" descr="未标题-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083300" y="1268413"/>
            <a:ext cx="3060700" cy="294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2" name="Text Box 7"/>
          <p:cNvSpPr txBox="1">
            <a:spLocks noChangeArrowheads="1"/>
          </p:cNvSpPr>
          <p:nvPr/>
        </p:nvSpPr>
        <p:spPr bwMode="auto">
          <a:xfrm>
            <a:off x="7229475" y="3795713"/>
            <a:ext cx="12588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zh-CN" sz="1000" smtClean="0">
                <a:solidFill>
                  <a:srgbClr val="FFFFFF"/>
                </a:solidFill>
                <a:latin typeface="FrutigerNext LT Bold" pitchFamily="34" charset="0"/>
                <a:ea typeface="MS PGothic" pitchFamily="34" charset="-128"/>
              </a:rPr>
              <a:t>www.huawei.com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</p:sldLayoutIdLst>
  <p:transition advClick="0" advTm="8000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n-lt"/>
          <a:ea typeface="黑体" pitchFamily="49" charset="-122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黑体" pitchFamily="49" charset="-122"/>
          <a:ea typeface="黑体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黑体" pitchFamily="49" charset="-122"/>
          <a:ea typeface="黑体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黑体" pitchFamily="49" charset="-122"/>
          <a:ea typeface="黑体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黑体" pitchFamily="49" charset="-122"/>
          <a:ea typeface="黑体" pitchFamily="49" charset="-122"/>
          <a:cs typeface="宋体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›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FrutigerNext LT Medium" pitchFamily="34" charset="0"/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4508500"/>
            <a:ext cx="55483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82" name="Text Box 5"/>
          <p:cNvSpPr txBox="1">
            <a:spLocks noChangeArrowheads="1"/>
          </p:cNvSpPr>
          <p:nvPr/>
        </p:nvSpPr>
        <p:spPr bwMode="auto">
          <a:xfrm>
            <a:off x="755650" y="6219825"/>
            <a:ext cx="29670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0" hangingPunct="0">
              <a:defRPr/>
            </a:pPr>
            <a:r>
              <a:rPr lang="en-US" altLang="zh-CN" sz="1400" smtClean="0">
                <a:latin typeface="FrutigerNext LT Bold" pitchFamily="34" charset="0"/>
                <a:ea typeface="MS PGothic" pitchFamily="34" charset="-128"/>
              </a:rPr>
              <a:t>HUAWEI TECHNOLOGIES CO., LTD.</a:t>
            </a:r>
          </a:p>
        </p:txBody>
      </p:sp>
      <p:pic>
        <p:nvPicPr>
          <p:cNvPr id="6151" name="Picture 6" descr="Logo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669213" y="5684838"/>
            <a:ext cx="706437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Rectangle 13"/>
          <p:cNvSpPr>
            <a:spLocks noChangeArrowheads="1"/>
          </p:cNvSpPr>
          <p:nvPr/>
        </p:nvSpPr>
        <p:spPr bwMode="auto">
          <a:xfrm>
            <a:off x="7235825" y="476250"/>
            <a:ext cx="14652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784225" eaLnBrk="0" hangingPunct="0"/>
            <a:r>
              <a:rPr lang="en-US" altLang="zh-CN" sz="1400" b="1">
                <a:solidFill>
                  <a:srgbClr val="666666"/>
                </a:solidFill>
                <a:latin typeface="FrutigerNext LT Bold" pitchFamily="34" charset="0"/>
                <a:ea typeface="MS PGothic" pitchFamily="34" charset="-128"/>
              </a:rPr>
              <a:t>Security Level: </a:t>
            </a:r>
          </a:p>
        </p:txBody>
      </p:sp>
      <p:sp>
        <p:nvSpPr>
          <p:cNvPr id="85" name="Rectangle 19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55650" y="476250"/>
            <a:ext cx="21336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B2B2B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400">
                <a:latin typeface="Arial" charset="0"/>
                <a:ea typeface="黑体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54" name="Rectangle 14"/>
          <p:cNvSpPr>
            <a:spLocks noChangeArrowheads="1"/>
          </p:cNvSpPr>
          <p:nvPr/>
        </p:nvSpPr>
        <p:spPr bwMode="auto">
          <a:xfrm>
            <a:off x="-1952625" y="692150"/>
            <a:ext cx="1844675" cy="550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英文标题</a:t>
            </a:r>
            <a:r>
              <a:rPr lang="en-US" altLang="zh-CN" sz="1100">
                <a:solidFill>
                  <a:srgbClr val="FFFFFF"/>
                </a:solidFill>
              </a:rPr>
              <a:t>:32-35pt  </a:t>
            </a:r>
            <a:endParaRPr lang="zh-CN" altLang="en-US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颜色</a:t>
            </a:r>
            <a:r>
              <a:rPr lang="en-US" altLang="zh-CN" sz="1100">
                <a:solidFill>
                  <a:srgbClr val="FFFFFF"/>
                </a:solidFill>
              </a:rPr>
              <a:t>: R153 G0 B0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</a:rPr>
              <a:t>: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</a:rPr>
              <a:t>FrutigerNext LT Medium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</a:rPr>
              <a:t>: Arial</a:t>
            </a:r>
          </a:p>
          <a:p>
            <a:pPr marL="342900" indent="-342900" algn="r" eaLnBrk="0" hangingPunct="0">
              <a:lnSpc>
                <a:spcPct val="75000"/>
              </a:lnSpc>
              <a:spcBef>
                <a:spcPct val="20000"/>
              </a:spcBef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中文标题</a:t>
            </a:r>
            <a:r>
              <a:rPr lang="en-US" altLang="zh-CN" sz="1100">
                <a:solidFill>
                  <a:srgbClr val="FFFFFF"/>
                </a:solidFill>
              </a:rPr>
              <a:t>:30-32pt  </a:t>
            </a:r>
            <a:endParaRPr lang="zh-CN" altLang="en-US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颜色</a:t>
            </a:r>
            <a:r>
              <a:rPr lang="en-US" altLang="zh-CN" sz="1100">
                <a:solidFill>
                  <a:srgbClr val="FFFFFF"/>
                </a:solidFill>
              </a:rPr>
              <a:t>: R153 G0 B0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字体</a:t>
            </a:r>
            <a:r>
              <a:rPr lang="en-US" altLang="zh-CN" sz="1100">
                <a:solidFill>
                  <a:srgbClr val="FFFFFF"/>
                </a:solidFill>
              </a:rPr>
              <a:t>:</a:t>
            </a:r>
            <a:r>
              <a:rPr lang="zh-CN" altLang="en-US" sz="1100">
                <a:solidFill>
                  <a:srgbClr val="FFFFFF"/>
                </a:solidFill>
              </a:rPr>
              <a:t>黑体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英文正文</a:t>
            </a:r>
            <a:r>
              <a:rPr lang="en-US" altLang="zh-CN" sz="1100">
                <a:solidFill>
                  <a:srgbClr val="FFFFFF"/>
                </a:solidFill>
              </a:rPr>
              <a:t>:20-22pt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子目录 </a:t>
            </a:r>
            <a:r>
              <a:rPr lang="en-US" altLang="zh-CN" sz="1100">
                <a:solidFill>
                  <a:srgbClr val="FFFFFF"/>
                </a:solidFill>
              </a:rPr>
              <a:t>(2-5</a:t>
            </a:r>
            <a:r>
              <a:rPr lang="zh-CN" altLang="en-US" sz="1100">
                <a:solidFill>
                  <a:srgbClr val="FFFFFF"/>
                </a:solidFill>
              </a:rPr>
              <a:t>级</a:t>
            </a:r>
            <a:r>
              <a:rPr lang="en-US" altLang="zh-CN" sz="1100">
                <a:solidFill>
                  <a:srgbClr val="FFFFFF"/>
                </a:solidFill>
              </a:rPr>
              <a:t>) :18pt  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颜色</a:t>
            </a:r>
            <a:r>
              <a:rPr lang="en-US" altLang="zh-CN" sz="1100">
                <a:solidFill>
                  <a:srgbClr val="FFFFFF"/>
                </a:solidFill>
              </a:rPr>
              <a:t>:</a:t>
            </a:r>
            <a:r>
              <a:rPr lang="zh-CN" altLang="en-US" sz="1100">
                <a:solidFill>
                  <a:srgbClr val="FFFFFF"/>
                </a:solidFill>
              </a:rPr>
              <a:t>黑色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</a:rPr>
              <a:t>: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</a:rPr>
              <a:t>FrutigerNext LT Regular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</a:rPr>
              <a:t>: Arial</a:t>
            </a:r>
          </a:p>
          <a:p>
            <a:pPr marL="342900" indent="-342900" algn="r" eaLnBrk="0" hangingPunct="0">
              <a:lnSpc>
                <a:spcPct val="75000"/>
              </a:lnSpc>
              <a:spcBef>
                <a:spcPct val="20000"/>
              </a:spcBef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中文正文</a:t>
            </a:r>
            <a:r>
              <a:rPr lang="en-US" altLang="zh-CN" sz="1100">
                <a:solidFill>
                  <a:srgbClr val="FFFFFF"/>
                </a:solidFill>
              </a:rPr>
              <a:t>:18-20pt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子目录</a:t>
            </a:r>
            <a:r>
              <a:rPr lang="en-US" altLang="zh-CN" sz="1100">
                <a:solidFill>
                  <a:srgbClr val="FFFFFF"/>
                </a:solidFill>
              </a:rPr>
              <a:t>(2-5</a:t>
            </a:r>
            <a:r>
              <a:rPr lang="zh-CN" altLang="en-US" sz="1100">
                <a:solidFill>
                  <a:srgbClr val="FFFFFF"/>
                </a:solidFill>
              </a:rPr>
              <a:t>级</a:t>
            </a:r>
            <a:r>
              <a:rPr lang="en-US" altLang="zh-CN" sz="1100">
                <a:solidFill>
                  <a:srgbClr val="FFFFFF"/>
                </a:solidFill>
              </a:rPr>
              <a:t>):18pt </a:t>
            </a:r>
            <a:endParaRPr lang="zh-CN" altLang="en-US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颜色</a:t>
            </a:r>
            <a:r>
              <a:rPr lang="en-US" altLang="zh-CN" sz="1100">
                <a:solidFill>
                  <a:srgbClr val="FFFFFF"/>
                </a:solidFill>
              </a:rPr>
              <a:t>:</a:t>
            </a:r>
            <a:r>
              <a:rPr lang="zh-CN" altLang="en-US" sz="1100">
                <a:solidFill>
                  <a:srgbClr val="FFFFFF"/>
                </a:solidFill>
              </a:rPr>
              <a:t>黑色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字体</a:t>
            </a:r>
            <a:r>
              <a:rPr lang="en-US" altLang="zh-CN" sz="1100">
                <a:solidFill>
                  <a:srgbClr val="FFFFFF"/>
                </a:solidFill>
              </a:rPr>
              <a:t>:</a:t>
            </a:r>
            <a:r>
              <a:rPr lang="zh-CN" altLang="en-US" sz="1100">
                <a:solidFill>
                  <a:srgbClr val="FFFFFF"/>
                </a:solidFill>
              </a:rPr>
              <a:t>细黑体 </a:t>
            </a:r>
            <a:endParaRPr lang="zh-CN" altLang="en-US" sz="1100">
              <a:solidFill>
                <a:srgbClr val="000000"/>
              </a:solidFill>
            </a:endParaRPr>
          </a:p>
        </p:txBody>
      </p:sp>
      <p:grpSp>
        <p:nvGrpSpPr>
          <p:cNvPr id="6155" name="Group 149"/>
          <p:cNvGrpSpPr>
            <a:grpSpLocks/>
          </p:cNvGrpSpPr>
          <p:nvPr/>
        </p:nvGrpSpPr>
        <p:grpSpPr bwMode="auto">
          <a:xfrm>
            <a:off x="9324975" y="3367088"/>
            <a:ext cx="919163" cy="3490912"/>
            <a:chOff x="5839" y="2160"/>
            <a:chExt cx="579" cy="2199"/>
          </a:xfrm>
        </p:grpSpPr>
        <p:sp>
          <p:nvSpPr>
            <p:cNvPr id="6158" name="Rectangle 150"/>
            <p:cNvSpPr>
              <a:spLocks noChangeArrowheads="1"/>
            </p:cNvSpPr>
            <p:nvPr userDrawn="1"/>
          </p:nvSpPr>
          <p:spPr bwMode="auto">
            <a:xfrm>
              <a:off x="5839" y="2160"/>
              <a:ext cx="579" cy="21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1425" tIns="45712" rIns="91425" bIns="45712" anchor="ctr">
              <a:spAutoFit/>
            </a:bodyPr>
            <a:lstStyle/>
            <a:p>
              <a:endParaRPr lang="zh-CN" altLang="en-US"/>
            </a:p>
          </p:txBody>
        </p:sp>
        <p:grpSp>
          <p:nvGrpSpPr>
            <p:cNvPr id="6159" name="Group 151"/>
            <p:cNvGrpSpPr>
              <a:grpSpLocks/>
            </p:cNvGrpSpPr>
            <p:nvPr userDrawn="1"/>
          </p:nvGrpSpPr>
          <p:grpSpPr bwMode="auto">
            <a:xfrm>
              <a:off x="5893" y="2387"/>
              <a:ext cx="466" cy="115"/>
              <a:chOff x="5893" y="2387"/>
              <a:chExt cx="466" cy="115"/>
            </a:xfrm>
          </p:grpSpPr>
          <p:sp>
            <p:nvSpPr>
              <p:cNvPr id="6220" name="Rectangle 152"/>
              <p:cNvSpPr>
                <a:spLocks noChangeArrowheads="1"/>
              </p:cNvSpPr>
              <p:nvPr userDrawn="1"/>
            </p:nvSpPr>
            <p:spPr bwMode="auto">
              <a:xfrm flipV="1">
                <a:off x="6010" y="2387"/>
                <a:ext cx="116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221" name="Rectangle 153"/>
              <p:cNvSpPr>
                <a:spLocks noChangeArrowheads="1"/>
              </p:cNvSpPr>
              <p:nvPr userDrawn="1"/>
            </p:nvSpPr>
            <p:spPr bwMode="auto">
              <a:xfrm flipV="1">
                <a:off x="6126" y="2387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222" name="Rectangle 154"/>
              <p:cNvSpPr>
                <a:spLocks noChangeArrowheads="1"/>
              </p:cNvSpPr>
              <p:nvPr userDrawn="1"/>
            </p:nvSpPr>
            <p:spPr bwMode="auto">
              <a:xfrm flipV="1">
                <a:off x="6242" y="2387"/>
                <a:ext cx="117" cy="115"/>
              </a:xfrm>
              <a:prstGeom prst="rect">
                <a:avLst/>
              </a:prstGeom>
              <a:solidFill>
                <a:srgbClr val="99660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223" name="Rectangle 155"/>
              <p:cNvSpPr>
                <a:spLocks noChangeArrowheads="1"/>
              </p:cNvSpPr>
              <p:nvPr userDrawn="1"/>
            </p:nvSpPr>
            <p:spPr bwMode="auto">
              <a:xfrm flipV="1">
                <a:off x="5893" y="2387"/>
                <a:ext cx="117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6160" name="Group 156"/>
            <p:cNvGrpSpPr>
              <a:grpSpLocks/>
            </p:cNvGrpSpPr>
            <p:nvPr userDrawn="1"/>
          </p:nvGrpSpPr>
          <p:grpSpPr bwMode="auto">
            <a:xfrm>
              <a:off x="5893" y="2523"/>
              <a:ext cx="466" cy="115"/>
              <a:chOff x="5893" y="2523"/>
              <a:chExt cx="466" cy="115"/>
            </a:xfrm>
          </p:grpSpPr>
          <p:sp>
            <p:nvSpPr>
              <p:cNvPr id="6216" name="Rectangle 157"/>
              <p:cNvSpPr>
                <a:spLocks noChangeArrowheads="1"/>
              </p:cNvSpPr>
              <p:nvPr userDrawn="1"/>
            </p:nvSpPr>
            <p:spPr bwMode="auto">
              <a:xfrm flipV="1">
                <a:off x="6010" y="2523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217" name="Rectangle 158"/>
              <p:cNvSpPr>
                <a:spLocks noChangeArrowheads="1"/>
              </p:cNvSpPr>
              <p:nvPr userDrawn="1"/>
            </p:nvSpPr>
            <p:spPr bwMode="auto">
              <a:xfrm flipV="1">
                <a:off x="6126" y="2523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218" name="Rectangle 159"/>
              <p:cNvSpPr>
                <a:spLocks noChangeArrowheads="1"/>
              </p:cNvSpPr>
              <p:nvPr userDrawn="1"/>
            </p:nvSpPr>
            <p:spPr bwMode="auto">
              <a:xfrm flipV="1">
                <a:off x="6242" y="2523"/>
                <a:ext cx="117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219" name="Rectangle 160"/>
              <p:cNvSpPr>
                <a:spLocks noChangeArrowheads="1"/>
              </p:cNvSpPr>
              <p:nvPr userDrawn="1"/>
            </p:nvSpPr>
            <p:spPr bwMode="auto">
              <a:xfrm flipV="1">
                <a:off x="5893" y="2523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6161" name="Group 161"/>
            <p:cNvGrpSpPr>
              <a:grpSpLocks/>
            </p:cNvGrpSpPr>
            <p:nvPr userDrawn="1"/>
          </p:nvGrpSpPr>
          <p:grpSpPr bwMode="auto">
            <a:xfrm>
              <a:off x="5893" y="2659"/>
              <a:ext cx="466" cy="115"/>
              <a:chOff x="5893" y="2659"/>
              <a:chExt cx="466" cy="115"/>
            </a:xfrm>
          </p:grpSpPr>
          <p:sp>
            <p:nvSpPr>
              <p:cNvPr id="6212" name="Rectangle 162"/>
              <p:cNvSpPr>
                <a:spLocks noChangeArrowheads="1"/>
              </p:cNvSpPr>
              <p:nvPr userDrawn="1"/>
            </p:nvSpPr>
            <p:spPr bwMode="auto">
              <a:xfrm flipV="1">
                <a:off x="6010" y="2659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213" name="Rectangle 163"/>
              <p:cNvSpPr>
                <a:spLocks noChangeArrowheads="1"/>
              </p:cNvSpPr>
              <p:nvPr userDrawn="1"/>
            </p:nvSpPr>
            <p:spPr bwMode="auto">
              <a:xfrm flipV="1">
                <a:off x="6126" y="2659"/>
                <a:ext cx="116" cy="115"/>
              </a:xfrm>
              <a:prstGeom prst="rect">
                <a:avLst/>
              </a:prstGeom>
              <a:solidFill>
                <a:srgbClr val="00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214" name="Rectangle 164"/>
              <p:cNvSpPr>
                <a:spLocks noChangeArrowheads="1"/>
              </p:cNvSpPr>
              <p:nvPr userDrawn="1"/>
            </p:nvSpPr>
            <p:spPr bwMode="auto">
              <a:xfrm flipV="1">
                <a:off x="6242" y="2659"/>
                <a:ext cx="117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215" name="Rectangle 165"/>
              <p:cNvSpPr>
                <a:spLocks noChangeArrowheads="1"/>
              </p:cNvSpPr>
              <p:nvPr userDrawn="1"/>
            </p:nvSpPr>
            <p:spPr bwMode="auto">
              <a:xfrm flipV="1">
                <a:off x="5893" y="2659"/>
                <a:ext cx="117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6162" name="Group 166"/>
            <p:cNvGrpSpPr>
              <a:grpSpLocks/>
            </p:cNvGrpSpPr>
            <p:nvPr userDrawn="1"/>
          </p:nvGrpSpPr>
          <p:grpSpPr bwMode="auto">
            <a:xfrm>
              <a:off x="5893" y="2251"/>
              <a:ext cx="466" cy="119"/>
              <a:chOff x="5893" y="2251"/>
              <a:chExt cx="466" cy="119"/>
            </a:xfrm>
          </p:grpSpPr>
          <p:sp>
            <p:nvSpPr>
              <p:cNvPr id="6208" name="Rectangle 167"/>
              <p:cNvSpPr>
                <a:spLocks noChangeArrowheads="1"/>
              </p:cNvSpPr>
              <p:nvPr userDrawn="1"/>
            </p:nvSpPr>
            <p:spPr bwMode="auto">
              <a:xfrm flipV="1">
                <a:off x="6126" y="2251"/>
                <a:ext cx="116" cy="119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209" name="Rectangle 168"/>
              <p:cNvSpPr>
                <a:spLocks noChangeArrowheads="1"/>
              </p:cNvSpPr>
              <p:nvPr userDrawn="1"/>
            </p:nvSpPr>
            <p:spPr bwMode="auto">
              <a:xfrm flipV="1">
                <a:off x="6242" y="2251"/>
                <a:ext cx="117" cy="119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210" name="Rectangle 169"/>
              <p:cNvSpPr>
                <a:spLocks noChangeArrowheads="1"/>
              </p:cNvSpPr>
              <p:nvPr userDrawn="1"/>
            </p:nvSpPr>
            <p:spPr bwMode="auto">
              <a:xfrm flipV="1">
                <a:off x="5893" y="2251"/>
                <a:ext cx="117" cy="11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211" name="Rectangle 170"/>
              <p:cNvSpPr>
                <a:spLocks noChangeArrowheads="1"/>
              </p:cNvSpPr>
              <p:nvPr userDrawn="1"/>
            </p:nvSpPr>
            <p:spPr bwMode="auto">
              <a:xfrm flipV="1">
                <a:off x="6010" y="2251"/>
                <a:ext cx="116" cy="119"/>
              </a:xfrm>
              <a:prstGeom prst="rect">
                <a:avLst/>
              </a:prstGeom>
              <a:solidFill>
                <a:srgbClr val="66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6163" name="Group 171"/>
            <p:cNvGrpSpPr>
              <a:grpSpLocks/>
            </p:cNvGrpSpPr>
            <p:nvPr userDrawn="1"/>
          </p:nvGrpSpPr>
          <p:grpSpPr bwMode="auto">
            <a:xfrm>
              <a:off x="5893" y="2886"/>
              <a:ext cx="466" cy="115"/>
              <a:chOff x="5893" y="2886"/>
              <a:chExt cx="466" cy="115"/>
            </a:xfrm>
          </p:grpSpPr>
          <p:sp>
            <p:nvSpPr>
              <p:cNvPr id="6204" name="Rectangle 172"/>
              <p:cNvSpPr>
                <a:spLocks noChangeArrowheads="1"/>
              </p:cNvSpPr>
              <p:nvPr userDrawn="1"/>
            </p:nvSpPr>
            <p:spPr bwMode="auto">
              <a:xfrm flipV="1">
                <a:off x="6010" y="2886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205" name="Rectangle 173"/>
              <p:cNvSpPr>
                <a:spLocks noChangeArrowheads="1"/>
              </p:cNvSpPr>
              <p:nvPr userDrawn="1"/>
            </p:nvSpPr>
            <p:spPr bwMode="auto">
              <a:xfrm flipV="1">
                <a:off x="6126" y="2886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206" name="Rectangle 174"/>
              <p:cNvSpPr>
                <a:spLocks noChangeArrowheads="1"/>
              </p:cNvSpPr>
              <p:nvPr userDrawn="1"/>
            </p:nvSpPr>
            <p:spPr bwMode="auto">
              <a:xfrm flipV="1">
                <a:off x="6242" y="2886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207" name="Rectangle 175"/>
              <p:cNvSpPr>
                <a:spLocks noChangeArrowheads="1"/>
              </p:cNvSpPr>
              <p:nvPr userDrawn="1"/>
            </p:nvSpPr>
            <p:spPr bwMode="auto">
              <a:xfrm flipV="1">
                <a:off x="5893" y="2886"/>
                <a:ext cx="117" cy="11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6164" name="Group 176"/>
            <p:cNvGrpSpPr>
              <a:grpSpLocks/>
            </p:cNvGrpSpPr>
            <p:nvPr userDrawn="1"/>
          </p:nvGrpSpPr>
          <p:grpSpPr bwMode="auto">
            <a:xfrm>
              <a:off x="5893" y="3022"/>
              <a:ext cx="466" cy="115"/>
              <a:chOff x="5893" y="3022"/>
              <a:chExt cx="466" cy="115"/>
            </a:xfrm>
          </p:grpSpPr>
          <p:sp>
            <p:nvSpPr>
              <p:cNvPr id="6200" name="Rectangle 177"/>
              <p:cNvSpPr>
                <a:spLocks noChangeArrowheads="1"/>
              </p:cNvSpPr>
              <p:nvPr userDrawn="1"/>
            </p:nvSpPr>
            <p:spPr bwMode="auto">
              <a:xfrm flipV="1">
                <a:off x="6010" y="3022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201" name="Rectangle 178"/>
              <p:cNvSpPr>
                <a:spLocks noChangeArrowheads="1"/>
              </p:cNvSpPr>
              <p:nvPr userDrawn="1"/>
            </p:nvSpPr>
            <p:spPr bwMode="auto">
              <a:xfrm flipV="1">
                <a:off x="6126" y="3022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202" name="Rectangle 179"/>
              <p:cNvSpPr>
                <a:spLocks noChangeArrowheads="1"/>
              </p:cNvSpPr>
              <p:nvPr userDrawn="1"/>
            </p:nvSpPr>
            <p:spPr bwMode="auto">
              <a:xfrm flipV="1">
                <a:off x="6242" y="3022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203" name="Rectangle 180"/>
              <p:cNvSpPr>
                <a:spLocks noChangeArrowheads="1"/>
              </p:cNvSpPr>
              <p:nvPr userDrawn="1"/>
            </p:nvSpPr>
            <p:spPr bwMode="auto">
              <a:xfrm flipV="1">
                <a:off x="5893" y="3022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6165" name="Group 181"/>
            <p:cNvGrpSpPr>
              <a:grpSpLocks/>
            </p:cNvGrpSpPr>
            <p:nvPr userDrawn="1"/>
          </p:nvGrpSpPr>
          <p:grpSpPr bwMode="auto">
            <a:xfrm>
              <a:off x="5893" y="3158"/>
              <a:ext cx="466" cy="115"/>
              <a:chOff x="5893" y="3158"/>
              <a:chExt cx="466" cy="115"/>
            </a:xfrm>
          </p:grpSpPr>
          <p:sp>
            <p:nvSpPr>
              <p:cNvPr id="6196" name="Rectangle 182"/>
              <p:cNvSpPr>
                <a:spLocks noChangeArrowheads="1"/>
              </p:cNvSpPr>
              <p:nvPr userDrawn="1"/>
            </p:nvSpPr>
            <p:spPr bwMode="auto">
              <a:xfrm flipV="1">
                <a:off x="6010" y="3158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197" name="Rectangle 183"/>
              <p:cNvSpPr>
                <a:spLocks noChangeArrowheads="1"/>
              </p:cNvSpPr>
              <p:nvPr userDrawn="1"/>
            </p:nvSpPr>
            <p:spPr bwMode="auto">
              <a:xfrm flipV="1">
                <a:off x="6126" y="3158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198" name="Rectangle 184"/>
              <p:cNvSpPr>
                <a:spLocks noChangeArrowheads="1"/>
              </p:cNvSpPr>
              <p:nvPr userDrawn="1"/>
            </p:nvSpPr>
            <p:spPr bwMode="auto">
              <a:xfrm flipV="1">
                <a:off x="6242" y="3158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199" name="Rectangle 185"/>
              <p:cNvSpPr>
                <a:spLocks noChangeArrowheads="1"/>
              </p:cNvSpPr>
              <p:nvPr userDrawn="1"/>
            </p:nvSpPr>
            <p:spPr bwMode="auto">
              <a:xfrm flipV="1">
                <a:off x="5893" y="3158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6166" name="Group 186"/>
            <p:cNvGrpSpPr>
              <a:grpSpLocks/>
            </p:cNvGrpSpPr>
            <p:nvPr userDrawn="1"/>
          </p:nvGrpSpPr>
          <p:grpSpPr bwMode="auto">
            <a:xfrm>
              <a:off x="5893" y="3385"/>
              <a:ext cx="466" cy="115"/>
              <a:chOff x="5893" y="3385"/>
              <a:chExt cx="466" cy="115"/>
            </a:xfrm>
          </p:grpSpPr>
          <p:sp>
            <p:nvSpPr>
              <p:cNvPr id="6192" name="Rectangle 187"/>
              <p:cNvSpPr>
                <a:spLocks noChangeArrowheads="1"/>
              </p:cNvSpPr>
              <p:nvPr userDrawn="1"/>
            </p:nvSpPr>
            <p:spPr bwMode="auto">
              <a:xfrm flipV="1">
                <a:off x="6010" y="3385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193" name="Rectangle 188"/>
              <p:cNvSpPr>
                <a:spLocks noChangeArrowheads="1"/>
              </p:cNvSpPr>
              <p:nvPr userDrawn="1"/>
            </p:nvSpPr>
            <p:spPr bwMode="auto">
              <a:xfrm flipV="1">
                <a:off x="6126" y="3385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194" name="Rectangle 189"/>
              <p:cNvSpPr>
                <a:spLocks noChangeArrowheads="1"/>
              </p:cNvSpPr>
              <p:nvPr userDrawn="1"/>
            </p:nvSpPr>
            <p:spPr bwMode="auto">
              <a:xfrm flipV="1">
                <a:off x="6242" y="3385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195" name="Rectangle 190"/>
              <p:cNvSpPr>
                <a:spLocks noChangeArrowheads="1"/>
              </p:cNvSpPr>
              <p:nvPr userDrawn="1"/>
            </p:nvSpPr>
            <p:spPr bwMode="auto">
              <a:xfrm flipV="1">
                <a:off x="5893" y="3385"/>
                <a:ext cx="117" cy="11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6167" name="Group 191"/>
            <p:cNvGrpSpPr>
              <a:grpSpLocks/>
            </p:cNvGrpSpPr>
            <p:nvPr userDrawn="1"/>
          </p:nvGrpSpPr>
          <p:grpSpPr bwMode="auto">
            <a:xfrm>
              <a:off x="5893" y="3521"/>
              <a:ext cx="466" cy="115"/>
              <a:chOff x="5893" y="3521"/>
              <a:chExt cx="466" cy="115"/>
            </a:xfrm>
          </p:grpSpPr>
          <p:sp>
            <p:nvSpPr>
              <p:cNvPr id="6188" name="Rectangle 192"/>
              <p:cNvSpPr>
                <a:spLocks noChangeArrowheads="1"/>
              </p:cNvSpPr>
              <p:nvPr userDrawn="1"/>
            </p:nvSpPr>
            <p:spPr bwMode="auto">
              <a:xfrm flipV="1">
                <a:off x="6010" y="3521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189" name="Rectangle 193"/>
              <p:cNvSpPr>
                <a:spLocks noChangeArrowheads="1"/>
              </p:cNvSpPr>
              <p:nvPr userDrawn="1"/>
            </p:nvSpPr>
            <p:spPr bwMode="auto">
              <a:xfrm flipV="1">
                <a:off x="6126" y="3521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190" name="Rectangle 194"/>
              <p:cNvSpPr>
                <a:spLocks noChangeArrowheads="1"/>
              </p:cNvSpPr>
              <p:nvPr userDrawn="1"/>
            </p:nvSpPr>
            <p:spPr bwMode="auto">
              <a:xfrm flipV="1">
                <a:off x="6242" y="3521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191" name="Rectangle 195"/>
              <p:cNvSpPr>
                <a:spLocks noChangeArrowheads="1"/>
              </p:cNvSpPr>
              <p:nvPr userDrawn="1"/>
            </p:nvSpPr>
            <p:spPr bwMode="auto">
              <a:xfrm flipV="1">
                <a:off x="5893" y="3521"/>
                <a:ext cx="117" cy="11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6168" name="Group 196"/>
            <p:cNvGrpSpPr>
              <a:grpSpLocks/>
            </p:cNvGrpSpPr>
            <p:nvPr userDrawn="1"/>
          </p:nvGrpSpPr>
          <p:grpSpPr bwMode="auto">
            <a:xfrm>
              <a:off x="5893" y="3657"/>
              <a:ext cx="466" cy="115"/>
              <a:chOff x="5893" y="3657"/>
              <a:chExt cx="466" cy="115"/>
            </a:xfrm>
          </p:grpSpPr>
          <p:sp>
            <p:nvSpPr>
              <p:cNvPr id="6184" name="Rectangle 197"/>
              <p:cNvSpPr>
                <a:spLocks noChangeArrowheads="1"/>
              </p:cNvSpPr>
              <p:nvPr userDrawn="1"/>
            </p:nvSpPr>
            <p:spPr bwMode="auto">
              <a:xfrm flipV="1">
                <a:off x="6010" y="3657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185" name="Rectangle 198"/>
              <p:cNvSpPr>
                <a:spLocks noChangeArrowheads="1"/>
              </p:cNvSpPr>
              <p:nvPr userDrawn="1"/>
            </p:nvSpPr>
            <p:spPr bwMode="auto">
              <a:xfrm flipV="1">
                <a:off x="6126" y="3657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186" name="Rectangle 199"/>
              <p:cNvSpPr>
                <a:spLocks noChangeArrowheads="1"/>
              </p:cNvSpPr>
              <p:nvPr userDrawn="1"/>
            </p:nvSpPr>
            <p:spPr bwMode="auto">
              <a:xfrm flipV="1">
                <a:off x="6242" y="3657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187" name="Rectangle 200"/>
              <p:cNvSpPr>
                <a:spLocks noChangeArrowheads="1"/>
              </p:cNvSpPr>
              <p:nvPr userDrawn="1"/>
            </p:nvSpPr>
            <p:spPr bwMode="auto">
              <a:xfrm flipV="1">
                <a:off x="5893" y="3657"/>
                <a:ext cx="117" cy="11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6169" name="Group 201"/>
            <p:cNvGrpSpPr>
              <a:grpSpLocks/>
            </p:cNvGrpSpPr>
            <p:nvPr userDrawn="1"/>
          </p:nvGrpSpPr>
          <p:grpSpPr bwMode="auto">
            <a:xfrm>
              <a:off x="5893" y="3884"/>
              <a:ext cx="466" cy="115"/>
              <a:chOff x="5893" y="3884"/>
              <a:chExt cx="466" cy="115"/>
            </a:xfrm>
          </p:grpSpPr>
          <p:sp>
            <p:nvSpPr>
              <p:cNvPr id="6180" name="Rectangle 202"/>
              <p:cNvSpPr>
                <a:spLocks noChangeArrowheads="1"/>
              </p:cNvSpPr>
              <p:nvPr userDrawn="1"/>
            </p:nvSpPr>
            <p:spPr bwMode="auto">
              <a:xfrm flipV="1">
                <a:off x="6010" y="3884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181" name="Rectangle 203"/>
              <p:cNvSpPr>
                <a:spLocks noChangeArrowheads="1"/>
              </p:cNvSpPr>
              <p:nvPr userDrawn="1"/>
            </p:nvSpPr>
            <p:spPr bwMode="auto">
              <a:xfrm flipV="1">
                <a:off x="6126" y="3884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182" name="Rectangle 204"/>
              <p:cNvSpPr>
                <a:spLocks noChangeArrowheads="1"/>
              </p:cNvSpPr>
              <p:nvPr userDrawn="1"/>
            </p:nvSpPr>
            <p:spPr bwMode="auto">
              <a:xfrm flipV="1">
                <a:off x="6242" y="3884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183" name="Rectangle 205"/>
              <p:cNvSpPr>
                <a:spLocks noChangeArrowheads="1"/>
              </p:cNvSpPr>
              <p:nvPr userDrawn="1"/>
            </p:nvSpPr>
            <p:spPr bwMode="auto">
              <a:xfrm flipV="1">
                <a:off x="5893" y="3884"/>
                <a:ext cx="117" cy="115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6170" name="Group 206"/>
            <p:cNvGrpSpPr>
              <a:grpSpLocks/>
            </p:cNvGrpSpPr>
            <p:nvPr userDrawn="1"/>
          </p:nvGrpSpPr>
          <p:grpSpPr bwMode="auto">
            <a:xfrm>
              <a:off x="5893" y="4026"/>
              <a:ext cx="466" cy="115"/>
              <a:chOff x="5893" y="4026"/>
              <a:chExt cx="466" cy="115"/>
            </a:xfrm>
          </p:grpSpPr>
          <p:sp>
            <p:nvSpPr>
              <p:cNvPr id="6176" name="Rectangle 207"/>
              <p:cNvSpPr>
                <a:spLocks noChangeArrowheads="1"/>
              </p:cNvSpPr>
              <p:nvPr userDrawn="1"/>
            </p:nvSpPr>
            <p:spPr bwMode="auto">
              <a:xfrm flipV="1">
                <a:off x="6010" y="4026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177" name="Rectangle 208"/>
              <p:cNvSpPr>
                <a:spLocks noChangeArrowheads="1"/>
              </p:cNvSpPr>
              <p:nvPr userDrawn="1"/>
            </p:nvSpPr>
            <p:spPr bwMode="auto">
              <a:xfrm flipV="1">
                <a:off x="6126" y="4026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178" name="Rectangle 209"/>
              <p:cNvSpPr>
                <a:spLocks noChangeArrowheads="1"/>
              </p:cNvSpPr>
              <p:nvPr userDrawn="1"/>
            </p:nvSpPr>
            <p:spPr bwMode="auto">
              <a:xfrm flipV="1">
                <a:off x="6242" y="4026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179" name="Rectangle 210"/>
              <p:cNvSpPr>
                <a:spLocks noChangeArrowheads="1"/>
              </p:cNvSpPr>
              <p:nvPr userDrawn="1"/>
            </p:nvSpPr>
            <p:spPr bwMode="auto">
              <a:xfrm flipV="1">
                <a:off x="5893" y="4026"/>
                <a:ext cx="117" cy="115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6171" name="Group 211"/>
            <p:cNvGrpSpPr>
              <a:grpSpLocks/>
            </p:cNvGrpSpPr>
            <p:nvPr userDrawn="1"/>
          </p:nvGrpSpPr>
          <p:grpSpPr bwMode="auto">
            <a:xfrm>
              <a:off x="5893" y="4167"/>
              <a:ext cx="466" cy="115"/>
              <a:chOff x="5893" y="4167"/>
              <a:chExt cx="466" cy="115"/>
            </a:xfrm>
          </p:grpSpPr>
          <p:sp>
            <p:nvSpPr>
              <p:cNvPr id="6172" name="Rectangle 212"/>
              <p:cNvSpPr>
                <a:spLocks noChangeArrowheads="1"/>
              </p:cNvSpPr>
              <p:nvPr userDrawn="1"/>
            </p:nvSpPr>
            <p:spPr bwMode="auto">
              <a:xfrm flipV="1">
                <a:off x="6010" y="4167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173" name="Rectangle 213"/>
              <p:cNvSpPr>
                <a:spLocks noChangeArrowheads="1"/>
              </p:cNvSpPr>
              <p:nvPr userDrawn="1"/>
            </p:nvSpPr>
            <p:spPr bwMode="auto">
              <a:xfrm flipV="1">
                <a:off x="6126" y="4167"/>
                <a:ext cx="116" cy="115"/>
              </a:xfrm>
              <a:prstGeom prst="rect">
                <a:avLst/>
              </a:prstGeom>
              <a:solidFill>
                <a:srgbClr val="3333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174" name="Rectangle 214"/>
              <p:cNvSpPr>
                <a:spLocks noChangeArrowheads="1"/>
              </p:cNvSpPr>
              <p:nvPr userDrawn="1"/>
            </p:nvSpPr>
            <p:spPr bwMode="auto">
              <a:xfrm flipV="1">
                <a:off x="6242" y="4167"/>
                <a:ext cx="117" cy="115"/>
              </a:xfrm>
              <a:prstGeom prst="rect">
                <a:avLst/>
              </a:prstGeom>
              <a:solidFill>
                <a:srgbClr val="BBE0E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175" name="Rectangle 215"/>
              <p:cNvSpPr>
                <a:spLocks noChangeArrowheads="1"/>
              </p:cNvSpPr>
              <p:nvPr userDrawn="1"/>
            </p:nvSpPr>
            <p:spPr bwMode="auto">
              <a:xfrm flipV="1">
                <a:off x="5893" y="4167"/>
                <a:ext cx="117" cy="115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6156" name="Rectangle 216"/>
          <p:cNvSpPr>
            <a:spLocks noChangeArrowheads="1"/>
          </p:cNvSpPr>
          <p:nvPr/>
        </p:nvSpPr>
        <p:spPr bwMode="auto">
          <a:xfrm>
            <a:off x="9251950" y="1341438"/>
            <a:ext cx="1192213" cy="172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配色参考方案：</a:t>
            </a:r>
          </a:p>
          <a:p>
            <a:pPr eaLnBrk="0" hangingPunct="0">
              <a:lnSpc>
                <a:spcPct val="12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建议同一页面内不超过四种颜色，以下是</a:t>
            </a:r>
            <a:r>
              <a:rPr lang="en-US" altLang="zh-CN" sz="1100">
                <a:solidFill>
                  <a:srgbClr val="FFFFFF"/>
                </a:solidFill>
              </a:rPr>
              <a:t>13</a:t>
            </a:r>
            <a:r>
              <a:rPr lang="zh-CN" altLang="en-US" sz="1100">
                <a:solidFill>
                  <a:srgbClr val="FFFFFF"/>
                </a:solidFill>
              </a:rPr>
              <a:t>组配色方案，同一页面内只选择一组使用。（仅供参考）</a:t>
            </a:r>
          </a:p>
        </p:txBody>
      </p:sp>
      <p:sp>
        <p:nvSpPr>
          <p:cNvPr id="6157" name="Rectangle 217"/>
          <p:cNvSpPr>
            <a:spLocks noChangeArrowheads="1"/>
          </p:cNvSpPr>
          <p:nvPr/>
        </p:nvSpPr>
        <p:spPr bwMode="auto">
          <a:xfrm>
            <a:off x="9251950" y="7938"/>
            <a:ext cx="1120775" cy="68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客户或者合作伙伴的标志放在右上角</a:t>
            </a:r>
            <a:r>
              <a:rPr lang="en-US" altLang="zh-CN" sz="1100">
                <a:solidFill>
                  <a:srgbClr val="FFFFFF"/>
                </a:solidFill>
              </a:rPr>
              <a:t>.</a:t>
            </a:r>
            <a:endParaRPr lang="zh-CN" altLang="en-US" sz="1100">
              <a:solidFill>
                <a:srgbClr val="FFFFFF"/>
              </a:solidFill>
            </a:endParaRPr>
          </a:p>
        </p:txBody>
      </p:sp>
      <p:pic>
        <p:nvPicPr>
          <p:cNvPr id="6224" name="Picture 80" descr="bra200912090008_M副本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1268413"/>
            <a:ext cx="9144000" cy="2951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225" name="Picture 81" descr="未标题-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083300" y="1268413"/>
            <a:ext cx="3060700" cy="294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7229475" y="3795713"/>
            <a:ext cx="12588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zh-CN" sz="1000" smtClean="0">
                <a:solidFill>
                  <a:srgbClr val="FFFFFF"/>
                </a:solidFill>
                <a:latin typeface="FrutigerNext LT Bold" pitchFamily="34" charset="0"/>
                <a:ea typeface="MS PGothic" pitchFamily="34" charset="-128"/>
              </a:rPr>
              <a:t>www.huawei.com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</p:sldLayoutIdLst>
  <p:transition advClick="0" advTm="8000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n-lt"/>
          <a:ea typeface="黑体" pitchFamily="49" charset="-122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黑体" pitchFamily="49" charset="-122"/>
          <a:ea typeface="黑体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黑体" pitchFamily="49" charset="-122"/>
          <a:ea typeface="黑体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黑体" pitchFamily="49" charset="-122"/>
          <a:ea typeface="黑体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黑体" pitchFamily="49" charset="-122"/>
          <a:ea typeface="黑体" pitchFamily="49" charset="-122"/>
          <a:cs typeface="宋体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›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FrutigerNext LT Medium" pitchFamily="34" charset="0"/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4508500"/>
            <a:ext cx="55483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82" name="Text Box 5"/>
          <p:cNvSpPr txBox="1">
            <a:spLocks noChangeArrowheads="1"/>
          </p:cNvSpPr>
          <p:nvPr/>
        </p:nvSpPr>
        <p:spPr bwMode="auto">
          <a:xfrm>
            <a:off x="755650" y="6219825"/>
            <a:ext cx="29670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0" hangingPunct="0">
              <a:defRPr/>
            </a:pPr>
            <a:r>
              <a:rPr lang="en-US" altLang="zh-CN" sz="1400" smtClean="0">
                <a:latin typeface="FrutigerNext LT Bold" pitchFamily="34" charset="0"/>
                <a:ea typeface="MS PGothic" pitchFamily="34" charset="-128"/>
              </a:rPr>
              <a:t>HUAWEI TECHNOLOGIES CO., LTD.</a:t>
            </a:r>
          </a:p>
        </p:txBody>
      </p:sp>
      <p:pic>
        <p:nvPicPr>
          <p:cNvPr id="7175" name="Picture 6" descr="Logo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669213" y="5684838"/>
            <a:ext cx="706437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Rectangle 13"/>
          <p:cNvSpPr>
            <a:spLocks noChangeArrowheads="1"/>
          </p:cNvSpPr>
          <p:nvPr/>
        </p:nvSpPr>
        <p:spPr bwMode="auto">
          <a:xfrm>
            <a:off x="7235825" y="476250"/>
            <a:ext cx="14652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784225" eaLnBrk="0" hangingPunct="0"/>
            <a:r>
              <a:rPr lang="en-US" altLang="zh-CN" sz="1400" b="1">
                <a:solidFill>
                  <a:srgbClr val="666666"/>
                </a:solidFill>
                <a:latin typeface="FrutigerNext LT Bold" pitchFamily="34" charset="0"/>
                <a:ea typeface="MS PGothic" pitchFamily="34" charset="-128"/>
              </a:rPr>
              <a:t>Security Level: </a:t>
            </a:r>
          </a:p>
        </p:txBody>
      </p:sp>
      <p:sp>
        <p:nvSpPr>
          <p:cNvPr id="85" name="Rectangle 19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55650" y="476250"/>
            <a:ext cx="21336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B2B2B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400">
                <a:latin typeface="Arial" charset="0"/>
                <a:ea typeface="黑体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78" name="Rectangle 13"/>
          <p:cNvSpPr>
            <a:spLocks noChangeArrowheads="1"/>
          </p:cNvSpPr>
          <p:nvPr/>
        </p:nvSpPr>
        <p:spPr bwMode="auto">
          <a:xfrm>
            <a:off x="-1952625" y="692150"/>
            <a:ext cx="1844675" cy="550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英文标题</a:t>
            </a:r>
            <a:r>
              <a:rPr lang="en-US" altLang="zh-CN" sz="1100">
                <a:solidFill>
                  <a:srgbClr val="FFFFFF"/>
                </a:solidFill>
              </a:rPr>
              <a:t>:32-35pt  </a:t>
            </a:r>
            <a:endParaRPr lang="zh-CN" altLang="en-US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颜色</a:t>
            </a:r>
            <a:r>
              <a:rPr lang="en-US" altLang="zh-CN" sz="1100">
                <a:solidFill>
                  <a:srgbClr val="FFFFFF"/>
                </a:solidFill>
              </a:rPr>
              <a:t>: R153 G0 B0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</a:rPr>
              <a:t>: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</a:rPr>
              <a:t>FrutigerNext LT Medium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</a:rPr>
              <a:t>: Arial</a:t>
            </a:r>
          </a:p>
          <a:p>
            <a:pPr marL="342900" indent="-342900" algn="r" eaLnBrk="0" hangingPunct="0">
              <a:lnSpc>
                <a:spcPct val="75000"/>
              </a:lnSpc>
              <a:spcBef>
                <a:spcPct val="20000"/>
              </a:spcBef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中文标题</a:t>
            </a:r>
            <a:r>
              <a:rPr lang="en-US" altLang="zh-CN" sz="1100">
                <a:solidFill>
                  <a:srgbClr val="FFFFFF"/>
                </a:solidFill>
              </a:rPr>
              <a:t>:30-32pt  </a:t>
            </a:r>
            <a:endParaRPr lang="zh-CN" altLang="en-US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颜色</a:t>
            </a:r>
            <a:r>
              <a:rPr lang="en-US" altLang="zh-CN" sz="1100">
                <a:solidFill>
                  <a:srgbClr val="FFFFFF"/>
                </a:solidFill>
              </a:rPr>
              <a:t>: R153 G0 B0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字体</a:t>
            </a:r>
            <a:r>
              <a:rPr lang="en-US" altLang="zh-CN" sz="1100">
                <a:solidFill>
                  <a:srgbClr val="FFFFFF"/>
                </a:solidFill>
              </a:rPr>
              <a:t>:</a:t>
            </a:r>
            <a:r>
              <a:rPr lang="zh-CN" altLang="en-US" sz="1100">
                <a:solidFill>
                  <a:srgbClr val="FFFFFF"/>
                </a:solidFill>
              </a:rPr>
              <a:t>黑体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英文正文</a:t>
            </a:r>
            <a:r>
              <a:rPr lang="en-US" altLang="zh-CN" sz="1100">
                <a:solidFill>
                  <a:srgbClr val="FFFFFF"/>
                </a:solidFill>
              </a:rPr>
              <a:t>:20-22pt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子目录 </a:t>
            </a:r>
            <a:r>
              <a:rPr lang="en-US" altLang="zh-CN" sz="1100">
                <a:solidFill>
                  <a:srgbClr val="FFFFFF"/>
                </a:solidFill>
              </a:rPr>
              <a:t>(2-5</a:t>
            </a:r>
            <a:r>
              <a:rPr lang="zh-CN" altLang="en-US" sz="1100">
                <a:solidFill>
                  <a:srgbClr val="FFFFFF"/>
                </a:solidFill>
              </a:rPr>
              <a:t>级</a:t>
            </a:r>
            <a:r>
              <a:rPr lang="en-US" altLang="zh-CN" sz="1100">
                <a:solidFill>
                  <a:srgbClr val="FFFFFF"/>
                </a:solidFill>
              </a:rPr>
              <a:t>) :18pt  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颜色</a:t>
            </a:r>
            <a:r>
              <a:rPr lang="en-US" altLang="zh-CN" sz="1100">
                <a:solidFill>
                  <a:srgbClr val="FFFFFF"/>
                </a:solidFill>
              </a:rPr>
              <a:t>:</a:t>
            </a:r>
            <a:r>
              <a:rPr lang="zh-CN" altLang="en-US" sz="1100">
                <a:solidFill>
                  <a:srgbClr val="FFFFFF"/>
                </a:solidFill>
              </a:rPr>
              <a:t>黑色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</a:rPr>
              <a:t>: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</a:rPr>
              <a:t>FrutigerNext LT Regular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</a:rPr>
              <a:t>: Arial</a:t>
            </a:r>
          </a:p>
          <a:p>
            <a:pPr marL="342900" indent="-342900" algn="r" eaLnBrk="0" hangingPunct="0">
              <a:lnSpc>
                <a:spcPct val="75000"/>
              </a:lnSpc>
              <a:spcBef>
                <a:spcPct val="20000"/>
              </a:spcBef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中文正文</a:t>
            </a:r>
            <a:r>
              <a:rPr lang="en-US" altLang="zh-CN" sz="1100">
                <a:solidFill>
                  <a:srgbClr val="FFFFFF"/>
                </a:solidFill>
              </a:rPr>
              <a:t>:18-20pt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子目录</a:t>
            </a:r>
            <a:r>
              <a:rPr lang="en-US" altLang="zh-CN" sz="1100">
                <a:solidFill>
                  <a:srgbClr val="FFFFFF"/>
                </a:solidFill>
              </a:rPr>
              <a:t>(2-5</a:t>
            </a:r>
            <a:r>
              <a:rPr lang="zh-CN" altLang="en-US" sz="1100">
                <a:solidFill>
                  <a:srgbClr val="FFFFFF"/>
                </a:solidFill>
              </a:rPr>
              <a:t>级</a:t>
            </a:r>
            <a:r>
              <a:rPr lang="en-US" altLang="zh-CN" sz="1100">
                <a:solidFill>
                  <a:srgbClr val="FFFFFF"/>
                </a:solidFill>
              </a:rPr>
              <a:t>):18pt </a:t>
            </a:r>
            <a:endParaRPr lang="zh-CN" altLang="en-US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颜色</a:t>
            </a:r>
            <a:r>
              <a:rPr lang="en-US" altLang="zh-CN" sz="1100">
                <a:solidFill>
                  <a:srgbClr val="FFFFFF"/>
                </a:solidFill>
              </a:rPr>
              <a:t>:</a:t>
            </a:r>
            <a:r>
              <a:rPr lang="zh-CN" altLang="en-US" sz="1100">
                <a:solidFill>
                  <a:srgbClr val="FFFFFF"/>
                </a:solidFill>
              </a:rPr>
              <a:t>黑色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字体</a:t>
            </a:r>
            <a:r>
              <a:rPr lang="en-US" altLang="zh-CN" sz="1100">
                <a:solidFill>
                  <a:srgbClr val="FFFFFF"/>
                </a:solidFill>
              </a:rPr>
              <a:t>:</a:t>
            </a:r>
            <a:r>
              <a:rPr lang="zh-CN" altLang="en-US" sz="1100">
                <a:solidFill>
                  <a:srgbClr val="FFFFFF"/>
                </a:solidFill>
              </a:rPr>
              <a:t>细黑体 </a:t>
            </a:r>
            <a:endParaRPr lang="zh-CN" altLang="en-US" sz="1100">
              <a:solidFill>
                <a:srgbClr val="000000"/>
              </a:solidFill>
            </a:endParaRPr>
          </a:p>
        </p:txBody>
      </p:sp>
      <p:grpSp>
        <p:nvGrpSpPr>
          <p:cNvPr id="7179" name="Group 148"/>
          <p:cNvGrpSpPr>
            <a:grpSpLocks/>
          </p:cNvGrpSpPr>
          <p:nvPr/>
        </p:nvGrpSpPr>
        <p:grpSpPr bwMode="auto">
          <a:xfrm>
            <a:off x="9324975" y="3367088"/>
            <a:ext cx="919163" cy="3490912"/>
            <a:chOff x="5839" y="2160"/>
            <a:chExt cx="579" cy="2199"/>
          </a:xfrm>
        </p:grpSpPr>
        <p:sp>
          <p:nvSpPr>
            <p:cNvPr id="7182" name="Rectangle 149"/>
            <p:cNvSpPr>
              <a:spLocks noChangeArrowheads="1"/>
            </p:cNvSpPr>
            <p:nvPr userDrawn="1"/>
          </p:nvSpPr>
          <p:spPr bwMode="auto">
            <a:xfrm>
              <a:off x="5839" y="2160"/>
              <a:ext cx="579" cy="21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1425" tIns="45712" rIns="91425" bIns="45712" anchor="ctr">
              <a:spAutoFit/>
            </a:bodyPr>
            <a:lstStyle/>
            <a:p>
              <a:endParaRPr lang="zh-CN" altLang="en-US"/>
            </a:p>
          </p:txBody>
        </p:sp>
        <p:grpSp>
          <p:nvGrpSpPr>
            <p:cNvPr id="7183" name="Group 150"/>
            <p:cNvGrpSpPr>
              <a:grpSpLocks/>
            </p:cNvGrpSpPr>
            <p:nvPr userDrawn="1"/>
          </p:nvGrpSpPr>
          <p:grpSpPr bwMode="auto">
            <a:xfrm>
              <a:off x="5893" y="2387"/>
              <a:ext cx="466" cy="115"/>
              <a:chOff x="5893" y="2387"/>
              <a:chExt cx="466" cy="115"/>
            </a:xfrm>
          </p:grpSpPr>
          <p:sp>
            <p:nvSpPr>
              <p:cNvPr id="7244" name="Rectangle 151"/>
              <p:cNvSpPr>
                <a:spLocks noChangeArrowheads="1"/>
              </p:cNvSpPr>
              <p:nvPr userDrawn="1"/>
            </p:nvSpPr>
            <p:spPr bwMode="auto">
              <a:xfrm flipV="1">
                <a:off x="6010" y="2387"/>
                <a:ext cx="116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245" name="Rectangle 152"/>
              <p:cNvSpPr>
                <a:spLocks noChangeArrowheads="1"/>
              </p:cNvSpPr>
              <p:nvPr userDrawn="1"/>
            </p:nvSpPr>
            <p:spPr bwMode="auto">
              <a:xfrm flipV="1">
                <a:off x="6126" y="2387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246" name="Rectangle 153"/>
              <p:cNvSpPr>
                <a:spLocks noChangeArrowheads="1"/>
              </p:cNvSpPr>
              <p:nvPr userDrawn="1"/>
            </p:nvSpPr>
            <p:spPr bwMode="auto">
              <a:xfrm flipV="1">
                <a:off x="6242" y="2387"/>
                <a:ext cx="117" cy="115"/>
              </a:xfrm>
              <a:prstGeom prst="rect">
                <a:avLst/>
              </a:prstGeom>
              <a:solidFill>
                <a:srgbClr val="99660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247" name="Rectangle 154"/>
              <p:cNvSpPr>
                <a:spLocks noChangeArrowheads="1"/>
              </p:cNvSpPr>
              <p:nvPr userDrawn="1"/>
            </p:nvSpPr>
            <p:spPr bwMode="auto">
              <a:xfrm flipV="1">
                <a:off x="5893" y="2387"/>
                <a:ext cx="117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7184" name="Group 155"/>
            <p:cNvGrpSpPr>
              <a:grpSpLocks/>
            </p:cNvGrpSpPr>
            <p:nvPr userDrawn="1"/>
          </p:nvGrpSpPr>
          <p:grpSpPr bwMode="auto">
            <a:xfrm>
              <a:off x="5893" y="2523"/>
              <a:ext cx="466" cy="115"/>
              <a:chOff x="5893" y="2523"/>
              <a:chExt cx="466" cy="115"/>
            </a:xfrm>
          </p:grpSpPr>
          <p:sp>
            <p:nvSpPr>
              <p:cNvPr id="7240" name="Rectangle 156"/>
              <p:cNvSpPr>
                <a:spLocks noChangeArrowheads="1"/>
              </p:cNvSpPr>
              <p:nvPr userDrawn="1"/>
            </p:nvSpPr>
            <p:spPr bwMode="auto">
              <a:xfrm flipV="1">
                <a:off x="6010" y="2523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241" name="Rectangle 157"/>
              <p:cNvSpPr>
                <a:spLocks noChangeArrowheads="1"/>
              </p:cNvSpPr>
              <p:nvPr userDrawn="1"/>
            </p:nvSpPr>
            <p:spPr bwMode="auto">
              <a:xfrm flipV="1">
                <a:off x="6126" y="2523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242" name="Rectangle 158"/>
              <p:cNvSpPr>
                <a:spLocks noChangeArrowheads="1"/>
              </p:cNvSpPr>
              <p:nvPr userDrawn="1"/>
            </p:nvSpPr>
            <p:spPr bwMode="auto">
              <a:xfrm flipV="1">
                <a:off x="6242" y="2523"/>
                <a:ext cx="117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243" name="Rectangle 159"/>
              <p:cNvSpPr>
                <a:spLocks noChangeArrowheads="1"/>
              </p:cNvSpPr>
              <p:nvPr userDrawn="1"/>
            </p:nvSpPr>
            <p:spPr bwMode="auto">
              <a:xfrm flipV="1">
                <a:off x="5893" y="2523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7185" name="Group 160"/>
            <p:cNvGrpSpPr>
              <a:grpSpLocks/>
            </p:cNvGrpSpPr>
            <p:nvPr userDrawn="1"/>
          </p:nvGrpSpPr>
          <p:grpSpPr bwMode="auto">
            <a:xfrm>
              <a:off x="5893" y="2659"/>
              <a:ext cx="466" cy="115"/>
              <a:chOff x="5893" y="2659"/>
              <a:chExt cx="466" cy="115"/>
            </a:xfrm>
          </p:grpSpPr>
          <p:sp>
            <p:nvSpPr>
              <p:cNvPr id="7236" name="Rectangle 161"/>
              <p:cNvSpPr>
                <a:spLocks noChangeArrowheads="1"/>
              </p:cNvSpPr>
              <p:nvPr userDrawn="1"/>
            </p:nvSpPr>
            <p:spPr bwMode="auto">
              <a:xfrm flipV="1">
                <a:off x="6010" y="2659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237" name="Rectangle 162"/>
              <p:cNvSpPr>
                <a:spLocks noChangeArrowheads="1"/>
              </p:cNvSpPr>
              <p:nvPr userDrawn="1"/>
            </p:nvSpPr>
            <p:spPr bwMode="auto">
              <a:xfrm flipV="1">
                <a:off x="6126" y="2659"/>
                <a:ext cx="116" cy="115"/>
              </a:xfrm>
              <a:prstGeom prst="rect">
                <a:avLst/>
              </a:prstGeom>
              <a:solidFill>
                <a:srgbClr val="00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238" name="Rectangle 163"/>
              <p:cNvSpPr>
                <a:spLocks noChangeArrowheads="1"/>
              </p:cNvSpPr>
              <p:nvPr userDrawn="1"/>
            </p:nvSpPr>
            <p:spPr bwMode="auto">
              <a:xfrm flipV="1">
                <a:off x="6242" y="2659"/>
                <a:ext cx="117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239" name="Rectangle 164"/>
              <p:cNvSpPr>
                <a:spLocks noChangeArrowheads="1"/>
              </p:cNvSpPr>
              <p:nvPr userDrawn="1"/>
            </p:nvSpPr>
            <p:spPr bwMode="auto">
              <a:xfrm flipV="1">
                <a:off x="5893" y="2659"/>
                <a:ext cx="117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7186" name="Group 165"/>
            <p:cNvGrpSpPr>
              <a:grpSpLocks/>
            </p:cNvGrpSpPr>
            <p:nvPr userDrawn="1"/>
          </p:nvGrpSpPr>
          <p:grpSpPr bwMode="auto">
            <a:xfrm>
              <a:off x="5893" y="2251"/>
              <a:ext cx="466" cy="119"/>
              <a:chOff x="5893" y="2251"/>
              <a:chExt cx="466" cy="119"/>
            </a:xfrm>
          </p:grpSpPr>
          <p:sp>
            <p:nvSpPr>
              <p:cNvPr id="7232" name="Rectangle 166"/>
              <p:cNvSpPr>
                <a:spLocks noChangeArrowheads="1"/>
              </p:cNvSpPr>
              <p:nvPr userDrawn="1"/>
            </p:nvSpPr>
            <p:spPr bwMode="auto">
              <a:xfrm flipV="1">
                <a:off x="6126" y="2251"/>
                <a:ext cx="116" cy="119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233" name="Rectangle 167"/>
              <p:cNvSpPr>
                <a:spLocks noChangeArrowheads="1"/>
              </p:cNvSpPr>
              <p:nvPr userDrawn="1"/>
            </p:nvSpPr>
            <p:spPr bwMode="auto">
              <a:xfrm flipV="1">
                <a:off x="6242" y="2251"/>
                <a:ext cx="117" cy="119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234" name="Rectangle 168"/>
              <p:cNvSpPr>
                <a:spLocks noChangeArrowheads="1"/>
              </p:cNvSpPr>
              <p:nvPr userDrawn="1"/>
            </p:nvSpPr>
            <p:spPr bwMode="auto">
              <a:xfrm flipV="1">
                <a:off x="5893" y="2251"/>
                <a:ext cx="117" cy="11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235" name="Rectangle 169"/>
              <p:cNvSpPr>
                <a:spLocks noChangeArrowheads="1"/>
              </p:cNvSpPr>
              <p:nvPr userDrawn="1"/>
            </p:nvSpPr>
            <p:spPr bwMode="auto">
              <a:xfrm flipV="1">
                <a:off x="6010" y="2251"/>
                <a:ext cx="116" cy="119"/>
              </a:xfrm>
              <a:prstGeom prst="rect">
                <a:avLst/>
              </a:prstGeom>
              <a:solidFill>
                <a:srgbClr val="66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7187" name="Group 170"/>
            <p:cNvGrpSpPr>
              <a:grpSpLocks/>
            </p:cNvGrpSpPr>
            <p:nvPr userDrawn="1"/>
          </p:nvGrpSpPr>
          <p:grpSpPr bwMode="auto">
            <a:xfrm>
              <a:off x="5893" y="2886"/>
              <a:ext cx="466" cy="115"/>
              <a:chOff x="5893" y="2886"/>
              <a:chExt cx="466" cy="115"/>
            </a:xfrm>
          </p:grpSpPr>
          <p:sp>
            <p:nvSpPr>
              <p:cNvPr id="7228" name="Rectangle 171"/>
              <p:cNvSpPr>
                <a:spLocks noChangeArrowheads="1"/>
              </p:cNvSpPr>
              <p:nvPr userDrawn="1"/>
            </p:nvSpPr>
            <p:spPr bwMode="auto">
              <a:xfrm flipV="1">
                <a:off x="6010" y="2886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229" name="Rectangle 172"/>
              <p:cNvSpPr>
                <a:spLocks noChangeArrowheads="1"/>
              </p:cNvSpPr>
              <p:nvPr userDrawn="1"/>
            </p:nvSpPr>
            <p:spPr bwMode="auto">
              <a:xfrm flipV="1">
                <a:off x="6126" y="2886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230" name="Rectangle 173"/>
              <p:cNvSpPr>
                <a:spLocks noChangeArrowheads="1"/>
              </p:cNvSpPr>
              <p:nvPr userDrawn="1"/>
            </p:nvSpPr>
            <p:spPr bwMode="auto">
              <a:xfrm flipV="1">
                <a:off x="6242" y="2886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231" name="Rectangle 174"/>
              <p:cNvSpPr>
                <a:spLocks noChangeArrowheads="1"/>
              </p:cNvSpPr>
              <p:nvPr userDrawn="1"/>
            </p:nvSpPr>
            <p:spPr bwMode="auto">
              <a:xfrm flipV="1">
                <a:off x="5893" y="2886"/>
                <a:ext cx="117" cy="11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7188" name="Group 175"/>
            <p:cNvGrpSpPr>
              <a:grpSpLocks/>
            </p:cNvGrpSpPr>
            <p:nvPr userDrawn="1"/>
          </p:nvGrpSpPr>
          <p:grpSpPr bwMode="auto">
            <a:xfrm>
              <a:off x="5893" y="3022"/>
              <a:ext cx="466" cy="115"/>
              <a:chOff x="5893" y="3022"/>
              <a:chExt cx="466" cy="115"/>
            </a:xfrm>
          </p:grpSpPr>
          <p:sp>
            <p:nvSpPr>
              <p:cNvPr id="7224" name="Rectangle 176"/>
              <p:cNvSpPr>
                <a:spLocks noChangeArrowheads="1"/>
              </p:cNvSpPr>
              <p:nvPr userDrawn="1"/>
            </p:nvSpPr>
            <p:spPr bwMode="auto">
              <a:xfrm flipV="1">
                <a:off x="6010" y="3022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225" name="Rectangle 177"/>
              <p:cNvSpPr>
                <a:spLocks noChangeArrowheads="1"/>
              </p:cNvSpPr>
              <p:nvPr userDrawn="1"/>
            </p:nvSpPr>
            <p:spPr bwMode="auto">
              <a:xfrm flipV="1">
                <a:off x="6126" y="3022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226" name="Rectangle 178"/>
              <p:cNvSpPr>
                <a:spLocks noChangeArrowheads="1"/>
              </p:cNvSpPr>
              <p:nvPr userDrawn="1"/>
            </p:nvSpPr>
            <p:spPr bwMode="auto">
              <a:xfrm flipV="1">
                <a:off x="6242" y="3022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227" name="Rectangle 179"/>
              <p:cNvSpPr>
                <a:spLocks noChangeArrowheads="1"/>
              </p:cNvSpPr>
              <p:nvPr userDrawn="1"/>
            </p:nvSpPr>
            <p:spPr bwMode="auto">
              <a:xfrm flipV="1">
                <a:off x="5893" y="3022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7189" name="Group 180"/>
            <p:cNvGrpSpPr>
              <a:grpSpLocks/>
            </p:cNvGrpSpPr>
            <p:nvPr userDrawn="1"/>
          </p:nvGrpSpPr>
          <p:grpSpPr bwMode="auto">
            <a:xfrm>
              <a:off x="5893" y="3158"/>
              <a:ext cx="466" cy="115"/>
              <a:chOff x="5893" y="3158"/>
              <a:chExt cx="466" cy="115"/>
            </a:xfrm>
          </p:grpSpPr>
          <p:sp>
            <p:nvSpPr>
              <p:cNvPr id="7220" name="Rectangle 181"/>
              <p:cNvSpPr>
                <a:spLocks noChangeArrowheads="1"/>
              </p:cNvSpPr>
              <p:nvPr userDrawn="1"/>
            </p:nvSpPr>
            <p:spPr bwMode="auto">
              <a:xfrm flipV="1">
                <a:off x="6010" y="3158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221" name="Rectangle 182"/>
              <p:cNvSpPr>
                <a:spLocks noChangeArrowheads="1"/>
              </p:cNvSpPr>
              <p:nvPr userDrawn="1"/>
            </p:nvSpPr>
            <p:spPr bwMode="auto">
              <a:xfrm flipV="1">
                <a:off x="6126" y="3158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222" name="Rectangle 183"/>
              <p:cNvSpPr>
                <a:spLocks noChangeArrowheads="1"/>
              </p:cNvSpPr>
              <p:nvPr userDrawn="1"/>
            </p:nvSpPr>
            <p:spPr bwMode="auto">
              <a:xfrm flipV="1">
                <a:off x="6242" y="3158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223" name="Rectangle 184"/>
              <p:cNvSpPr>
                <a:spLocks noChangeArrowheads="1"/>
              </p:cNvSpPr>
              <p:nvPr userDrawn="1"/>
            </p:nvSpPr>
            <p:spPr bwMode="auto">
              <a:xfrm flipV="1">
                <a:off x="5893" y="3158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7190" name="Group 185"/>
            <p:cNvGrpSpPr>
              <a:grpSpLocks/>
            </p:cNvGrpSpPr>
            <p:nvPr userDrawn="1"/>
          </p:nvGrpSpPr>
          <p:grpSpPr bwMode="auto">
            <a:xfrm>
              <a:off x="5893" y="3385"/>
              <a:ext cx="466" cy="115"/>
              <a:chOff x="5893" y="3385"/>
              <a:chExt cx="466" cy="115"/>
            </a:xfrm>
          </p:grpSpPr>
          <p:sp>
            <p:nvSpPr>
              <p:cNvPr id="7216" name="Rectangle 186"/>
              <p:cNvSpPr>
                <a:spLocks noChangeArrowheads="1"/>
              </p:cNvSpPr>
              <p:nvPr userDrawn="1"/>
            </p:nvSpPr>
            <p:spPr bwMode="auto">
              <a:xfrm flipV="1">
                <a:off x="6010" y="3385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217" name="Rectangle 187"/>
              <p:cNvSpPr>
                <a:spLocks noChangeArrowheads="1"/>
              </p:cNvSpPr>
              <p:nvPr userDrawn="1"/>
            </p:nvSpPr>
            <p:spPr bwMode="auto">
              <a:xfrm flipV="1">
                <a:off x="6126" y="3385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218" name="Rectangle 188"/>
              <p:cNvSpPr>
                <a:spLocks noChangeArrowheads="1"/>
              </p:cNvSpPr>
              <p:nvPr userDrawn="1"/>
            </p:nvSpPr>
            <p:spPr bwMode="auto">
              <a:xfrm flipV="1">
                <a:off x="6242" y="3385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219" name="Rectangle 189"/>
              <p:cNvSpPr>
                <a:spLocks noChangeArrowheads="1"/>
              </p:cNvSpPr>
              <p:nvPr userDrawn="1"/>
            </p:nvSpPr>
            <p:spPr bwMode="auto">
              <a:xfrm flipV="1">
                <a:off x="5893" y="3385"/>
                <a:ext cx="117" cy="11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7191" name="Group 190"/>
            <p:cNvGrpSpPr>
              <a:grpSpLocks/>
            </p:cNvGrpSpPr>
            <p:nvPr userDrawn="1"/>
          </p:nvGrpSpPr>
          <p:grpSpPr bwMode="auto">
            <a:xfrm>
              <a:off x="5893" y="3521"/>
              <a:ext cx="466" cy="115"/>
              <a:chOff x="5893" y="3521"/>
              <a:chExt cx="466" cy="115"/>
            </a:xfrm>
          </p:grpSpPr>
          <p:sp>
            <p:nvSpPr>
              <p:cNvPr id="7212" name="Rectangle 191"/>
              <p:cNvSpPr>
                <a:spLocks noChangeArrowheads="1"/>
              </p:cNvSpPr>
              <p:nvPr userDrawn="1"/>
            </p:nvSpPr>
            <p:spPr bwMode="auto">
              <a:xfrm flipV="1">
                <a:off x="6010" y="3521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213" name="Rectangle 192"/>
              <p:cNvSpPr>
                <a:spLocks noChangeArrowheads="1"/>
              </p:cNvSpPr>
              <p:nvPr userDrawn="1"/>
            </p:nvSpPr>
            <p:spPr bwMode="auto">
              <a:xfrm flipV="1">
                <a:off x="6126" y="3521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214" name="Rectangle 193"/>
              <p:cNvSpPr>
                <a:spLocks noChangeArrowheads="1"/>
              </p:cNvSpPr>
              <p:nvPr userDrawn="1"/>
            </p:nvSpPr>
            <p:spPr bwMode="auto">
              <a:xfrm flipV="1">
                <a:off x="6242" y="3521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215" name="Rectangle 194"/>
              <p:cNvSpPr>
                <a:spLocks noChangeArrowheads="1"/>
              </p:cNvSpPr>
              <p:nvPr userDrawn="1"/>
            </p:nvSpPr>
            <p:spPr bwMode="auto">
              <a:xfrm flipV="1">
                <a:off x="5893" y="3521"/>
                <a:ext cx="117" cy="11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7192" name="Group 195"/>
            <p:cNvGrpSpPr>
              <a:grpSpLocks/>
            </p:cNvGrpSpPr>
            <p:nvPr userDrawn="1"/>
          </p:nvGrpSpPr>
          <p:grpSpPr bwMode="auto">
            <a:xfrm>
              <a:off x="5893" y="3657"/>
              <a:ext cx="466" cy="115"/>
              <a:chOff x="5893" y="3657"/>
              <a:chExt cx="466" cy="115"/>
            </a:xfrm>
          </p:grpSpPr>
          <p:sp>
            <p:nvSpPr>
              <p:cNvPr id="7208" name="Rectangle 196"/>
              <p:cNvSpPr>
                <a:spLocks noChangeArrowheads="1"/>
              </p:cNvSpPr>
              <p:nvPr userDrawn="1"/>
            </p:nvSpPr>
            <p:spPr bwMode="auto">
              <a:xfrm flipV="1">
                <a:off x="6010" y="3657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209" name="Rectangle 197"/>
              <p:cNvSpPr>
                <a:spLocks noChangeArrowheads="1"/>
              </p:cNvSpPr>
              <p:nvPr userDrawn="1"/>
            </p:nvSpPr>
            <p:spPr bwMode="auto">
              <a:xfrm flipV="1">
                <a:off x="6126" y="3657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210" name="Rectangle 198"/>
              <p:cNvSpPr>
                <a:spLocks noChangeArrowheads="1"/>
              </p:cNvSpPr>
              <p:nvPr userDrawn="1"/>
            </p:nvSpPr>
            <p:spPr bwMode="auto">
              <a:xfrm flipV="1">
                <a:off x="6242" y="3657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211" name="Rectangle 199"/>
              <p:cNvSpPr>
                <a:spLocks noChangeArrowheads="1"/>
              </p:cNvSpPr>
              <p:nvPr userDrawn="1"/>
            </p:nvSpPr>
            <p:spPr bwMode="auto">
              <a:xfrm flipV="1">
                <a:off x="5893" y="3657"/>
                <a:ext cx="117" cy="11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7193" name="Group 200"/>
            <p:cNvGrpSpPr>
              <a:grpSpLocks/>
            </p:cNvGrpSpPr>
            <p:nvPr userDrawn="1"/>
          </p:nvGrpSpPr>
          <p:grpSpPr bwMode="auto">
            <a:xfrm>
              <a:off x="5893" y="3884"/>
              <a:ext cx="466" cy="115"/>
              <a:chOff x="5893" y="3884"/>
              <a:chExt cx="466" cy="115"/>
            </a:xfrm>
          </p:grpSpPr>
          <p:sp>
            <p:nvSpPr>
              <p:cNvPr id="7204" name="Rectangle 201"/>
              <p:cNvSpPr>
                <a:spLocks noChangeArrowheads="1"/>
              </p:cNvSpPr>
              <p:nvPr userDrawn="1"/>
            </p:nvSpPr>
            <p:spPr bwMode="auto">
              <a:xfrm flipV="1">
                <a:off x="6010" y="3884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205" name="Rectangle 202"/>
              <p:cNvSpPr>
                <a:spLocks noChangeArrowheads="1"/>
              </p:cNvSpPr>
              <p:nvPr userDrawn="1"/>
            </p:nvSpPr>
            <p:spPr bwMode="auto">
              <a:xfrm flipV="1">
                <a:off x="6126" y="3884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206" name="Rectangle 203"/>
              <p:cNvSpPr>
                <a:spLocks noChangeArrowheads="1"/>
              </p:cNvSpPr>
              <p:nvPr userDrawn="1"/>
            </p:nvSpPr>
            <p:spPr bwMode="auto">
              <a:xfrm flipV="1">
                <a:off x="6242" y="3884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207" name="Rectangle 204"/>
              <p:cNvSpPr>
                <a:spLocks noChangeArrowheads="1"/>
              </p:cNvSpPr>
              <p:nvPr userDrawn="1"/>
            </p:nvSpPr>
            <p:spPr bwMode="auto">
              <a:xfrm flipV="1">
                <a:off x="5893" y="3884"/>
                <a:ext cx="117" cy="115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7194" name="Group 205"/>
            <p:cNvGrpSpPr>
              <a:grpSpLocks/>
            </p:cNvGrpSpPr>
            <p:nvPr userDrawn="1"/>
          </p:nvGrpSpPr>
          <p:grpSpPr bwMode="auto">
            <a:xfrm>
              <a:off x="5893" y="4026"/>
              <a:ext cx="466" cy="115"/>
              <a:chOff x="5893" y="4026"/>
              <a:chExt cx="466" cy="115"/>
            </a:xfrm>
          </p:grpSpPr>
          <p:sp>
            <p:nvSpPr>
              <p:cNvPr id="7200" name="Rectangle 206"/>
              <p:cNvSpPr>
                <a:spLocks noChangeArrowheads="1"/>
              </p:cNvSpPr>
              <p:nvPr userDrawn="1"/>
            </p:nvSpPr>
            <p:spPr bwMode="auto">
              <a:xfrm flipV="1">
                <a:off x="6010" y="4026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201" name="Rectangle 207"/>
              <p:cNvSpPr>
                <a:spLocks noChangeArrowheads="1"/>
              </p:cNvSpPr>
              <p:nvPr userDrawn="1"/>
            </p:nvSpPr>
            <p:spPr bwMode="auto">
              <a:xfrm flipV="1">
                <a:off x="6126" y="4026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202" name="Rectangle 208"/>
              <p:cNvSpPr>
                <a:spLocks noChangeArrowheads="1"/>
              </p:cNvSpPr>
              <p:nvPr userDrawn="1"/>
            </p:nvSpPr>
            <p:spPr bwMode="auto">
              <a:xfrm flipV="1">
                <a:off x="6242" y="4026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203" name="Rectangle 209"/>
              <p:cNvSpPr>
                <a:spLocks noChangeArrowheads="1"/>
              </p:cNvSpPr>
              <p:nvPr userDrawn="1"/>
            </p:nvSpPr>
            <p:spPr bwMode="auto">
              <a:xfrm flipV="1">
                <a:off x="5893" y="4026"/>
                <a:ext cx="117" cy="115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7195" name="Group 210"/>
            <p:cNvGrpSpPr>
              <a:grpSpLocks/>
            </p:cNvGrpSpPr>
            <p:nvPr userDrawn="1"/>
          </p:nvGrpSpPr>
          <p:grpSpPr bwMode="auto">
            <a:xfrm>
              <a:off x="5893" y="4167"/>
              <a:ext cx="466" cy="115"/>
              <a:chOff x="5893" y="4167"/>
              <a:chExt cx="466" cy="115"/>
            </a:xfrm>
          </p:grpSpPr>
          <p:sp>
            <p:nvSpPr>
              <p:cNvPr id="7196" name="Rectangle 211"/>
              <p:cNvSpPr>
                <a:spLocks noChangeArrowheads="1"/>
              </p:cNvSpPr>
              <p:nvPr userDrawn="1"/>
            </p:nvSpPr>
            <p:spPr bwMode="auto">
              <a:xfrm flipV="1">
                <a:off x="6010" y="4167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197" name="Rectangle 212"/>
              <p:cNvSpPr>
                <a:spLocks noChangeArrowheads="1"/>
              </p:cNvSpPr>
              <p:nvPr userDrawn="1"/>
            </p:nvSpPr>
            <p:spPr bwMode="auto">
              <a:xfrm flipV="1">
                <a:off x="6126" y="4167"/>
                <a:ext cx="116" cy="115"/>
              </a:xfrm>
              <a:prstGeom prst="rect">
                <a:avLst/>
              </a:prstGeom>
              <a:solidFill>
                <a:srgbClr val="3333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198" name="Rectangle 213"/>
              <p:cNvSpPr>
                <a:spLocks noChangeArrowheads="1"/>
              </p:cNvSpPr>
              <p:nvPr userDrawn="1"/>
            </p:nvSpPr>
            <p:spPr bwMode="auto">
              <a:xfrm flipV="1">
                <a:off x="6242" y="4167"/>
                <a:ext cx="117" cy="115"/>
              </a:xfrm>
              <a:prstGeom prst="rect">
                <a:avLst/>
              </a:prstGeom>
              <a:solidFill>
                <a:srgbClr val="BBE0E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199" name="Rectangle 214"/>
              <p:cNvSpPr>
                <a:spLocks noChangeArrowheads="1"/>
              </p:cNvSpPr>
              <p:nvPr userDrawn="1"/>
            </p:nvSpPr>
            <p:spPr bwMode="auto">
              <a:xfrm flipV="1">
                <a:off x="5893" y="4167"/>
                <a:ext cx="117" cy="115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7180" name="Rectangle 215"/>
          <p:cNvSpPr>
            <a:spLocks noChangeArrowheads="1"/>
          </p:cNvSpPr>
          <p:nvPr/>
        </p:nvSpPr>
        <p:spPr bwMode="auto">
          <a:xfrm>
            <a:off x="9251950" y="1341438"/>
            <a:ext cx="1192213" cy="172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配色参考方案：</a:t>
            </a:r>
          </a:p>
          <a:p>
            <a:pPr eaLnBrk="0" hangingPunct="0">
              <a:lnSpc>
                <a:spcPct val="12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建议同一页面内不超过四种颜色，以下是</a:t>
            </a:r>
            <a:r>
              <a:rPr lang="en-US" altLang="zh-CN" sz="1100">
                <a:solidFill>
                  <a:srgbClr val="FFFFFF"/>
                </a:solidFill>
              </a:rPr>
              <a:t>13</a:t>
            </a:r>
            <a:r>
              <a:rPr lang="zh-CN" altLang="en-US" sz="1100">
                <a:solidFill>
                  <a:srgbClr val="FFFFFF"/>
                </a:solidFill>
              </a:rPr>
              <a:t>组配色方案，同一页面内只选择一组使用。（仅供参考）</a:t>
            </a:r>
          </a:p>
        </p:txBody>
      </p:sp>
      <p:sp>
        <p:nvSpPr>
          <p:cNvPr id="7181" name="Rectangle 216"/>
          <p:cNvSpPr>
            <a:spLocks noChangeArrowheads="1"/>
          </p:cNvSpPr>
          <p:nvPr/>
        </p:nvSpPr>
        <p:spPr bwMode="auto">
          <a:xfrm>
            <a:off x="9251950" y="7938"/>
            <a:ext cx="1120775" cy="68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客户或者合作伙伴的标志放在右上角</a:t>
            </a:r>
            <a:r>
              <a:rPr lang="en-US" altLang="zh-CN" sz="1100">
                <a:solidFill>
                  <a:srgbClr val="FFFFFF"/>
                </a:solidFill>
              </a:rPr>
              <a:t>.</a:t>
            </a:r>
            <a:endParaRPr lang="zh-CN" altLang="en-US" sz="1100">
              <a:solidFill>
                <a:srgbClr val="FFFFFF"/>
              </a:solidFill>
            </a:endParaRPr>
          </a:p>
        </p:txBody>
      </p:sp>
      <p:pic>
        <p:nvPicPr>
          <p:cNvPr id="7248" name="Picture 80" descr="sb10064568n-001副本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1268413"/>
            <a:ext cx="9144000" cy="2951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249" name="Picture 81" descr="未标题-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083300" y="1268413"/>
            <a:ext cx="3060700" cy="294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7229475" y="3795713"/>
            <a:ext cx="12588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zh-CN" sz="1000" smtClean="0">
                <a:solidFill>
                  <a:srgbClr val="FFFFFF"/>
                </a:solidFill>
                <a:latin typeface="FrutigerNext LT Bold" pitchFamily="34" charset="0"/>
                <a:ea typeface="MS PGothic" pitchFamily="34" charset="-128"/>
              </a:rPr>
              <a:t>www.huawei.com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</p:sldLayoutIdLst>
  <p:transition advClick="0" advTm="8000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n-lt"/>
          <a:ea typeface="黑体" pitchFamily="49" charset="-122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黑体" pitchFamily="49" charset="-122"/>
          <a:ea typeface="黑体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黑体" pitchFamily="49" charset="-122"/>
          <a:ea typeface="黑体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黑体" pitchFamily="49" charset="-122"/>
          <a:ea typeface="黑体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黑体" pitchFamily="49" charset="-122"/>
          <a:ea typeface="黑体" pitchFamily="49" charset="-122"/>
          <a:cs typeface="宋体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›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FrutigerNext LT Medium" pitchFamily="34" charset="0"/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4508500"/>
            <a:ext cx="55483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82" name="Text Box 5"/>
          <p:cNvSpPr txBox="1">
            <a:spLocks noChangeArrowheads="1"/>
          </p:cNvSpPr>
          <p:nvPr/>
        </p:nvSpPr>
        <p:spPr bwMode="auto">
          <a:xfrm>
            <a:off x="755650" y="6219825"/>
            <a:ext cx="29670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0" hangingPunct="0">
              <a:defRPr/>
            </a:pPr>
            <a:r>
              <a:rPr lang="en-US" altLang="zh-CN" sz="1400" smtClean="0">
                <a:latin typeface="FrutigerNext LT Bold" pitchFamily="34" charset="0"/>
                <a:ea typeface="MS PGothic" pitchFamily="34" charset="-128"/>
              </a:rPr>
              <a:t>HUAWEI TECHNOLOGIES CO., LTD.</a:t>
            </a:r>
          </a:p>
        </p:txBody>
      </p:sp>
      <p:pic>
        <p:nvPicPr>
          <p:cNvPr id="8199" name="Picture 6" descr="Logo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669213" y="5684838"/>
            <a:ext cx="706437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0" name="Rectangle 13"/>
          <p:cNvSpPr>
            <a:spLocks noChangeArrowheads="1"/>
          </p:cNvSpPr>
          <p:nvPr/>
        </p:nvSpPr>
        <p:spPr bwMode="auto">
          <a:xfrm>
            <a:off x="7235825" y="476250"/>
            <a:ext cx="14652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784225" eaLnBrk="0" hangingPunct="0"/>
            <a:r>
              <a:rPr lang="en-US" altLang="zh-CN" sz="1400" b="1">
                <a:solidFill>
                  <a:srgbClr val="666666"/>
                </a:solidFill>
                <a:latin typeface="FrutigerNext LT Bold" pitchFamily="34" charset="0"/>
                <a:ea typeface="MS PGothic" pitchFamily="34" charset="-128"/>
              </a:rPr>
              <a:t>Security Level: </a:t>
            </a:r>
          </a:p>
        </p:txBody>
      </p:sp>
      <p:sp>
        <p:nvSpPr>
          <p:cNvPr id="85" name="Rectangle 19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55650" y="476250"/>
            <a:ext cx="21336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B2B2B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400">
                <a:latin typeface="Arial" charset="0"/>
                <a:ea typeface="黑体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202" name="Rectangle 15"/>
          <p:cNvSpPr>
            <a:spLocks noChangeArrowheads="1"/>
          </p:cNvSpPr>
          <p:nvPr/>
        </p:nvSpPr>
        <p:spPr bwMode="auto">
          <a:xfrm>
            <a:off x="-1952625" y="692150"/>
            <a:ext cx="1844675" cy="550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英文标题</a:t>
            </a:r>
            <a:r>
              <a:rPr lang="en-US" altLang="zh-CN" sz="1100">
                <a:solidFill>
                  <a:srgbClr val="FFFFFF"/>
                </a:solidFill>
              </a:rPr>
              <a:t>:32-35pt  </a:t>
            </a:r>
            <a:endParaRPr lang="zh-CN" altLang="en-US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颜色</a:t>
            </a:r>
            <a:r>
              <a:rPr lang="en-US" altLang="zh-CN" sz="1100">
                <a:solidFill>
                  <a:srgbClr val="FFFFFF"/>
                </a:solidFill>
              </a:rPr>
              <a:t>: R153 G0 B0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</a:rPr>
              <a:t>: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</a:rPr>
              <a:t>FrutigerNext LT Medium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</a:rPr>
              <a:t>: Arial</a:t>
            </a:r>
          </a:p>
          <a:p>
            <a:pPr marL="342900" indent="-342900" algn="r" eaLnBrk="0" hangingPunct="0">
              <a:lnSpc>
                <a:spcPct val="75000"/>
              </a:lnSpc>
              <a:spcBef>
                <a:spcPct val="20000"/>
              </a:spcBef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中文标题</a:t>
            </a:r>
            <a:r>
              <a:rPr lang="en-US" altLang="zh-CN" sz="1100">
                <a:solidFill>
                  <a:srgbClr val="FFFFFF"/>
                </a:solidFill>
              </a:rPr>
              <a:t>:30-32pt  </a:t>
            </a:r>
            <a:endParaRPr lang="zh-CN" altLang="en-US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颜色</a:t>
            </a:r>
            <a:r>
              <a:rPr lang="en-US" altLang="zh-CN" sz="1100">
                <a:solidFill>
                  <a:srgbClr val="FFFFFF"/>
                </a:solidFill>
              </a:rPr>
              <a:t>: R153 G0 B0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字体</a:t>
            </a:r>
            <a:r>
              <a:rPr lang="en-US" altLang="zh-CN" sz="1100">
                <a:solidFill>
                  <a:srgbClr val="FFFFFF"/>
                </a:solidFill>
              </a:rPr>
              <a:t>:</a:t>
            </a:r>
            <a:r>
              <a:rPr lang="zh-CN" altLang="en-US" sz="1100">
                <a:solidFill>
                  <a:srgbClr val="FFFFFF"/>
                </a:solidFill>
              </a:rPr>
              <a:t>黑体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英文正文</a:t>
            </a:r>
            <a:r>
              <a:rPr lang="en-US" altLang="zh-CN" sz="1100">
                <a:solidFill>
                  <a:srgbClr val="FFFFFF"/>
                </a:solidFill>
              </a:rPr>
              <a:t>:20-22pt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子目录 </a:t>
            </a:r>
            <a:r>
              <a:rPr lang="en-US" altLang="zh-CN" sz="1100">
                <a:solidFill>
                  <a:srgbClr val="FFFFFF"/>
                </a:solidFill>
              </a:rPr>
              <a:t>(2-5</a:t>
            </a:r>
            <a:r>
              <a:rPr lang="zh-CN" altLang="en-US" sz="1100">
                <a:solidFill>
                  <a:srgbClr val="FFFFFF"/>
                </a:solidFill>
              </a:rPr>
              <a:t>级</a:t>
            </a:r>
            <a:r>
              <a:rPr lang="en-US" altLang="zh-CN" sz="1100">
                <a:solidFill>
                  <a:srgbClr val="FFFFFF"/>
                </a:solidFill>
              </a:rPr>
              <a:t>) :18pt  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颜色</a:t>
            </a:r>
            <a:r>
              <a:rPr lang="en-US" altLang="zh-CN" sz="1100">
                <a:solidFill>
                  <a:srgbClr val="FFFFFF"/>
                </a:solidFill>
              </a:rPr>
              <a:t>:</a:t>
            </a:r>
            <a:r>
              <a:rPr lang="zh-CN" altLang="en-US" sz="1100">
                <a:solidFill>
                  <a:srgbClr val="FFFFFF"/>
                </a:solidFill>
              </a:rPr>
              <a:t>黑色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</a:rPr>
              <a:t>: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</a:rPr>
              <a:t>FrutigerNext LT Regular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</a:rPr>
              <a:t>: Arial</a:t>
            </a:r>
          </a:p>
          <a:p>
            <a:pPr marL="342900" indent="-342900" algn="r" eaLnBrk="0" hangingPunct="0">
              <a:lnSpc>
                <a:spcPct val="75000"/>
              </a:lnSpc>
              <a:spcBef>
                <a:spcPct val="20000"/>
              </a:spcBef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中文正文</a:t>
            </a:r>
            <a:r>
              <a:rPr lang="en-US" altLang="zh-CN" sz="1100">
                <a:solidFill>
                  <a:srgbClr val="FFFFFF"/>
                </a:solidFill>
              </a:rPr>
              <a:t>:18-20pt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子目录</a:t>
            </a:r>
            <a:r>
              <a:rPr lang="en-US" altLang="zh-CN" sz="1100">
                <a:solidFill>
                  <a:srgbClr val="FFFFFF"/>
                </a:solidFill>
              </a:rPr>
              <a:t>(2-5</a:t>
            </a:r>
            <a:r>
              <a:rPr lang="zh-CN" altLang="en-US" sz="1100">
                <a:solidFill>
                  <a:srgbClr val="FFFFFF"/>
                </a:solidFill>
              </a:rPr>
              <a:t>级</a:t>
            </a:r>
            <a:r>
              <a:rPr lang="en-US" altLang="zh-CN" sz="1100">
                <a:solidFill>
                  <a:srgbClr val="FFFFFF"/>
                </a:solidFill>
              </a:rPr>
              <a:t>):18pt </a:t>
            </a:r>
            <a:endParaRPr lang="zh-CN" altLang="en-US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颜色</a:t>
            </a:r>
            <a:r>
              <a:rPr lang="en-US" altLang="zh-CN" sz="1100">
                <a:solidFill>
                  <a:srgbClr val="FFFFFF"/>
                </a:solidFill>
              </a:rPr>
              <a:t>:</a:t>
            </a:r>
            <a:r>
              <a:rPr lang="zh-CN" altLang="en-US" sz="1100">
                <a:solidFill>
                  <a:srgbClr val="FFFFFF"/>
                </a:solidFill>
              </a:rPr>
              <a:t>黑色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字体</a:t>
            </a:r>
            <a:r>
              <a:rPr lang="en-US" altLang="zh-CN" sz="1100">
                <a:solidFill>
                  <a:srgbClr val="FFFFFF"/>
                </a:solidFill>
              </a:rPr>
              <a:t>:</a:t>
            </a:r>
            <a:r>
              <a:rPr lang="zh-CN" altLang="en-US" sz="1100">
                <a:solidFill>
                  <a:srgbClr val="FFFFFF"/>
                </a:solidFill>
              </a:rPr>
              <a:t>细黑体 </a:t>
            </a:r>
            <a:endParaRPr lang="zh-CN" altLang="en-US" sz="1100">
              <a:solidFill>
                <a:srgbClr val="000000"/>
              </a:solidFill>
            </a:endParaRPr>
          </a:p>
        </p:txBody>
      </p:sp>
      <p:grpSp>
        <p:nvGrpSpPr>
          <p:cNvPr id="8203" name="Group 83"/>
          <p:cNvGrpSpPr>
            <a:grpSpLocks/>
          </p:cNvGrpSpPr>
          <p:nvPr/>
        </p:nvGrpSpPr>
        <p:grpSpPr bwMode="auto">
          <a:xfrm>
            <a:off x="9324975" y="3367088"/>
            <a:ext cx="919163" cy="3490912"/>
            <a:chOff x="5839" y="2160"/>
            <a:chExt cx="579" cy="2199"/>
          </a:xfrm>
        </p:grpSpPr>
        <p:sp>
          <p:nvSpPr>
            <p:cNvPr id="8206" name="Rectangle 84"/>
            <p:cNvSpPr>
              <a:spLocks noChangeArrowheads="1"/>
            </p:cNvSpPr>
            <p:nvPr userDrawn="1"/>
          </p:nvSpPr>
          <p:spPr bwMode="auto">
            <a:xfrm>
              <a:off x="5839" y="2160"/>
              <a:ext cx="579" cy="21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1425" tIns="45712" rIns="91425" bIns="45712" anchor="ctr">
              <a:spAutoFit/>
            </a:bodyPr>
            <a:lstStyle/>
            <a:p>
              <a:endParaRPr lang="zh-CN" altLang="en-US"/>
            </a:p>
          </p:txBody>
        </p:sp>
        <p:grpSp>
          <p:nvGrpSpPr>
            <p:cNvPr id="8207" name="Group 85"/>
            <p:cNvGrpSpPr>
              <a:grpSpLocks/>
            </p:cNvGrpSpPr>
            <p:nvPr userDrawn="1"/>
          </p:nvGrpSpPr>
          <p:grpSpPr bwMode="auto">
            <a:xfrm>
              <a:off x="5893" y="2387"/>
              <a:ext cx="466" cy="115"/>
              <a:chOff x="5893" y="2387"/>
              <a:chExt cx="466" cy="115"/>
            </a:xfrm>
          </p:grpSpPr>
          <p:sp>
            <p:nvSpPr>
              <p:cNvPr id="8268" name="Rectangle 86"/>
              <p:cNvSpPr>
                <a:spLocks noChangeArrowheads="1"/>
              </p:cNvSpPr>
              <p:nvPr userDrawn="1"/>
            </p:nvSpPr>
            <p:spPr bwMode="auto">
              <a:xfrm flipV="1">
                <a:off x="6010" y="2387"/>
                <a:ext cx="116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269" name="Rectangle 87"/>
              <p:cNvSpPr>
                <a:spLocks noChangeArrowheads="1"/>
              </p:cNvSpPr>
              <p:nvPr userDrawn="1"/>
            </p:nvSpPr>
            <p:spPr bwMode="auto">
              <a:xfrm flipV="1">
                <a:off x="6126" y="2387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270" name="Rectangle 88"/>
              <p:cNvSpPr>
                <a:spLocks noChangeArrowheads="1"/>
              </p:cNvSpPr>
              <p:nvPr userDrawn="1"/>
            </p:nvSpPr>
            <p:spPr bwMode="auto">
              <a:xfrm flipV="1">
                <a:off x="6242" y="2387"/>
                <a:ext cx="117" cy="115"/>
              </a:xfrm>
              <a:prstGeom prst="rect">
                <a:avLst/>
              </a:prstGeom>
              <a:solidFill>
                <a:srgbClr val="99660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271" name="Rectangle 89"/>
              <p:cNvSpPr>
                <a:spLocks noChangeArrowheads="1"/>
              </p:cNvSpPr>
              <p:nvPr userDrawn="1"/>
            </p:nvSpPr>
            <p:spPr bwMode="auto">
              <a:xfrm flipV="1">
                <a:off x="5893" y="2387"/>
                <a:ext cx="117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8208" name="Group 90"/>
            <p:cNvGrpSpPr>
              <a:grpSpLocks/>
            </p:cNvGrpSpPr>
            <p:nvPr userDrawn="1"/>
          </p:nvGrpSpPr>
          <p:grpSpPr bwMode="auto">
            <a:xfrm>
              <a:off x="5893" y="2523"/>
              <a:ext cx="466" cy="115"/>
              <a:chOff x="5893" y="2523"/>
              <a:chExt cx="466" cy="115"/>
            </a:xfrm>
          </p:grpSpPr>
          <p:sp>
            <p:nvSpPr>
              <p:cNvPr id="8264" name="Rectangle 91"/>
              <p:cNvSpPr>
                <a:spLocks noChangeArrowheads="1"/>
              </p:cNvSpPr>
              <p:nvPr userDrawn="1"/>
            </p:nvSpPr>
            <p:spPr bwMode="auto">
              <a:xfrm flipV="1">
                <a:off x="6010" y="2523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265" name="Rectangle 92"/>
              <p:cNvSpPr>
                <a:spLocks noChangeArrowheads="1"/>
              </p:cNvSpPr>
              <p:nvPr userDrawn="1"/>
            </p:nvSpPr>
            <p:spPr bwMode="auto">
              <a:xfrm flipV="1">
                <a:off x="6126" y="2523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266" name="Rectangle 93"/>
              <p:cNvSpPr>
                <a:spLocks noChangeArrowheads="1"/>
              </p:cNvSpPr>
              <p:nvPr userDrawn="1"/>
            </p:nvSpPr>
            <p:spPr bwMode="auto">
              <a:xfrm flipV="1">
                <a:off x="6242" y="2523"/>
                <a:ext cx="117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267" name="Rectangle 94"/>
              <p:cNvSpPr>
                <a:spLocks noChangeArrowheads="1"/>
              </p:cNvSpPr>
              <p:nvPr userDrawn="1"/>
            </p:nvSpPr>
            <p:spPr bwMode="auto">
              <a:xfrm flipV="1">
                <a:off x="5893" y="2523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8209" name="Group 95"/>
            <p:cNvGrpSpPr>
              <a:grpSpLocks/>
            </p:cNvGrpSpPr>
            <p:nvPr userDrawn="1"/>
          </p:nvGrpSpPr>
          <p:grpSpPr bwMode="auto">
            <a:xfrm>
              <a:off x="5893" y="2659"/>
              <a:ext cx="466" cy="115"/>
              <a:chOff x="5893" y="2659"/>
              <a:chExt cx="466" cy="115"/>
            </a:xfrm>
          </p:grpSpPr>
          <p:sp>
            <p:nvSpPr>
              <p:cNvPr id="8260" name="Rectangle 96"/>
              <p:cNvSpPr>
                <a:spLocks noChangeArrowheads="1"/>
              </p:cNvSpPr>
              <p:nvPr userDrawn="1"/>
            </p:nvSpPr>
            <p:spPr bwMode="auto">
              <a:xfrm flipV="1">
                <a:off x="6010" y="2659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261" name="Rectangle 97"/>
              <p:cNvSpPr>
                <a:spLocks noChangeArrowheads="1"/>
              </p:cNvSpPr>
              <p:nvPr userDrawn="1"/>
            </p:nvSpPr>
            <p:spPr bwMode="auto">
              <a:xfrm flipV="1">
                <a:off x="6126" y="2659"/>
                <a:ext cx="116" cy="115"/>
              </a:xfrm>
              <a:prstGeom prst="rect">
                <a:avLst/>
              </a:prstGeom>
              <a:solidFill>
                <a:srgbClr val="00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262" name="Rectangle 98"/>
              <p:cNvSpPr>
                <a:spLocks noChangeArrowheads="1"/>
              </p:cNvSpPr>
              <p:nvPr userDrawn="1"/>
            </p:nvSpPr>
            <p:spPr bwMode="auto">
              <a:xfrm flipV="1">
                <a:off x="6242" y="2659"/>
                <a:ext cx="117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263" name="Rectangle 99"/>
              <p:cNvSpPr>
                <a:spLocks noChangeArrowheads="1"/>
              </p:cNvSpPr>
              <p:nvPr userDrawn="1"/>
            </p:nvSpPr>
            <p:spPr bwMode="auto">
              <a:xfrm flipV="1">
                <a:off x="5893" y="2659"/>
                <a:ext cx="117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8210" name="Group 100"/>
            <p:cNvGrpSpPr>
              <a:grpSpLocks/>
            </p:cNvGrpSpPr>
            <p:nvPr userDrawn="1"/>
          </p:nvGrpSpPr>
          <p:grpSpPr bwMode="auto">
            <a:xfrm>
              <a:off x="5893" y="2251"/>
              <a:ext cx="466" cy="119"/>
              <a:chOff x="5893" y="2251"/>
              <a:chExt cx="466" cy="119"/>
            </a:xfrm>
          </p:grpSpPr>
          <p:sp>
            <p:nvSpPr>
              <p:cNvPr id="8256" name="Rectangle 101"/>
              <p:cNvSpPr>
                <a:spLocks noChangeArrowheads="1"/>
              </p:cNvSpPr>
              <p:nvPr userDrawn="1"/>
            </p:nvSpPr>
            <p:spPr bwMode="auto">
              <a:xfrm flipV="1">
                <a:off x="6126" y="2251"/>
                <a:ext cx="116" cy="119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257" name="Rectangle 102"/>
              <p:cNvSpPr>
                <a:spLocks noChangeArrowheads="1"/>
              </p:cNvSpPr>
              <p:nvPr userDrawn="1"/>
            </p:nvSpPr>
            <p:spPr bwMode="auto">
              <a:xfrm flipV="1">
                <a:off x="6242" y="2251"/>
                <a:ext cx="117" cy="119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258" name="Rectangle 103"/>
              <p:cNvSpPr>
                <a:spLocks noChangeArrowheads="1"/>
              </p:cNvSpPr>
              <p:nvPr userDrawn="1"/>
            </p:nvSpPr>
            <p:spPr bwMode="auto">
              <a:xfrm flipV="1">
                <a:off x="5893" y="2251"/>
                <a:ext cx="117" cy="11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259" name="Rectangle 104"/>
              <p:cNvSpPr>
                <a:spLocks noChangeArrowheads="1"/>
              </p:cNvSpPr>
              <p:nvPr userDrawn="1"/>
            </p:nvSpPr>
            <p:spPr bwMode="auto">
              <a:xfrm flipV="1">
                <a:off x="6010" y="2251"/>
                <a:ext cx="116" cy="119"/>
              </a:xfrm>
              <a:prstGeom prst="rect">
                <a:avLst/>
              </a:prstGeom>
              <a:solidFill>
                <a:srgbClr val="66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8211" name="Group 105"/>
            <p:cNvGrpSpPr>
              <a:grpSpLocks/>
            </p:cNvGrpSpPr>
            <p:nvPr userDrawn="1"/>
          </p:nvGrpSpPr>
          <p:grpSpPr bwMode="auto">
            <a:xfrm>
              <a:off x="5893" y="2886"/>
              <a:ext cx="466" cy="115"/>
              <a:chOff x="5893" y="2886"/>
              <a:chExt cx="466" cy="115"/>
            </a:xfrm>
          </p:grpSpPr>
          <p:sp>
            <p:nvSpPr>
              <p:cNvPr id="8252" name="Rectangle 106"/>
              <p:cNvSpPr>
                <a:spLocks noChangeArrowheads="1"/>
              </p:cNvSpPr>
              <p:nvPr userDrawn="1"/>
            </p:nvSpPr>
            <p:spPr bwMode="auto">
              <a:xfrm flipV="1">
                <a:off x="6010" y="2886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253" name="Rectangle 107"/>
              <p:cNvSpPr>
                <a:spLocks noChangeArrowheads="1"/>
              </p:cNvSpPr>
              <p:nvPr userDrawn="1"/>
            </p:nvSpPr>
            <p:spPr bwMode="auto">
              <a:xfrm flipV="1">
                <a:off x="6126" y="2886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254" name="Rectangle 108"/>
              <p:cNvSpPr>
                <a:spLocks noChangeArrowheads="1"/>
              </p:cNvSpPr>
              <p:nvPr userDrawn="1"/>
            </p:nvSpPr>
            <p:spPr bwMode="auto">
              <a:xfrm flipV="1">
                <a:off x="6242" y="2886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255" name="Rectangle 109"/>
              <p:cNvSpPr>
                <a:spLocks noChangeArrowheads="1"/>
              </p:cNvSpPr>
              <p:nvPr userDrawn="1"/>
            </p:nvSpPr>
            <p:spPr bwMode="auto">
              <a:xfrm flipV="1">
                <a:off x="5893" y="2886"/>
                <a:ext cx="117" cy="11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8212" name="Group 110"/>
            <p:cNvGrpSpPr>
              <a:grpSpLocks/>
            </p:cNvGrpSpPr>
            <p:nvPr userDrawn="1"/>
          </p:nvGrpSpPr>
          <p:grpSpPr bwMode="auto">
            <a:xfrm>
              <a:off x="5893" y="3022"/>
              <a:ext cx="466" cy="115"/>
              <a:chOff x="5893" y="3022"/>
              <a:chExt cx="466" cy="115"/>
            </a:xfrm>
          </p:grpSpPr>
          <p:sp>
            <p:nvSpPr>
              <p:cNvPr id="8248" name="Rectangle 111"/>
              <p:cNvSpPr>
                <a:spLocks noChangeArrowheads="1"/>
              </p:cNvSpPr>
              <p:nvPr userDrawn="1"/>
            </p:nvSpPr>
            <p:spPr bwMode="auto">
              <a:xfrm flipV="1">
                <a:off x="6010" y="3022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249" name="Rectangle 112"/>
              <p:cNvSpPr>
                <a:spLocks noChangeArrowheads="1"/>
              </p:cNvSpPr>
              <p:nvPr userDrawn="1"/>
            </p:nvSpPr>
            <p:spPr bwMode="auto">
              <a:xfrm flipV="1">
                <a:off x="6126" y="3022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250" name="Rectangle 113"/>
              <p:cNvSpPr>
                <a:spLocks noChangeArrowheads="1"/>
              </p:cNvSpPr>
              <p:nvPr userDrawn="1"/>
            </p:nvSpPr>
            <p:spPr bwMode="auto">
              <a:xfrm flipV="1">
                <a:off x="6242" y="3022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251" name="Rectangle 114"/>
              <p:cNvSpPr>
                <a:spLocks noChangeArrowheads="1"/>
              </p:cNvSpPr>
              <p:nvPr userDrawn="1"/>
            </p:nvSpPr>
            <p:spPr bwMode="auto">
              <a:xfrm flipV="1">
                <a:off x="5893" y="3022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8213" name="Group 115"/>
            <p:cNvGrpSpPr>
              <a:grpSpLocks/>
            </p:cNvGrpSpPr>
            <p:nvPr userDrawn="1"/>
          </p:nvGrpSpPr>
          <p:grpSpPr bwMode="auto">
            <a:xfrm>
              <a:off x="5893" y="3158"/>
              <a:ext cx="466" cy="115"/>
              <a:chOff x="5893" y="3158"/>
              <a:chExt cx="466" cy="115"/>
            </a:xfrm>
          </p:grpSpPr>
          <p:sp>
            <p:nvSpPr>
              <p:cNvPr id="8244" name="Rectangle 116"/>
              <p:cNvSpPr>
                <a:spLocks noChangeArrowheads="1"/>
              </p:cNvSpPr>
              <p:nvPr userDrawn="1"/>
            </p:nvSpPr>
            <p:spPr bwMode="auto">
              <a:xfrm flipV="1">
                <a:off x="6010" y="3158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245" name="Rectangle 117"/>
              <p:cNvSpPr>
                <a:spLocks noChangeArrowheads="1"/>
              </p:cNvSpPr>
              <p:nvPr userDrawn="1"/>
            </p:nvSpPr>
            <p:spPr bwMode="auto">
              <a:xfrm flipV="1">
                <a:off x="6126" y="3158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246" name="Rectangle 118"/>
              <p:cNvSpPr>
                <a:spLocks noChangeArrowheads="1"/>
              </p:cNvSpPr>
              <p:nvPr userDrawn="1"/>
            </p:nvSpPr>
            <p:spPr bwMode="auto">
              <a:xfrm flipV="1">
                <a:off x="6242" y="3158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247" name="Rectangle 119"/>
              <p:cNvSpPr>
                <a:spLocks noChangeArrowheads="1"/>
              </p:cNvSpPr>
              <p:nvPr userDrawn="1"/>
            </p:nvSpPr>
            <p:spPr bwMode="auto">
              <a:xfrm flipV="1">
                <a:off x="5893" y="3158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8214" name="Group 120"/>
            <p:cNvGrpSpPr>
              <a:grpSpLocks/>
            </p:cNvGrpSpPr>
            <p:nvPr userDrawn="1"/>
          </p:nvGrpSpPr>
          <p:grpSpPr bwMode="auto">
            <a:xfrm>
              <a:off x="5893" y="3385"/>
              <a:ext cx="466" cy="115"/>
              <a:chOff x="5893" y="3385"/>
              <a:chExt cx="466" cy="115"/>
            </a:xfrm>
          </p:grpSpPr>
          <p:sp>
            <p:nvSpPr>
              <p:cNvPr id="8240" name="Rectangle 121"/>
              <p:cNvSpPr>
                <a:spLocks noChangeArrowheads="1"/>
              </p:cNvSpPr>
              <p:nvPr userDrawn="1"/>
            </p:nvSpPr>
            <p:spPr bwMode="auto">
              <a:xfrm flipV="1">
                <a:off x="6010" y="3385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241" name="Rectangle 122"/>
              <p:cNvSpPr>
                <a:spLocks noChangeArrowheads="1"/>
              </p:cNvSpPr>
              <p:nvPr userDrawn="1"/>
            </p:nvSpPr>
            <p:spPr bwMode="auto">
              <a:xfrm flipV="1">
                <a:off x="6126" y="3385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242" name="Rectangle 123"/>
              <p:cNvSpPr>
                <a:spLocks noChangeArrowheads="1"/>
              </p:cNvSpPr>
              <p:nvPr userDrawn="1"/>
            </p:nvSpPr>
            <p:spPr bwMode="auto">
              <a:xfrm flipV="1">
                <a:off x="6242" y="3385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243" name="Rectangle 124"/>
              <p:cNvSpPr>
                <a:spLocks noChangeArrowheads="1"/>
              </p:cNvSpPr>
              <p:nvPr userDrawn="1"/>
            </p:nvSpPr>
            <p:spPr bwMode="auto">
              <a:xfrm flipV="1">
                <a:off x="5893" y="3385"/>
                <a:ext cx="117" cy="11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8215" name="Group 125"/>
            <p:cNvGrpSpPr>
              <a:grpSpLocks/>
            </p:cNvGrpSpPr>
            <p:nvPr userDrawn="1"/>
          </p:nvGrpSpPr>
          <p:grpSpPr bwMode="auto">
            <a:xfrm>
              <a:off x="5893" y="3521"/>
              <a:ext cx="466" cy="115"/>
              <a:chOff x="5893" y="3521"/>
              <a:chExt cx="466" cy="115"/>
            </a:xfrm>
          </p:grpSpPr>
          <p:sp>
            <p:nvSpPr>
              <p:cNvPr id="8236" name="Rectangle 126"/>
              <p:cNvSpPr>
                <a:spLocks noChangeArrowheads="1"/>
              </p:cNvSpPr>
              <p:nvPr userDrawn="1"/>
            </p:nvSpPr>
            <p:spPr bwMode="auto">
              <a:xfrm flipV="1">
                <a:off x="6010" y="3521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237" name="Rectangle 127"/>
              <p:cNvSpPr>
                <a:spLocks noChangeArrowheads="1"/>
              </p:cNvSpPr>
              <p:nvPr userDrawn="1"/>
            </p:nvSpPr>
            <p:spPr bwMode="auto">
              <a:xfrm flipV="1">
                <a:off x="6126" y="3521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238" name="Rectangle 128"/>
              <p:cNvSpPr>
                <a:spLocks noChangeArrowheads="1"/>
              </p:cNvSpPr>
              <p:nvPr userDrawn="1"/>
            </p:nvSpPr>
            <p:spPr bwMode="auto">
              <a:xfrm flipV="1">
                <a:off x="6242" y="3521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239" name="Rectangle 129"/>
              <p:cNvSpPr>
                <a:spLocks noChangeArrowheads="1"/>
              </p:cNvSpPr>
              <p:nvPr userDrawn="1"/>
            </p:nvSpPr>
            <p:spPr bwMode="auto">
              <a:xfrm flipV="1">
                <a:off x="5893" y="3521"/>
                <a:ext cx="117" cy="11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8216" name="Group 130"/>
            <p:cNvGrpSpPr>
              <a:grpSpLocks/>
            </p:cNvGrpSpPr>
            <p:nvPr userDrawn="1"/>
          </p:nvGrpSpPr>
          <p:grpSpPr bwMode="auto">
            <a:xfrm>
              <a:off x="5893" y="3657"/>
              <a:ext cx="466" cy="115"/>
              <a:chOff x="5893" y="3657"/>
              <a:chExt cx="466" cy="115"/>
            </a:xfrm>
          </p:grpSpPr>
          <p:sp>
            <p:nvSpPr>
              <p:cNvPr id="8232" name="Rectangle 131"/>
              <p:cNvSpPr>
                <a:spLocks noChangeArrowheads="1"/>
              </p:cNvSpPr>
              <p:nvPr userDrawn="1"/>
            </p:nvSpPr>
            <p:spPr bwMode="auto">
              <a:xfrm flipV="1">
                <a:off x="6010" y="3657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233" name="Rectangle 132"/>
              <p:cNvSpPr>
                <a:spLocks noChangeArrowheads="1"/>
              </p:cNvSpPr>
              <p:nvPr userDrawn="1"/>
            </p:nvSpPr>
            <p:spPr bwMode="auto">
              <a:xfrm flipV="1">
                <a:off x="6126" y="3657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234" name="Rectangle 133"/>
              <p:cNvSpPr>
                <a:spLocks noChangeArrowheads="1"/>
              </p:cNvSpPr>
              <p:nvPr userDrawn="1"/>
            </p:nvSpPr>
            <p:spPr bwMode="auto">
              <a:xfrm flipV="1">
                <a:off x="6242" y="3657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235" name="Rectangle 134"/>
              <p:cNvSpPr>
                <a:spLocks noChangeArrowheads="1"/>
              </p:cNvSpPr>
              <p:nvPr userDrawn="1"/>
            </p:nvSpPr>
            <p:spPr bwMode="auto">
              <a:xfrm flipV="1">
                <a:off x="5893" y="3657"/>
                <a:ext cx="117" cy="11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8217" name="Group 135"/>
            <p:cNvGrpSpPr>
              <a:grpSpLocks/>
            </p:cNvGrpSpPr>
            <p:nvPr userDrawn="1"/>
          </p:nvGrpSpPr>
          <p:grpSpPr bwMode="auto">
            <a:xfrm>
              <a:off x="5893" y="3884"/>
              <a:ext cx="466" cy="115"/>
              <a:chOff x="5893" y="3884"/>
              <a:chExt cx="466" cy="115"/>
            </a:xfrm>
          </p:grpSpPr>
          <p:sp>
            <p:nvSpPr>
              <p:cNvPr id="8228" name="Rectangle 136"/>
              <p:cNvSpPr>
                <a:spLocks noChangeArrowheads="1"/>
              </p:cNvSpPr>
              <p:nvPr userDrawn="1"/>
            </p:nvSpPr>
            <p:spPr bwMode="auto">
              <a:xfrm flipV="1">
                <a:off x="6010" y="3884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229" name="Rectangle 137"/>
              <p:cNvSpPr>
                <a:spLocks noChangeArrowheads="1"/>
              </p:cNvSpPr>
              <p:nvPr userDrawn="1"/>
            </p:nvSpPr>
            <p:spPr bwMode="auto">
              <a:xfrm flipV="1">
                <a:off x="6126" y="3884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230" name="Rectangle 138"/>
              <p:cNvSpPr>
                <a:spLocks noChangeArrowheads="1"/>
              </p:cNvSpPr>
              <p:nvPr userDrawn="1"/>
            </p:nvSpPr>
            <p:spPr bwMode="auto">
              <a:xfrm flipV="1">
                <a:off x="6242" y="3884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231" name="Rectangle 139"/>
              <p:cNvSpPr>
                <a:spLocks noChangeArrowheads="1"/>
              </p:cNvSpPr>
              <p:nvPr userDrawn="1"/>
            </p:nvSpPr>
            <p:spPr bwMode="auto">
              <a:xfrm flipV="1">
                <a:off x="5893" y="3884"/>
                <a:ext cx="117" cy="115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8218" name="Group 140"/>
            <p:cNvGrpSpPr>
              <a:grpSpLocks/>
            </p:cNvGrpSpPr>
            <p:nvPr userDrawn="1"/>
          </p:nvGrpSpPr>
          <p:grpSpPr bwMode="auto">
            <a:xfrm>
              <a:off x="5893" y="4026"/>
              <a:ext cx="466" cy="115"/>
              <a:chOff x="5893" y="4026"/>
              <a:chExt cx="466" cy="115"/>
            </a:xfrm>
          </p:grpSpPr>
          <p:sp>
            <p:nvSpPr>
              <p:cNvPr id="8224" name="Rectangle 141"/>
              <p:cNvSpPr>
                <a:spLocks noChangeArrowheads="1"/>
              </p:cNvSpPr>
              <p:nvPr userDrawn="1"/>
            </p:nvSpPr>
            <p:spPr bwMode="auto">
              <a:xfrm flipV="1">
                <a:off x="6010" y="4026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225" name="Rectangle 142"/>
              <p:cNvSpPr>
                <a:spLocks noChangeArrowheads="1"/>
              </p:cNvSpPr>
              <p:nvPr userDrawn="1"/>
            </p:nvSpPr>
            <p:spPr bwMode="auto">
              <a:xfrm flipV="1">
                <a:off x="6126" y="4026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226" name="Rectangle 143"/>
              <p:cNvSpPr>
                <a:spLocks noChangeArrowheads="1"/>
              </p:cNvSpPr>
              <p:nvPr userDrawn="1"/>
            </p:nvSpPr>
            <p:spPr bwMode="auto">
              <a:xfrm flipV="1">
                <a:off x="6242" y="4026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227" name="Rectangle 144"/>
              <p:cNvSpPr>
                <a:spLocks noChangeArrowheads="1"/>
              </p:cNvSpPr>
              <p:nvPr userDrawn="1"/>
            </p:nvSpPr>
            <p:spPr bwMode="auto">
              <a:xfrm flipV="1">
                <a:off x="5893" y="4026"/>
                <a:ext cx="117" cy="115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8219" name="Group 145"/>
            <p:cNvGrpSpPr>
              <a:grpSpLocks/>
            </p:cNvGrpSpPr>
            <p:nvPr userDrawn="1"/>
          </p:nvGrpSpPr>
          <p:grpSpPr bwMode="auto">
            <a:xfrm>
              <a:off x="5893" y="4167"/>
              <a:ext cx="466" cy="115"/>
              <a:chOff x="5893" y="4167"/>
              <a:chExt cx="466" cy="115"/>
            </a:xfrm>
          </p:grpSpPr>
          <p:sp>
            <p:nvSpPr>
              <p:cNvPr id="8220" name="Rectangle 146"/>
              <p:cNvSpPr>
                <a:spLocks noChangeArrowheads="1"/>
              </p:cNvSpPr>
              <p:nvPr userDrawn="1"/>
            </p:nvSpPr>
            <p:spPr bwMode="auto">
              <a:xfrm flipV="1">
                <a:off x="6010" y="4167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221" name="Rectangle 147"/>
              <p:cNvSpPr>
                <a:spLocks noChangeArrowheads="1"/>
              </p:cNvSpPr>
              <p:nvPr userDrawn="1"/>
            </p:nvSpPr>
            <p:spPr bwMode="auto">
              <a:xfrm flipV="1">
                <a:off x="6126" y="4167"/>
                <a:ext cx="116" cy="115"/>
              </a:xfrm>
              <a:prstGeom prst="rect">
                <a:avLst/>
              </a:prstGeom>
              <a:solidFill>
                <a:srgbClr val="3333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222" name="Rectangle 148"/>
              <p:cNvSpPr>
                <a:spLocks noChangeArrowheads="1"/>
              </p:cNvSpPr>
              <p:nvPr userDrawn="1"/>
            </p:nvSpPr>
            <p:spPr bwMode="auto">
              <a:xfrm flipV="1">
                <a:off x="6242" y="4167"/>
                <a:ext cx="117" cy="115"/>
              </a:xfrm>
              <a:prstGeom prst="rect">
                <a:avLst/>
              </a:prstGeom>
              <a:solidFill>
                <a:srgbClr val="BBE0E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223" name="Rectangle 149"/>
              <p:cNvSpPr>
                <a:spLocks noChangeArrowheads="1"/>
              </p:cNvSpPr>
              <p:nvPr userDrawn="1"/>
            </p:nvSpPr>
            <p:spPr bwMode="auto">
              <a:xfrm flipV="1">
                <a:off x="5893" y="4167"/>
                <a:ext cx="117" cy="115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8204" name="Rectangle 150"/>
          <p:cNvSpPr>
            <a:spLocks noChangeArrowheads="1"/>
          </p:cNvSpPr>
          <p:nvPr/>
        </p:nvSpPr>
        <p:spPr bwMode="auto">
          <a:xfrm>
            <a:off x="9251950" y="1341438"/>
            <a:ext cx="1192213" cy="172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配色参考方案：</a:t>
            </a:r>
          </a:p>
          <a:p>
            <a:pPr eaLnBrk="0" hangingPunct="0">
              <a:lnSpc>
                <a:spcPct val="12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建议同一页面内不超过四种颜色，以下是</a:t>
            </a:r>
            <a:r>
              <a:rPr lang="en-US" altLang="zh-CN" sz="1100">
                <a:solidFill>
                  <a:srgbClr val="FFFFFF"/>
                </a:solidFill>
              </a:rPr>
              <a:t>13</a:t>
            </a:r>
            <a:r>
              <a:rPr lang="zh-CN" altLang="en-US" sz="1100">
                <a:solidFill>
                  <a:srgbClr val="FFFFFF"/>
                </a:solidFill>
              </a:rPr>
              <a:t>组配色方案，同一页面内只选择一组使用。（仅供参考）</a:t>
            </a:r>
          </a:p>
        </p:txBody>
      </p:sp>
      <p:sp>
        <p:nvSpPr>
          <p:cNvPr id="8205" name="Rectangle 151"/>
          <p:cNvSpPr>
            <a:spLocks noChangeArrowheads="1"/>
          </p:cNvSpPr>
          <p:nvPr/>
        </p:nvSpPr>
        <p:spPr bwMode="auto">
          <a:xfrm>
            <a:off x="9251950" y="7938"/>
            <a:ext cx="1120775" cy="68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客户或者合作伙伴的标志放在右上角</a:t>
            </a:r>
            <a:r>
              <a:rPr lang="en-US" altLang="zh-CN" sz="1100">
                <a:solidFill>
                  <a:srgbClr val="FFFFFF"/>
                </a:solidFill>
              </a:rPr>
              <a:t>.</a:t>
            </a:r>
            <a:endParaRPr lang="zh-CN" altLang="en-US" sz="1100">
              <a:solidFill>
                <a:srgbClr val="FFFFFF"/>
              </a:solidFill>
            </a:endParaRPr>
          </a:p>
        </p:txBody>
      </p:sp>
      <p:pic>
        <p:nvPicPr>
          <p:cNvPr id="8272" name="Picture 80" descr="89738649副本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1268413"/>
            <a:ext cx="9144000" cy="2951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273" name="Picture 81" descr="未标题-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083300" y="1268413"/>
            <a:ext cx="3060700" cy="294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7229475" y="3795713"/>
            <a:ext cx="12588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zh-CN" sz="1000" smtClean="0">
                <a:solidFill>
                  <a:srgbClr val="FFFFFF"/>
                </a:solidFill>
                <a:latin typeface="FrutigerNext LT Bold" pitchFamily="34" charset="0"/>
                <a:ea typeface="MS PGothic" pitchFamily="34" charset="-128"/>
              </a:rPr>
              <a:t>www.huawei.com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</p:sldLayoutIdLst>
  <p:transition advClick="0" advTm="8000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黑体" pitchFamily="49" charset="-122"/>
          <a:ea typeface="黑体" pitchFamily="49" charset="-122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黑体" pitchFamily="49" charset="-122"/>
          <a:ea typeface="黑体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黑体" pitchFamily="49" charset="-122"/>
          <a:ea typeface="黑体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黑体" pitchFamily="49" charset="-122"/>
          <a:ea typeface="黑体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黑体" pitchFamily="49" charset="-122"/>
          <a:ea typeface="黑体" pitchFamily="49" charset="-122"/>
          <a:cs typeface="宋体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›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FrutigerNext LT Medium" pitchFamily="34" charset="0"/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25" tIns="45712" rIns="91425" bIns="45712" anchor="ctr">
            <a:spAutoFit/>
          </a:bodyPr>
          <a:lstStyle/>
          <a:p>
            <a:pPr>
              <a:lnSpc>
                <a:spcPct val="140000"/>
              </a:lnSpc>
              <a:buClr>
                <a:srgbClr val="FF0000"/>
              </a:buClr>
              <a:buSzPct val="90000"/>
              <a:buFont typeface="Wingdings" pitchFamily="2" charset="2"/>
              <a:buChar char="l"/>
            </a:pPr>
            <a:endParaRPr lang="zh-CN" altLang="en-US" sz="1400" b="1">
              <a:solidFill>
                <a:srgbClr val="000000"/>
              </a:solidFill>
              <a:latin typeface="Arial" pitchFamily="34" charset="0"/>
              <a:ea typeface="华文细黑" pitchFamily="2" charset="-122"/>
            </a:endParaRPr>
          </a:p>
        </p:txBody>
      </p:sp>
      <p:sp>
        <p:nvSpPr>
          <p:cNvPr id="921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325438"/>
            <a:ext cx="7632700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0064" rIns="80129" bIns="4006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9220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628775"/>
            <a:ext cx="7632700" cy="419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0142" tIns="40070" rIns="80142" bIns="400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9221" name="Rectangle 13"/>
          <p:cNvSpPr>
            <a:spLocks noChangeArrowheads="1"/>
          </p:cNvSpPr>
          <p:nvPr/>
        </p:nvSpPr>
        <p:spPr bwMode="auto">
          <a:xfrm>
            <a:off x="-1952625" y="692150"/>
            <a:ext cx="1844675" cy="550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 dirty="0">
                <a:solidFill>
                  <a:srgbClr val="FFFFFF"/>
                </a:solidFill>
              </a:rPr>
              <a:t>英文标题</a:t>
            </a:r>
            <a:r>
              <a:rPr lang="en-US" altLang="zh-CN" sz="1100" dirty="0">
                <a:solidFill>
                  <a:srgbClr val="FFFFFF"/>
                </a:solidFill>
              </a:rPr>
              <a:t>:32-</a:t>
            </a:r>
            <a:r>
              <a:rPr lang="en-US" altLang="zh-CN" sz="1100" dirty="0" err="1">
                <a:solidFill>
                  <a:srgbClr val="FFFFFF"/>
                </a:solidFill>
              </a:rPr>
              <a:t>35pt</a:t>
            </a:r>
            <a:r>
              <a:rPr lang="en-US" altLang="zh-CN" sz="1100" dirty="0">
                <a:solidFill>
                  <a:srgbClr val="FFFFFF"/>
                </a:solidFill>
              </a:rPr>
              <a:t>  </a:t>
            </a:r>
            <a:endParaRPr lang="zh-CN" altLang="en-US" sz="1100" dirty="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 dirty="0">
                <a:solidFill>
                  <a:srgbClr val="FFFFFF"/>
                </a:solidFill>
              </a:rPr>
              <a:t>颜色</a:t>
            </a:r>
            <a:r>
              <a:rPr lang="en-US" altLang="zh-CN" sz="1100" dirty="0">
                <a:solidFill>
                  <a:srgbClr val="FFFFFF"/>
                </a:solidFill>
              </a:rPr>
              <a:t>: </a:t>
            </a:r>
            <a:r>
              <a:rPr lang="en-US" altLang="zh-CN" sz="1100" dirty="0" err="1">
                <a:solidFill>
                  <a:srgbClr val="FFFFFF"/>
                </a:solidFill>
              </a:rPr>
              <a:t>R153</a:t>
            </a:r>
            <a:r>
              <a:rPr lang="en-US" altLang="zh-CN" sz="1100" dirty="0">
                <a:solidFill>
                  <a:srgbClr val="FFFFFF"/>
                </a:solidFill>
              </a:rPr>
              <a:t> </a:t>
            </a:r>
            <a:r>
              <a:rPr lang="en-US" altLang="zh-CN" sz="1100" dirty="0" err="1">
                <a:solidFill>
                  <a:srgbClr val="FFFFFF"/>
                </a:solidFill>
              </a:rPr>
              <a:t>G0</a:t>
            </a:r>
            <a:r>
              <a:rPr lang="en-US" altLang="zh-CN" sz="1100" dirty="0">
                <a:solidFill>
                  <a:srgbClr val="FFFFFF"/>
                </a:solidFill>
              </a:rPr>
              <a:t> </a:t>
            </a:r>
            <a:r>
              <a:rPr lang="en-US" altLang="zh-CN" sz="1100" dirty="0" err="1">
                <a:solidFill>
                  <a:srgbClr val="FFFFFF"/>
                </a:solidFill>
              </a:rPr>
              <a:t>B0</a:t>
            </a:r>
            <a:endParaRPr lang="en-US" altLang="zh-CN" sz="1100" dirty="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 dirty="0">
                <a:solidFill>
                  <a:srgbClr val="FFFFFF"/>
                </a:solidFill>
              </a:rPr>
              <a:t>内部使用字体 </a:t>
            </a:r>
            <a:r>
              <a:rPr lang="en-US" altLang="zh-CN" sz="1100" dirty="0">
                <a:solidFill>
                  <a:srgbClr val="FFFFFF"/>
                </a:solidFill>
              </a:rPr>
              <a:t>: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US" altLang="zh-CN" sz="1100" dirty="0" err="1">
                <a:solidFill>
                  <a:srgbClr val="FFFFFF"/>
                </a:solidFill>
              </a:rPr>
              <a:t>FrutigerNext</a:t>
            </a:r>
            <a:r>
              <a:rPr lang="en-US" altLang="zh-CN" sz="1100" dirty="0">
                <a:solidFill>
                  <a:srgbClr val="FFFFFF"/>
                </a:solidFill>
              </a:rPr>
              <a:t> LT Medium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 dirty="0">
                <a:solidFill>
                  <a:srgbClr val="FFFFFF"/>
                </a:solidFill>
              </a:rPr>
              <a:t>外部使用字体 </a:t>
            </a:r>
            <a:r>
              <a:rPr lang="en-US" altLang="zh-CN" sz="1100" dirty="0">
                <a:solidFill>
                  <a:srgbClr val="FFFFFF"/>
                </a:solidFill>
              </a:rPr>
              <a:t>: Arial</a:t>
            </a:r>
          </a:p>
          <a:p>
            <a:pPr marL="342900" indent="-342900" algn="r" eaLnBrk="0" hangingPunct="0">
              <a:lnSpc>
                <a:spcPct val="75000"/>
              </a:lnSpc>
              <a:spcBef>
                <a:spcPct val="20000"/>
              </a:spcBef>
              <a:buFont typeface="Arial" pitchFamily="34" charset="0"/>
              <a:buNone/>
            </a:pPr>
            <a:endParaRPr lang="en-US" altLang="zh-CN" sz="1100" dirty="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 dirty="0">
                <a:solidFill>
                  <a:srgbClr val="FFFFFF"/>
                </a:solidFill>
              </a:rPr>
              <a:t>中文标题</a:t>
            </a:r>
            <a:r>
              <a:rPr lang="en-US" altLang="zh-CN" sz="1100" dirty="0">
                <a:solidFill>
                  <a:srgbClr val="FFFFFF"/>
                </a:solidFill>
              </a:rPr>
              <a:t>:30-</a:t>
            </a:r>
            <a:r>
              <a:rPr lang="en-US" altLang="zh-CN" sz="1100" dirty="0" err="1">
                <a:solidFill>
                  <a:srgbClr val="FFFFFF"/>
                </a:solidFill>
              </a:rPr>
              <a:t>32pt</a:t>
            </a:r>
            <a:r>
              <a:rPr lang="en-US" altLang="zh-CN" sz="1100" dirty="0">
                <a:solidFill>
                  <a:srgbClr val="FFFFFF"/>
                </a:solidFill>
              </a:rPr>
              <a:t>  </a:t>
            </a:r>
            <a:endParaRPr lang="zh-CN" altLang="en-US" sz="1100" dirty="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 dirty="0">
                <a:solidFill>
                  <a:srgbClr val="FFFFFF"/>
                </a:solidFill>
              </a:rPr>
              <a:t>颜色</a:t>
            </a:r>
            <a:r>
              <a:rPr lang="en-US" altLang="zh-CN" sz="1100" dirty="0">
                <a:solidFill>
                  <a:srgbClr val="FFFFFF"/>
                </a:solidFill>
              </a:rPr>
              <a:t>: </a:t>
            </a:r>
            <a:r>
              <a:rPr lang="en-US" altLang="zh-CN" sz="1100" dirty="0" err="1">
                <a:solidFill>
                  <a:srgbClr val="FFFFFF"/>
                </a:solidFill>
              </a:rPr>
              <a:t>R153</a:t>
            </a:r>
            <a:r>
              <a:rPr lang="en-US" altLang="zh-CN" sz="1100" dirty="0">
                <a:solidFill>
                  <a:srgbClr val="FFFFFF"/>
                </a:solidFill>
              </a:rPr>
              <a:t> </a:t>
            </a:r>
            <a:r>
              <a:rPr lang="en-US" altLang="zh-CN" sz="1100" dirty="0" err="1">
                <a:solidFill>
                  <a:srgbClr val="FFFFFF"/>
                </a:solidFill>
              </a:rPr>
              <a:t>G0</a:t>
            </a:r>
            <a:r>
              <a:rPr lang="en-US" altLang="zh-CN" sz="1100" dirty="0">
                <a:solidFill>
                  <a:srgbClr val="FFFFFF"/>
                </a:solidFill>
              </a:rPr>
              <a:t> </a:t>
            </a:r>
            <a:r>
              <a:rPr lang="en-US" altLang="zh-CN" sz="1100" dirty="0" err="1">
                <a:solidFill>
                  <a:srgbClr val="FFFFFF"/>
                </a:solidFill>
              </a:rPr>
              <a:t>B0</a:t>
            </a:r>
            <a:endParaRPr lang="en-US" altLang="zh-CN" sz="1100" dirty="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 dirty="0">
                <a:solidFill>
                  <a:srgbClr val="FFFFFF"/>
                </a:solidFill>
              </a:rPr>
              <a:t>字体</a:t>
            </a:r>
            <a:r>
              <a:rPr lang="en-US" altLang="zh-CN" sz="1100" dirty="0">
                <a:solidFill>
                  <a:srgbClr val="FFFFFF"/>
                </a:solidFill>
              </a:rPr>
              <a:t>:</a:t>
            </a:r>
            <a:r>
              <a:rPr lang="zh-CN" altLang="en-US" sz="1100" dirty="0">
                <a:solidFill>
                  <a:srgbClr val="FFFFFF"/>
                </a:solidFill>
              </a:rPr>
              <a:t>黑体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endParaRPr lang="zh-CN" altLang="en-US" sz="1100" dirty="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endParaRPr lang="zh-CN" altLang="en-US" sz="1100" dirty="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endParaRPr lang="zh-CN" altLang="en-US" sz="1100" dirty="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 dirty="0">
                <a:solidFill>
                  <a:srgbClr val="FFFFFF"/>
                </a:solidFill>
              </a:rPr>
              <a:t>英文正文</a:t>
            </a:r>
            <a:r>
              <a:rPr lang="en-US" altLang="zh-CN" sz="1100" dirty="0">
                <a:solidFill>
                  <a:srgbClr val="FFFFFF"/>
                </a:solidFill>
              </a:rPr>
              <a:t>:20-</a:t>
            </a:r>
            <a:r>
              <a:rPr lang="en-US" altLang="zh-CN" sz="1100" dirty="0" err="1">
                <a:solidFill>
                  <a:srgbClr val="FFFFFF"/>
                </a:solidFill>
              </a:rPr>
              <a:t>22pt</a:t>
            </a:r>
            <a:endParaRPr lang="en-US" altLang="zh-CN" sz="1100" dirty="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 dirty="0">
                <a:solidFill>
                  <a:srgbClr val="FFFFFF"/>
                </a:solidFill>
              </a:rPr>
              <a:t>子目录 </a:t>
            </a:r>
            <a:r>
              <a:rPr lang="en-US" altLang="zh-CN" sz="1100" dirty="0">
                <a:solidFill>
                  <a:srgbClr val="FFFFFF"/>
                </a:solidFill>
              </a:rPr>
              <a:t>(2-5</a:t>
            </a:r>
            <a:r>
              <a:rPr lang="zh-CN" altLang="en-US" sz="1100" dirty="0">
                <a:solidFill>
                  <a:srgbClr val="FFFFFF"/>
                </a:solidFill>
              </a:rPr>
              <a:t>级</a:t>
            </a:r>
            <a:r>
              <a:rPr lang="en-US" altLang="zh-CN" sz="1100" dirty="0">
                <a:solidFill>
                  <a:srgbClr val="FFFFFF"/>
                </a:solidFill>
              </a:rPr>
              <a:t>) :</a:t>
            </a:r>
            <a:r>
              <a:rPr lang="en-US" altLang="zh-CN" sz="1100" dirty="0" err="1">
                <a:solidFill>
                  <a:srgbClr val="FFFFFF"/>
                </a:solidFill>
              </a:rPr>
              <a:t>18pt</a:t>
            </a:r>
            <a:r>
              <a:rPr lang="en-US" altLang="zh-CN" sz="1100" dirty="0">
                <a:solidFill>
                  <a:srgbClr val="FFFFFF"/>
                </a:solidFill>
              </a:rPr>
              <a:t>  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 dirty="0">
                <a:solidFill>
                  <a:srgbClr val="FFFFFF"/>
                </a:solidFill>
              </a:rPr>
              <a:t>颜色</a:t>
            </a:r>
            <a:r>
              <a:rPr lang="en-US" altLang="zh-CN" sz="1100" dirty="0">
                <a:solidFill>
                  <a:srgbClr val="FFFFFF"/>
                </a:solidFill>
              </a:rPr>
              <a:t>:</a:t>
            </a:r>
            <a:r>
              <a:rPr lang="zh-CN" altLang="en-US" sz="1100" dirty="0">
                <a:solidFill>
                  <a:srgbClr val="FFFFFF"/>
                </a:solidFill>
              </a:rPr>
              <a:t>黑色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 dirty="0">
                <a:solidFill>
                  <a:srgbClr val="FFFFFF"/>
                </a:solidFill>
              </a:rPr>
              <a:t>内部使用字体 </a:t>
            </a:r>
            <a:r>
              <a:rPr lang="en-US" altLang="zh-CN" sz="1100" dirty="0">
                <a:solidFill>
                  <a:srgbClr val="FFFFFF"/>
                </a:solidFill>
              </a:rPr>
              <a:t>: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US" altLang="zh-CN" sz="1100" dirty="0" err="1">
                <a:solidFill>
                  <a:srgbClr val="FFFFFF"/>
                </a:solidFill>
              </a:rPr>
              <a:t>FrutigerNext</a:t>
            </a:r>
            <a:r>
              <a:rPr lang="en-US" altLang="zh-CN" sz="1100" dirty="0">
                <a:solidFill>
                  <a:srgbClr val="FFFFFF"/>
                </a:solidFill>
              </a:rPr>
              <a:t> LT Regular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 dirty="0">
                <a:solidFill>
                  <a:srgbClr val="FFFFFF"/>
                </a:solidFill>
              </a:rPr>
              <a:t>外部使用字体 </a:t>
            </a:r>
            <a:r>
              <a:rPr lang="en-US" altLang="zh-CN" sz="1100" dirty="0">
                <a:solidFill>
                  <a:srgbClr val="FFFFFF"/>
                </a:solidFill>
              </a:rPr>
              <a:t>: Arial</a:t>
            </a:r>
          </a:p>
          <a:p>
            <a:pPr marL="342900" indent="-342900" algn="r" eaLnBrk="0" hangingPunct="0">
              <a:lnSpc>
                <a:spcPct val="75000"/>
              </a:lnSpc>
              <a:spcBef>
                <a:spcPct val="20000"/>
              </a:spcBef>
              <a:buFont typeface="Arial" pitchFamily="34" charset="0"/>
              <a:buNone/>
            </a:pPr>
            <a:endParaRPr lang="en-US" altLang="zh-CN" sz="1100" dirty="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 dirty="0">
                <a:solidFill>
                  <a:srgbClr val="FFFFFF"/>
                </a:solidFill>
              </a:rPr>
              <a:t>中文正文</a:t>
            </a:r>
            <a:r>
              <a:rPr lang="en-US" altLang="zh-CN" sz="1100" dirty="0">
                <a:solidFill>
                  <a:srgbClr val="FFFFFF"/>
                </a:solidFill>
              </a:rPr>
              <a:t>:18-</a:t>
            </a:r>
            <a:r>
              <a:rPr lang="en-US" altLang="zh-CN" sz="1100" dirty="0" err="1">
                <a:solidFill>
                  <a:srgbClr val="FFFFFF"/>
                </a:solidFill>
              </a:rPr>
              <a:t>20pt</a:t>
            </a:r>
            <a:endParaRPr lang="en-US" altLang="zh-CN" sz="1100" dirty="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 dirty="0">
                <a:solidFill>
                  <a:srgbClr val="FFFFFF"/>
                </a:solidFill>
              </a:rPr>
              <a:t>子目录</a:t>
            </a:r>
            <a:r>
              <a:rPr lang="en-US" altLang="zh-CN" sz="1100" dirty="0">
                <a:solidFill>
                  <a:srgbClr val="FFFFFF"/>
                </a:solidFill>
              </a:rPr>
              <a:t>(2-5</a:t>
            </a:r>
            <a:r>
              <a:rPr lang="zh-CN" altLang="en-US" sz="1100" dirty="0">
                <a:solidFill>
                  <a:srgbClr val="FFFFFF"/>
                </a:solidFill>
              </a:rPr>
              <a:t>级</a:t>
            </a:r>
            <a:r>
              <a:rPr lang="en-US" altLang="zh-CN" sz="1100" dirty="0">
                <a:solidFill>
                  <a:srgbClr val="FFFFFF"/>
                </a:solidFill>
              </a:rPr>
              <a:t>):</a:t>
            </a:r>
            <a:r>
              <a:rPr lang="en-US" altLang="zh-CN" sz="1100" dirty="0" err="1">
                <a:solidFill>
                  <a:srgbClr val="FFFFFF"/>
                </a:solidFill>
              </a:rPr>
              <a:t>18pt</a:t>
            </a:r>
            <a:r>
              <a:rPr lang="en-US" altLang="zh-CN" sz="1100" dirty="0">
                <a:solidFill>
                  <a:srgbClr val="FFFFFF"/>
                </a:solidFill>
              </a:rPr>
              <a:t> </a:t>
            </a:r>
            <a:endParaRPr lang="zh-CN" altLang="en-US" sz="1100" dirty="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 dirty="0">
                <a:solidFill>
                  <a:srgbClr val="FFFFFF"/>
                </a:solidFill>
              </a:rPr>
              <a:t>颜色</a:t>
            </a:r>
            <a:r>
              <a:rPr lang="en-US" altLang="zh-CN" sz="1100" dirty="0">
                <a:solidFill>
                  <a:srgbClr val="FFFFFF"/>
                </a:solidFill>
              </a:rPr>
              <a:t>:</a:t>
            </a:r>
            <a:r>
              <a:rPr lang="zh-CN" altLang="en-US" sz="1100" dirty="0">
                <a:solidFill>
                  <a:srgbClr val="FFFFFF"/>
                </a:solidFill>
              </a:rPr>
              <a:t>黑色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 dirty="0">
                <a:solidFill>
                  <a:srgbClr val="FFFFFF"/>
                </a:solidFill>
              </a:rPr>
              <a:t>字体</a:t>
            </a:r>
            <a:r>
              <a:rPr lang="en-US" altLang="zh-CN" sz="1100" dirty="0">
                <a:solidFill>
                  <a:srgbClr val="FFFFFF"/>
                </a:solidFill>
              </a:rPr>
              <a:t>:</a:t>
            </a:r>
            <a:r>
              <a:rPr lang="zh-CN" altLang="en-US" sz="1100" dirty="0">
                <a:solidFill>
                  <a:srgbClr val="FFFFFF"/>
                </a:solidFill>
              </a:rPr>
              <a:t>细黑体</a:t>
            </a:r>
            <a:r>
              <a:rPr lang="zh-CN" altLang="en-US" sz="1100" dirty="0">
                <a:solidFill>
                  <a:srgbClr val="FFFFFF"/>
                </a:solidFill>
                <a:latin typeface="Arial" pitchFamily="34" charset="0"/>
                <a:ea typeface="黑体" pitchFamily="49" charset="-122"/>
              </a:rPr>
              <a:t> </a:t>
            </a:r>
          </a:p>
        </p:txBody>
      </p:sp>
      <p:grpSp>
        <p:nvGrpSpPr>
          <p:cNvPr id="9222" name="Group 14"/>
          <p:cNvGrpSpPr>
            <a:grpSpLocks/>
          </p:cNvGrpSpPr>
          <p:nvPr/>
        </p:nvGrpSpPr>
        <p:grpSpPr bwMode="auto">
          <a:xfrm>
            <a:off x="9324975" y="3367088"/>
            <a:ext cx="919163" cy="3490912"/>
            <a:chOff x="5839" y="2160"/>
            <a:chExt cx="579" cy="2199"/>
          </a:xfrm>
        </p:grpSpPr>
        <p:sp>
          <p:nvSpPr>
            <p:cNvPr id="9225" name="Rectangle 15"/>
            <p:cNvSpPr>
              <a:spLocks noChangeArrowheads="1"/>
            </p:cNvSpPr>
            <p:nvPr userDrawn="1"/>
          </p:nvSpPr>
          <p:spPr bwMode="auto">
            <a:xfrm>
              <a:off x="5839" y="2160"/>
              <a:ext cx="579" cy="21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1425" tIns="45712" rIns="91425" bIns="45712" anchor="ctr">
              <a:spAutoFit/>
            </a:bodyPr>
            <a:lstStyle/>
            <a:p>
              <a:endParaRPr lang="zh-CN" altLang="en-US"/>
            </a:p>
          </p:txBody>
        </p:sp>
        <p:grpSp>
          <p:nvGrpSpPr>
            <p:cNvPr id="9226" name="Group 16"/>
            <p:cNvGrpSpPr>
              <a:grpSpLocks/>
            </p:cNvGrpSpPr>
            <p:nvPr userDrawn="1"/>
          </p:nvGrpSpPr>
          <p:grpSpPr bwMode="auto">
            <a:xfrm>
              <a:off x="5893" y="2387"/>
              <a:ext cx="466" cy="115"/>
              <a:chOff x="5893" y="2387"/>
              <a:chExt cx="466" cy="115"/>
            </a:xfrm>
          </p:grpSpPr>
          <p:sp>
            <p:nvSpPr>
              <p:cNvPr id="9287" name="Rectangle 17"/>
              <p:cNvSpPr>
                <a:spLocks noChangeArrowheads="1"/>
              </p:cNvSpPr>
              <p:nvPr userDrawn="1"/>
            </p:nvSpPr>
            <p:spPr bwMode="auto">
              <a:xfrm flipV="1">
                <a:off x="6010" y="2387"/>
                <a:ext cx="116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88" name="Rectangle 18"/>
              <p:cNvSpPr>
                <a:spLocks noChangeArrowheads="1"/>
              </p:cNvSpPr>
              <p:nvPr userDrawn="1"/>
            </p:nvSpPr>
            <p:spPr bwMode="auto">
              <a:xfrm flipV="1">
                <a:off x="6126" y="2387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89" name="Rectangle 19"/>
              <p:cNvSpPr>
                <a:spLocks noChangeArrowheads="1"/>
              </p:cNvSpPr>
              <p:nvPr userDrawn="1"/>
            </p:nvSpPr>
            <p:spPr bwMode="auto">
              <a:xfrm flipV="1">
                <a:off x="6242" y="2387"/>
                <a:ext cx="117" cy="115"/>
              </a:xfrm>
              <a:prstGeom prst="rect">
                <a:avLst/>
              </a:prstGeom>
              <a:solidFill>
                <a:srgbClr val="99660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90" name="Rectangle 20"/>
              <p:cNvSpPr>
                <a:spLocks noChangeArrowheads="1"/>
              </p:cNvSpPr>
              <p:nvPr userDrawn="1"/>
            </p:nvSpPr>
            <p:spPr bwMode="auto">
              <a:xfrm flipV="1">
                <a:off x="5893" y="2387"/>
                <a:ext cx="117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9227" name="Group 21"/>
            <p:cNvGrpSpPr>
              <a:grpSpLocks/>
            </p:cNvGrpSpPr>
            <p:nvPr userDrawn="1"/>
          </p:nvGrpSpPr>
          <p:grpSpPr bwMode="auto">
            <a:xfrm>
              <a:off x="5893" y="2523"/>
              <a:ext cx="466" cy="115"/>
              <a:chOff x="5893" y="2523"/>
              <a:chExt cx="466" cy="115"/>
            </a:xfrm>
          </p:grpSpPr>
          <p:sp>
            <p:nvSpPr>
              <p:cNvPr id="9283" name="Rectangle 22"/>
              <p:cNvSpPr>
                <a:spLocks noChangeArrowheads="1"/>
              </p:cNvSpPr>
              <p:nvPr userDrawn="1"/>
            </p:nvSpPr>
            <p:spPr bwMode="auto">
              <a:xfrm flipV="1">
                <a:off x="6010" y="2523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84" name="Rectangle 23"/>
              <p:cNvSpPr>
                <a:spLocks noChangeArrowheads="1"/>
              </p:cNvSpPr>
              <p:nvPr userDrawn="1"/>
            </p:nvSpPr>
            <p:spPr bwMode="auto">
              <a:xfrm flipV="1">
                <a:off x="6126" y="2523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85" name="Rectangle 24"/>
              <p:cNvSpPr>
                <a:spLocks noChangeArrowheads="1"/>
              </p:cNvSpPr>
              <p:nvPr userDrawn="1"/>
            </p:nvSpPr>
            <p:spPr bwMode="auto">
              <a:xfrm flipV="1">
                <a:off x="6242" y="2523"/>
                <a:ext cx="117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86" name="Rectangle 25"/>
              <p:cNvSpPr>
                <a:spLocks noChangeArrowheads="1"/>
              </p:cNvSpPr>
              <p:nvPr userDrawn="1"/>
            </p:nvSpPr>
            <p:spPr bwMode="auto">
              <a:xfrm flipV="1">
                <a:off x="5893" y="2523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9228" name="Group 26"/>
            <p:cNvGrpSpPr>
              <a:grpSpLocks/>
            </p:cNvGrpSpPr>
            <p:nvPr userDrawn="1"/>
          </p:nvGrpSpPr>
          <p:grpSpPr bwMode="auto">
            <a:xfrm>
              <a:off x="5893" y="2659"/>
              <a:ext cx="466" cy="115"/>
              <a:chOff x="5893" y="2659"/>
              <a:chExt cx="466" cy="115"/>
            </a:xfrm>
          </p:grpSpPr>
          <p:sp>
            <p:nvSpPr>
              <p:cNvPr id="9279" name="Rectangle 27"/>
              <p:cNvSpPr>
                <a:spLocks noChangeArrowheads="1"/>
              </p:cNvSpPr>
              <p:nvPr userDrawn="1"/>
            </p:nvSpPr>
            <p:spPr bwMode="auto">
              <a:xfrm flipV="1">
                <a:off x="6010" y="2659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80" name="Rectangle 28"/>
              <p:cNvSpPr>
                <a:spLocks noChangeArrowheads="1"/>
              </p:cNvSpPr>
              <p:nvPr userDrawn="1"/>
            </p:nvSpPr>
            <p:spPr bwMode="auto">
              <a:xfrm flipV="1">
                <a:off x="6126" y="2659"/>
                <a:ext cx="116" cy="115"/>
              </a:xfrm>
              <a:prstGeom prst="rect">
                <a:avLst/>
              </a:prstGeom>
              <a:solidFill>
                <a:srgbClr val="00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81" name="Rectangle 29"/>
              <p:cNvSpPr>
                <a:spLocks noChangeArrowheads="1"/>
              </p:cNvSpPr>
              <p:nvPr userDrawn="1"/>
            </p:nvSpPr>
            <p:spPr bwMode="auto">
              <a:xfrm flipV="1">
                <a:off x="6242" y="2659"/>
                <a:ext cx="117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82" name="Rectangle 30"/>
              <p:cNvSpPr>
                <a:spLocks noChangeArrowheads="1"/>
              </p:cNvSpPr>
              <p:nvPr userDrawn="1"/>
            </p:nvSpPr>
            <p:spPr bwMode="auto">
              <a:xfrm flipV="1">
                <a:off x="5893" y="2659"/>
                <a:ext cx="117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9229" name="Group 31"/>
            <p:cNvGrpSpPr>
              <a:grpSpLocks/>
            </p:cNvGrpSpPr>
            <p:nvPr userDrawn="1"/>
          </p:nvGrpSpPr>
          <p:grpSpPr bwMode="auto">
            <a:xfrm>
              <a:off x="5893" y="2251"/>
              <a:ext cx="466" cy="119"/>
              <a:chOff x="5893" y="2251"/>
              <a:chExt cx="466" cy="119"/>
            </a:xfrm>
          </p:grpSpPr>
          <p:sp>
            <p:nvSpPr>
              <p:cNvPr id="9275" name="Rectangle 32"/>
              <p:cNvSpPr>
                <a:spLocks noChangeArrowheads="1"/>
              </p:cNvSpPr>
              <p:nvPr userDrawn="1"/>
            </p:nvSpPr>
            <p:spPr bwMode="auto">
              <a:xfrm flipV="1">
                <a:off x="6126" y="2251"/>
                <a:ext cx="116" cy="119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76" name="Rectangle 33"/>
              <p:cNvSpPr>
                <a:spLocks noChangeArrowheads="1"/>
              </p:cNvSpPr>
              <p:nvPr userDrawn="1"/>
            </p:nvSpPr>
            <p:spPr bwMode="auto">
              <a:xfrm flipV="1">
                <a:off x="6242" y="2251"/>
                <a:ext cx="117" cy="119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77" name="Rectangle 34"/>
              <p:cNvSpPr>
                <a:spLocks noChangeArrowheads="1"/>
              </p:cNvSpPr>
              <p:nvPr userDrawn="1"/>
            </p:nvSpPr>
            <p:spPr bwMode="auto">
              <a:xfrm flipV="1">
                <a:off x="5893" y="2251"/>
                <a:ext cx="117" cy="11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78" name="Rectangle 35"/>
              <p:cNvSpPr>
                <a:spLocks noChangeArrowheads="1"/>
              </p:cNvSpPr>
              <p:nvPr userDrawn="1"/>
            </p:nvSpPr>
            <p:spPr bwMode="auto">
              <a:xfrm flipV="1">
                <a:off x="6010" y="2251"/>
                <a:ext cx="116" cy="119"/>
              </a:xfrm>
              <a:prstGeom prst="rect">
                <a:avLst/>
              </a:prstGeom>
              <a:solidFill>
                <a:srgbClr val="66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9230" name="Group 36"/>
            <p:cNvGrpSpPr>
              <a:grpSpLocks/>
            </p:cNvGrpSpPr>
            <p:nvPr userDrawn="1"/>
          </p:nvGrpSpPr>
          <p:grpSpPr bwMode="auto">
            <a:xfrm>
              <a:off x="5893" y="2886"/>
              <a:ext cx="466" cy="115"/>
              <a:chOff x="5893" y="2886"/>
              <a:chExt cx="466" cy="115"/>
            </a:xfrm>
          </p:grpSpPr>
          <p:sp>
            <p:nvSpPr>
              <p:cNvPr id="9271" name="Rectangle 37"/>
              <p:cNvSpPr>
                <a:spLocks noChangeArrowheads="1"/>
              </p:cNvSpPr>
              <p:nvPr userDrawn="1"/>
            </p:nvSpPr>
            <p:spPr bwMode="auto">
              <a:xfrm flipV="1">
                <a:off x="6010" y="2886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72" name="Rectangle 38"/>
              <p:cNvSpPr>
                <a:spLocks noChangeArrowheads="1"/>
              </p:cNvSpPr>
              <p:nvPr userDrawn="1"/>
            </p:nvSpPr>
            <p:spPr bwMode="auto">
              <a:xfrm flipV="1">
                <a:off x="6126" y="2886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73" name="Rectangle 39"/>
              <p:cNvSpPr>
                <a:spLocks noChangeArrowheads="1"/>
              </p:cNvSpPr>
              <p:nvPr userDrawn="1"/>
            </p:nvSpPr>
            <p:spPr bwMode="auto">
              <a:xfrm flipV="1">
                <a:off x="6242" y="2886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74" name="Rectangle 40"/>
              <p:cNvSpPr>
                <a:spLocks noChangeArrowheads="1"/>
              </p:cNvSpPr>
              <p:nvPr userDrawn="1"/>
            </p:nvSpPr>
            <p:spPr bwMode="auto">
              <a:xfrm flipV="1">
                <a:off x="5893" y="2886"/>
                <a:ext cx="117" cy="11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9231" name="Group 41"/>
            <p:cNvGrpSpPr>
              <a:grpSpLocks/>
            </p:cNvGrpSpPr>
            <p:nvPr userDrawn="1"/>
          </p:nvGrpSpPr>
          <p:grpSpPr bwMode="auto">
            <a:xfrm>
              <a:off x="5893" y="3022"/>
              <a:ext cx="466" cy="115"/>
              <a:chOff x="5893" y="3022"/>
              <a:chExt cx="466" cy="115"/>
            </a:xfrm>
          </p:grpSpPr>
          <p:sp>
            <p:nvSpPr>
              <p:cNvPr id="9267" name="Rectangle 42"/>
              <p:cNvSpPr>
                <a:spLocks noChangeArrowheads="1"/>
              </p:cNvSpPr>
              <p:nvPr userDrawn="1"/>
            </p:nvSpPr>
            <p:spPr bwMode="auto">
              <a:xfrm flipV="1">
                <a:off x="6010" y="3022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68" name="Rectangle 43"/>
              <p:cNvSpPr>
                <a:spLocks noChangeArrowheads="1"/>
              </p:cNvSpPr>
              <p:nvPr userDrawn="1"/>
            </p:nvSpPr>
            <p:spPr bwMode="auto">
              <a:xfrm flipV="1">
                <a:off x="6126" y="3022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69" name="Rectangle 44"/>
              <p:cNvSpPr>
                <a:spLocks noChangeArrowheads="1"/>
              </p:cNvSpPr>
              <p:nvPr userDrawn="1"/>
            </p:nvSpPr>
            <p:spPr bwMode="auto">
              <a:xfrm flipV="1">
                <a:off x="6242" y="3022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70" name="Rectangle 45"/>
              <p:cNvSpPr>
                <a:spLocks noChangeArrowheads="1"/>
              </p:cNvSpPr>
              <p:nvPr userDrawn="1"/>
            </p:nvSpPr>
            <p:spPr bwMode="auto">
              <a:xfrm flipV="1">
                <a:off x="5893" y="3022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9232" name="Group 46"/>
            <p:cNvGrpSpPr>
              <a:grpSpLocks/>
            </p:cNvGrpSpPr>
            <p:nvPr userDrawn="1"/>
          </p:nvGrpSpPr>
          <p:grpSpPr bwMode="auto">
            <a:xfrm>
              <a:off x="5893" y="3158"/>
              <a:ext cx="466" cy="115"/>
              <a:chOff x="5893" y="3158"/>
              <a:chExt cx="466" cy="115"/>
            </a:xfrm>
          </p:grpSpPr>
          <p:sp>
            <p:nvSpPr>
              <p:cNvPr id="9263" name="Rectangle 47"/>
              <p:cNvSpPr>
                <a:spLocks noChangeArrowheads="1"/>
              </p:cNvSpPr>
              <p:nvPr userDrawn="1"/>
            </p:nvSpPr>
            <p:spPr bwMode="auto">
              <a:xfrm flipV="1">
                <a:off x="6010" y="3158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64" name="Rectangle 48"/>
              <p:cNvSpPr>
                <a:spLocks noChangeArrowheads="1"/>
              </p:cNvSpPr>
              <p:nvPr userDrawn="1"/>
            </p:nvSpPr>
            <p:spPr bwMode="auto">
              <a:xfrm flipV="1">
                <a:off x="6126" y="3158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65" name="Rectangle 49"/>
              <p:cNvSpPr>
                <a:spLocks noChangeArrowheads="1"/>
              </p:cNvSpPr>
              <p:nvPr userDrawn="1"/>
            </p:nvSpPr>
            <p:spPr bwMode="auto">
              <a:xfrm flipV="1">
                <a:off x="6242" y="3158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66" name="Rectangle 50"/>
              <p:cNvSpPr>
                <a:spLocks noChangeArrowheads="1"/>
              </p:cNvSpPr>
              <p:nvPr userDrawn="1"/>
            </p:nvSpPr>
            <p:spPr bwMode="auto">
              <a:xfrm flipV="1">
                <a:off x="5893" y="3158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9233" name="Group 51"/>
            <p:cNvGrpSpPr>
              <a:grpSpLocks/>
            </p:cNvGrpSpPr>
            <p:nvPr userDrawn="1"/>
          </p:nvGrpSpPr>
          <p:grpSpPr bwMode="auto">
            <a:xfrm>
              <a:off x="5893" y="3385"/>
              <a:ext cx="466" cy="115"/>
              <a:chOff x="5893" y="3385"/>
              <a:chExt cx="466" cy="115"/>
            </a:xfrm>
          </p:grpSpPr>
          <p:sp>
            <p:nvSpPr>
              <p:cNvPr id="9259" name="Rectangle 52"/>
              <p:cNvSpPr>
                <a:spLocks noChangeArrowheads="1"/>
              </p:cNvSpPr>
              <p:nvPr userDrawn="1"/>
            </p:nvSpPr>
            <p:spPr bwMode="auto">
              <a:xfrm flipV="1">
                <a:off x="6010" y="3385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60" name="Rectangle 53"/>
              <p:cNvSpPr>
                <a:spLocks noChangeArrowheads="1"/>
              </p:cNvSpPr>
              <p:nvPr userDrawn="1"/>
            </p:nvSpPr>
            <p:spPr bwMode="auto">
              <a:xfrm flipV="1">
                <a:off x="6126" y="3385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61" name="Rectangle 54"/>
              <p:cNvSpPr>
                <a:spLocks noChangeArrowheads="1"/>
              </p:cNvSpPr>
              <p:nvPr userDrawn="1"/>
            </p:nvSpPr>
            <p:spPr bwMode="auto">
              <a:xfrm flipV="1">
                <a:off x="6242" y="3385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62" name="Rectangle 55"/>
              <p:cNvSpPr>
                <a:spLocks noChangeArrowheads="1"/>
              </p:cNvSpPr>
              <p:nvPr userDrawn="1"/>
            </p:nvSpPr>
            <p:spPr bwMode="auto">
              <a:xfrm flipV="1">
                <a:off x="5893" y="3385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9234" name="Group 56"/>
            <p:cNvGrpSpPr>
              <a:grpSpLocks/>
            </p:cNvGrpSpPr>
            <p:nvPr userDrawn="1"/>
          </p:nvGrpSpPr>
          <p:grpSpPr bwMode="auto">
            <a:xfrm>
              <a:off x="5893" y="3521"/>
              <a:ext cx="466" cy="115"/>
              <a:chOff x="5893" y="3521"/>
              <a:chExt cx="466" cy="115"/>
            </a:xfrm>
          </p:grpSpPr>
          <p:sp>
            <p:nvSpPr>
              <p:cNvPr id="9255" name="Rectangle 57"/>
              <p:cNvSpPr>
                <a:spLocks noChangeArrowheads="1"/>
              </p:cNvSpPr>
              <p:nvPr userDrawn="1"/>
            </p:nvSpPr>
            <p:spPr bwMode="auto">
              <a:xfrm flipV="1">
                <a:off x="6010" y="3521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56" name="Rectangle 58"/>
              <p:cNvSpPr>
                <a:spLocks noChangeArrowheads="1"/>
              </p:cNvSpPr>
              <p:nvPr userDrawn="1"/>
            </p:nvSpPr>
            <p:spPr bwMode="auto">
              <a:xfrm flipV="1">
                <a:off x="6126" y="3521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57" name="Rectangle 59"/>
              <p:cNvSpPr>
                <a:spLocks noChangeArrowheads="1"/>
              </p:cNvSpPr>
              <p:nvPr userDrawn="1"/>
            </p:nvSpPr>
            <p:spPr bwMode="auto">
              <a:xfrm flipV="1">
                <a:off x="6242" y="3521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58" name="Rectangle 60"/>
              <p:cNvSpPr>
                <a:spLocks noChangeArrowheads="1"/>
              </p:cNvSpPr>
              <p:nvPr userDrawn="1"/>
            </p:nvSpPr>
            <p:spPr bwMode="auto">
              <a:xfrm flipV="1">
                <a:off x="5893" y="3521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9235" name="Group 61"/>
            <p:cNvGrpSpPr>
              <a:grpSpLocks/>
            </p:cNvGrpSpPr>
            <p:nvPr userDrawn="1"/>
          </p:nvGrpSpPr>
          <p:grpSpPr bwMode="auto">
            <a:xfrm>
              <a:off x="5893" y="3657"/>
              <a:ext cx="466" cy="115"/>
              <a:chOff x="5893" y="3657"/>
              <a:chExt cx="466" cy="115"/>
            </a:xfrm>
          </p:grpSpPr>
          <p:sp>
            <p:nvSpPr>
              <p:cNvPr id="9251" name="Rectangle 62"/>
              <p:cNvSpPr>
                <a:spLocks noChangeArrowheads="1"/>
              </p:cNvSpPr>
              <p:nvPr userDrawn="1"/>
            </p:nvSpPr>
            <p:spPr bwMode="auto">
              <a:xfrm flipV="1">
                <a:off x="6010" y="3657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52" name="Rectangle 63"/>
              <p:cNvSpPr>
                <a:spLocks noChangeArrowheads="1"/>
              </p:cNvSpPr>
              <p:nvPr userDrawn="1"/>
            </p:nvSpPr>
            <p:spPr bwMode="auto">
              <a:xfrm flipV="1">
                <a:off x="6126" y="3657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53" name="Rectangle 64"/>
              <p:cNvSpPr>
                <a:spLocks noChangeArrowheads="1"/>
              </p:cNvSpPr>
              <p:nvPr userDrawn="1"/>
            </p:nvSpPr>
            <p:spPr bwMode="auto">
              <a:xfrm flipV="1">
                <a:off x="6242" y="3657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54" name="Rectangle 65"/>
              <p:cNvSpPr>
                <a:spLocks noChangeArrowheads="1"/>
              </p:cNvSpPr>
              <p:nvPr userDrawn="1"/>
            </p:nvSpPr>
            <p:spPr bwMode="auto">
              <a:xfrm flipV="1">
                <a:off x="5893" y="3657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9236" name="Group 66"/>
            <p:cNvGrpSpPr>
              <a:grpSpLocks/>
            </p:cNvGrpSpPr>
            <p:nvPr userDrawn="1"/>
          </p:nvGrpSpPr>
          <p:grpSpPr bwMode="auto">
            <a:xfrm>
              <a:off x="5893" y="3884"/>
              <a:ext cx="466" cy="115"/>
              <a:chOff x="5893" y="3884"/>
              <a:chExt cx="466" cy="115"/>
            </a:xfrm>
          </p:grpSpPr>
          <p:sp>
            <p:nvSpPr>
              <p:cNvPr id="9247" name="Rectangle 67"/>
              <p:cNvSpPr>
                <a:spLocks noChangeArrowheads="1"/>
              </p:cNvSpPr>
              <p:nvPr userDrawn="1"/>
            </p:nvSpPr>
            <p:spPr bwMode="auto">
              <a:xfrm flipV="1">
                <a:off x="6010" y="3884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48" name="Rectangle 68"/>
              <p:cNvSpPr>
                <a:spLocks noChangeArrowheads="1"/>
              </p:cNvSpPr>
              <p:nvPr userDrawn="1"/>
            </p:nvSpPr>
            <p:spPr bwMode="auto">
              <a:xfrm flipV="1">
                <a:off x="6126" y="3884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49" name="Rectangle 69"/>
              <p:cNvSpPr>
                <a:spLocks noChangeArrowheads="1"/>
              </p:cNvSpPr>
              <p:nvPr userDrawn="1"/>
            </p:nvSpPr>
            <p:spPr bwMode="auto">
              <a:xfrm flipV="1">
                <a:off x="6242" y="3884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50" name="Rectangle 70"/>
              <p:cNvSpPr>
                <a:spLocks noChangeArrowheads="1"/>
              </p:cNvSpPr>
              <p:nvPr userDrawn="1"/>
            </p:nvSpPr>
            <p:spPr bwMode="auto">
              <a:xfrm flipV="1">
                <a:off x="5893" y="3884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9237" name="Group 71"/>
            <p:cNvGrpSpPr>
              <a:grpSpLocks/>
            </p:cNvGrpSpPr>
            <p:nvPr userDrawn="1"/>
          </p:nvGrpSpPr>
          <p:grpSpPr bwMode="auto">
            <a:xfrm>
              <a:off x="5893" y="4026"/>
              <a:ext cx="466" cy="115"/>
              <a:chOff x="5893" y="4026"/>
              <a:chExt cx="466" cy="115"/>
            </a:xfrm>
          </p:grpSpPr>
          <p:sp>
            <p:nvSpPr>
              <p:cNvPr id="9243" name="Rectangle 72"/>
              <p:cNvSpPr>
                <a:spLocks noChangeArrowheads="1"/>
              </p:cNvSpPr>
              <p:nvPr userDrawn="1"/>
            </p:nvSpPr>
            <p:spPr bwMode="auto">
              <a:xfrm flipV="1">
                <a:off x="6010" y="4026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44" name="Rectangle 73"/>
              <p:cNvSpPr>
                <a:spLocks noChangeArrowheads="1"/>
              </p:cNvSpPr>
              <p:nvPr userDrawn="1"/>
            </p:nvSpPr>
            <p:spPr bwMode="auto">
              <a:xfrm flipV="1">
                <a:off x="6126" y="4026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45" name="Rectangle 74"/>
              <p:cNvSpPr>
                <a:spLocks noChangeArrowheads="1"/>
              </p:cNvSpPr>
              <p:nvPr userDrawn="1"/>
            </p:nvSpPr>
            <p:spPr bwMode="auto">
              <a:xfrm flipV="1">
                <a:off x="6242" y="4026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46" name="Rectangle 75"/>
              <p:cNvSpPr>
                <a:spLocks noChangeArrowheads="1"/>
              </p:cNvSpPr>
              <p:nvPr userDrawn="1"/>
            </p:nvSpPr>
            <p:spPr bwMode="auto">
              <a:xfrm flipV="1">
                <a:off x="5893" y="4026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9238" name="Group 76"/>
            <p:cNvGrpSpPr>
              <a:grpSpLocks/>
            </p:cNvGrpSpPr>
            <p:nvPr userDrawn="1"/>
          </p:nvGrpSpPr>
          <p:grpSpPr bwMode="auto">
            <a:xfrm>
              <a:off x="5893" y="4167"/>
              <a:ext cx="466" cy="115"/>
              <a:chOff x="5893" y="4167"/>
              <a:chExt cx="466" cy="115"/>
            </a:xfrm>
          </p:grpSpPr>
          <p:sp>
            <p:nvSpPr>
              <p:cNvPr id="9239" name="Rectangle 77"/>
              <p:cNvSpPr>
                <a:spLocks noChangeArrowheads="1"/>
              </p:cNvSpPr>
              <p:nvPr userDrawn="1"/>
            </p:nvSpPr>
            <p:spPr bwMode="auto">
              <a:xfrm flipV="1">
                <a:off x="6010" y="4167"/>
                <a:ext cx="116" cy="11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40" name="Rectangle 78"/>
              <p:cNvSpPr>
                <a:spLocks noChangeArrowheads="1"/>
              </p:cNvSpPr>
              <p:nvPr userDrawn="1"/>
            </p:nvSpPr>
            <p:spPr bwMode="auto">
              <a:xfrm flipV="1">
                <a:off x="6126" y="4167"/>
                <a:ext cx="116" cy="11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41" name="Rectangle 79"/>
              <p:cNvSpPr>
                <a:spLocks noChangeArrowheads="1"/>
              </p:cNvSpPr>
              <p:nvPr userDrawn="1"/>
            </p:nvSpPr>
            <p:spPr bwMode="auto">
              <a:xfrm flipV="1">
                <a:off x="6242" y="4167"/>
                <a:ext cx="117" cy="11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42" name="Rectangle 80"/>
              <p:cNvSpPr>
                <a:spLocks noChangeArrowheads="1"/>
              </p:cNvSpPr>
              <p:nvPr userDrawn="1"/>
            </p:nvSpPr>
            <p:spPr bwMode="auto">
              <a:xfrm flipV="1">
                <a:off x="5893" y="4167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9223" name="Rectangle 81"/>
          <p:cNvSpPr>
            <a:spLocks noChangeArrowheads="1"/>
          </p:cNvSpPr>
          <p:nvPr/>
        </p:nvSpPr>
        <p:spPr bwMode="auto">
          <a:xfrm>
            <a:off x="9251950" y="1341438"/>
            <a:ext cx="1192213" cy="172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配色参考方案：</a:t>
            </a:r>
          </a:p>
          <a:p>
            <a:pPr eaLnBrk="0" hangingPunct="0">
              <a:lnSpc>
                <a:spcPct val="12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建议同一页面内不超过四种颜色，以下是</a:t>
            </a:r>
            <a:r>
              <a:rPr lang="en-US" altLang="zh-CN" sz="1100">
                <a:solidFill>
                  <a:srgbClr val="FFFFFF"/>
                </a:solidFill>
              </a:rPr>
              <a:t>13</a:t>
            </a:r>
            <a:r>
              <a:rPr lang="zh-CN" altLang="en-US" sz="1100">
                <a:solidFill>
                  <a:srgbClr val="FFFFFF"/>
                </a:solidFill>
              </a:rPr>
              <a:t>组配色方案，同一页面内只选择一组使用。（仅供参考）</a:t>
            </a:r>
          </a:p>
        </p:txBody>
      </p:sp>
      <p:sp>
        <p:nvSpPr>
          <p:cNvPr id="9224" name="Rectangle 82"/>
          <p:cNvSpPr>
            <a:spLocks noChangeArrowheads="1"/>
          </p:cNvSpPr>
          <p:nvPr/>
        </p:nvSpPr>
        <p:spPr bwMode="auto">
          <a:xfrm>
            <a:off x="9251950" y="7938"/>
            <a:ext cx="1120775" cy="68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>
              <a:lnSpc>
                <a:spcPct val="120000"/>
              </a:lnSpc>
              <a:buClr>
                <a:schemeClr val="bg2"/>
              </a:buClr>
              <a:buSzPct val="60000"/>
              <a:buFont typeface="Wingdings" pitchFamily="2" charset="2"/>
              <a:buNone/>
            </a:pPr>
            <a:r>
              <a:rPr lang="zh-CN" altLang="en-US" sz="1100">
                <a:solidFill>
                  <a:srgbClr val="FFFFFF"/>
                </a:solidFill>
              </a:rPr>
              <a:t>客户或者合作伙伴的标志放在右上角</a:t>
            </a:r>
            <a:r>
              <a:rPr lang="en-US" altLang="zh-CN" sz="1100">
                <a:solidFill>
                  <a:srgbClr val="FFFFFF"/>
                </a:solidFill>
              </a:rPr>
              <a:t>.</a:t>
            </a:r>
            <a:endParaRPr lang="zh-CN" altLang="en-US" sz="110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ransition advClick="0" advTm="8000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Arial" pitchFamily="34" charset="0"/>
          <a:ea typeface="黑体" pitchFamily="49" charset="-122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9pPr>
    </p:titleStyle>
    <p:bodyStyle>
      <a:lvl1pPr marL="342900" indent="-3429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lr>
          <a:srgbClr val="808080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黑体" pitchFamily="49" charset="-122"/>
          <a:cs typeface="Arial" pitchFamily="34" charset="0"/>
        </a:defRPr>
      </a:lvl1pPr>
      <a:lvl2pPr marL="742950" indent="-28575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p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Font typeface="Arial" pitchFamily="34" charset="0"/>
        <a:buChar char="~"/>
        <a:defRPr sz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9" descr="d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6224588"/>
            <a:ext cx="9150350" cy="63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" name="Text Box 8"/>
          <p:cNvSpPr txBox="1">
            <a:spLocks noChangeArrowheads="1"/>
          </p:cNvSpPr>
          <p:nvPr/>
        </p:nvSpPr>
        <p:spPr bwMode="auto">
          <a:xfrm>
            <a:off x="755650" y="6451600"/>
            <a:ext cx="25400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80114" bIns="0">
            <a:spAutoFit/>
          </a:bodyPr>
          <a:lstStyle>
            <a:lvl1pPr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zh-CN" sz="1200" smtClean="0">
                <a:latin typeface="FrutigerNext LT Bold" pitchFamily="34" charset="0"/>
                <a:ea typeface="MS PGothic" pitchFamily="34" charset="-128"/>
              </a:rPr>
              <a:t>HUAWEI TECHNOLOGIES CO., LTD.</a:t>
            </a:r>
          </a:p>
        </p:txBody>
      </p:sp>
      <p:pic>
        <p:nvPicPr>
          <p:cNvPr id="10244" name="Picture 9" descr="8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508875" y="6386513"/>
            <a:ext cx="1311275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325438"/>
            <a:ext cx="7632700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0064" rIns="80129" bIns="4006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024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628775"/>
            <a:ext cx="7632700" cy="419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0142" tIns="40070" rIns="80142" bIns="400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10249" name="Rectangle 15"/>
          <p:cNvSpPr>
            <a:spLocks noChangeArrowheads="1"/>
          </p:cNvSpPr>
          <p:nvPr/>
        </p:nvSpPr>
        <p:spPr bwMode="auto">
          <a:xfrm>
            <a:off x="-1952625" y="692150"/>
            <a:ext cx="1844675" cy="550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英文标题</a:t>
            </a:r>
            <a:r>
              <a:rPr lang="en-US" altLang="zh-CN" sz="1100">
                <a:solidFill>
                  <a:srgbClr val="FFFFFF"/>
                </a:solidFill>
              </a:rPr>
              <a:t>:32-35pt  </a:t>
            </a:r>
            <a:endParaRPr lang="zh-CN" altLang="en-US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颜色</a:t>
            </a:r>
            <a:r>
              <a:rPr lang="en-US" altLang="zh-CN" sz="1100">
                <a:solidFill>
                  <a:srgbClr val="FFFFFF"/>
                </a:solidFill>
              </a:rPr>
              <a:t>: R153 G0 B0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</a:rPr>
              <a:t>: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</a:rPr>
              <a:t>FrutigerNext LT Medium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</a:rPr>
              <a:t>: Arial</a:t>
            </a:r>
          </a:p>
          <a:p>
            <a:pPr marL="342900" indent="-342900" algn="r" eaLnBrk="0" hangingPunct="0">
              <a:lnSpc>
                <a:spcPct val="75000"/>
              </a:lnSpc>
              <a:spcBef>
                <a:spcPct val="20000"/>
              </a:spcBef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中文标题</a:t>
            </a:r>
            <a:r>
              <a:rPr lang="en-US" altLang="zh-CN" sz="1100">
                <a:solidFill>
                  <a:srgbClr val="FFFFFF"/>
                </a:solidFill>
              </a:rPr>
              <a:t>:30-32pt  </a:t>
            </a:r>
            <a:endParaRPr lang="zh-CN" altLang="en-US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颜色</a:t>
            </a:r>
            <a:r>
              <a:rPr lang="en-US" altLang="zh-CN" sz="1100">
                <a:solidFill>
                  <a:srgbClr val="FFFFFF"/>
                </a:solidFill>
              </a:rPr>
              <a:t>: R153 G0 B0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字体</a:t>
            </a:r>
            <a:r>
              <a:rPr lang="en-US" altLang="zh-CN" sz="1100">
                <a:solidFill>
                  <a:srgbClr val="FFFFFF"/>
                </a:solidFill>
              </a:rPr>
              <a:t>:</a:t>
            </a:r>
            <a:r>
              <a:rPr lang="zh-CN" altLang="en-US" sz="1100">
                <a:solidFill>
                  <a:srgbClr val="FFFFFF"/>
                </a:solidFill>
              </a:rPr>
              <a:t>黑体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英文正文</a:t>
            </a:r>
            <a:r>
              <a:rPr lang="en-US" altLang="zh-CN" sz="1100">
                <a:solidFill>
                  <a:srgbClr val="FFFFFF"/>
                </a:solidFill>
              </a:rPr>
              <a:t>:20-22pt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子目录 </a:t>
            </a:r>
            <a:r>
              <a:rPr lang="en-US" altLang="zh-CN" sz="1100">
                <a:solidFill>
                  <a:srgbClr val="FFFFFF"/>
                </a:solidFill>
              </a:rPr>
              <a:t>(2-5</a:t>
            </a:r>
            <a:r>
              <a:rPr lang="zh-CN" altLang="en-US" sz="1100">
                <a:solidFill>
                  <a:srgbClr val="FFFFFF"/>
                </a:solidFill>
              </a:rPr>
              <a:t>级</a:t>
            </a:r>
            <a:r>
              <a:rPr lang="en-US" altLang="zh-CN" sz="1100">
                <a:solidFill>
                  <a:srgbClr val="FFFFFF"/>
                </a:solidFill>
              </a:rPr>
              <a:t>) :18pt  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颜色</a:t>
            </a:r>
            <a:r>
              <a:rPr lang="en-US" altLang="zh-CN" sz="1100">
                <a:solidFill>
                  <a:srgbClr val="FFFFFF"/>
                </a:solidFill>
              </a:rPr>
              <a:t>:</a:t>
            </a:r>
            <a:r>
              <a:rPr lang="zh-CN" altLang="en-US" sz="1100">
                <a:solidFill>
                  <a:srgbClr val="FFFFFF"/>
                </a:solidFill>
              </a:rPr>
              <a:t>黑色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</a:rPr>
              <a:t>: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</a:rPr>
              <a:t>FrutigerNext LT Regular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</a:rPr>
              <a:t>: Arial</a:t>
            </a:r>
          </a:p>
          <a:p>
            <a:pPr marL="342900" indent="-342900" algn="r" eaLnBrk="0" hangingPunct="0">
              <a:lnSpc>
                <a:spcPct val="75000"/>
              </a:lnSpc>
              <a:spcBef>
                <a:spcPct val="20000"/>
              </a:spcBef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中文正文</a:t>
            </a:r>
            <a:r>
              <a:rPr lang="en-US" altLang="zh-CN" sz="1100">
                <a:solidFill>
                  <a:srgbClr val="FFFFFF"/>
                </a:solidFill>
              </a:rPr>
              <a:t>:18-20pt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子目录</a:t>
            </a:r>
            <a:r>
              <a:rPr lang="en-US" altLang="zh-CN" sz="1100">
                <a:solidFill>
                  <a:srgbClr val="FFFFFF"/>
                </a:solidFill>
              </a:rPr>
              <a:t>(2-5</a:t>
            </a:r>
            <a:r>
              <a:rPr lang="zh-CN" altLang="en-US" sz="1100">
                <a:solidFill>
                  <a:srgbClr val="FFFFFF"/>
                </a:solidFill>
              </a:rPr>
              <a:t>级</a:t>
            </a:r>
            <a:r>
              <a:rPr lang="en-US" altLang="zh-CN" sz="1100">
                <a:solidFill>
                  <a:srgbClr val="FFFFFF"/>
                </a:solidFill>
              </a:rPr>
              <a:t>):18pt </a:t>
            </a:r>
            <a:endParaRPr lang="zh-CN" altLang="en-US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颜色</a:t>
            </a:r>
            <a:r>
              <a:rPr lang="en-US" altLang="zh-CN" sz="1100">
                <a:solidFill>
                  <a:srgbClr val="FFFFFF"/>
                </a:solidFill>
              </a:rPr>
              <a:t>:</a:t>
            </a:r>
            <a:r>
              <a:rPr lang="zh-CN" altLang="en-US" sz="1100">
                <a:solidFill>
                  <a:srgbClr val="FFFFFF"/>
                </a:solidFill>
              </a:rPr>
              <a:t>黑色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字体</a:t>
            </a:r>
            <a:r>
              <a:rPr lang="en-US" altLang="zh-CN" sz="1100">
                <a:solidFill>
                  <a:srgbClr val="FFFFFF"/>
                </a:solidFill>
              </a:rPr>
              <a:t>:</a:t>
            </a:r>
            <a:r>
              <a:rPr lang="zh-CN" altLang="en-US" sz="1100">
                <a:solidFill>
                  <a:srgbClr val="FFFFFF"/>
                </a:solidFill>
              </a:rPr>
              <a:t>细黑体</a:t>
            </a:r>
            <a:r>
              <a:rPr lang="zh-CN" altLang="en-US" sz="1100" b="1">
                <a:solidFill>
                  <a:srgbClr val="FFFFFF"/>
                </a:solidFill>
                <a:latin typeface="Arial" pitchFamily="34" charset="0"/>
                <a:ea typeface="华文细黑" pitchFamily="2" charset="-122"/>
              </a:rPr>
              <a:t> </a:t>
            </a:r>
          </a:p>
        </p:txBody>
      </p:sp>
      <p:grpSp>
        <p:nvGrpSpPr>
          <p:cNvPr id="10250" name="Group 16"/>
          <p:cNvGrpSpPr>
            <a:grpSpLocks/>
          </p:cNvGrpSpPr>
          <p:nvPr/>
        </p:nvGrpSpPr>
        <p:grpSpPr bwMode="auto">
          <a:xfrm>
            <a:off x="9324975" y="3367088"/>
            <a:ext cx="919163" cy="3490912"/>
            <a:chOff x="5839" y="2160"/>
            <a:chExt cx="579" cy="2199"/>
          </a:xfrm>
        </p:grpSpPr>
        <p:sp>
          <p:nvSpPr>
            <p:cNvPr id="10253" name="Rectangle 17"/>
            <p:cNvSpPr>
              <a:spLocks noChangeArrowheads="1"/>
            </p:cNvSpPr>
            <p:nvPr userDrawn="1"/>
          </p:nvSpPr>
          <p:spPr bwMode="auto">
            <a:xfrm>
              <a:off x="5839" y="2160"/>
              <a:ext cx="579" cy="21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1425" tIns="45712" rIns="91425" bIns="45712" anchor="ctr">
              <a:spAutoFit/>
            </a:bodyPr>
            <a:lstStyle/>
            <a:p>
              <a:endParaRPr lang="zh-CN" altLang="en-US"/>
            </a:p>
          </p:txBody>
        </p:sp>
        <p:grpSp>
          <p:nvGrpSpPr>
            <p:cNvPr id="10254" name="Group 18"/>
            <p:cNvGrpSpPr>
              <a:grpSpLocks/>
            </p:cNvGrpSpPr>
            <p:nvPr userDrawn="1"/>
          </p:nvGrpSpPr>
          <p:grpSpPr bwMode="auto">
            <a:xfrm>
              <a:off x="5893" y="2387"/>
              <a:ext cx="466" cy="115"/>
              <a:chOff x="5893" y="2387"/>
              <a:chExt cx="466" cy="115"/>
            </a:xfrm>
          </p:grpSpPr>
          <p:sp>
            <p:nvSpPr>
              <p:cNvPr id="10315" name="Rectangle 19"/>
              <p:cNvSpPr>
                <a:spLocks noChangeArrowheads="1"/>
              </p:cNvSpPr>
              <p:nvPr userDrawn="1"/>
            </p:nvSpPr>
            <p:spPr bwMode="auto">
              <a:xfrm flipV="1">
                <a:off x="6010" y="2387"/>
                <a:ext cx="116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316" name="Rectangle 20"/>
              <p:cNvSpPr>
                <a:spLocks noChangeArrowheads="1"/>
              </p:cNvSpPr>
              <p:nvPr userDrawn="1"/>
            </p:nvSpPr>
            <p:spPr bwMode="auto">
              <a:xfrm flipV="1">
                <a:off x="6126" y="2387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317" name="Rectangle 21"/>
              <p:cNvSpPr>
                <a:spLocks noChangeArrowheads="1"/>
              </p:cNvSpPr>
              <p:nvPr userDrawn="1"/>
            </p:nvSpPr>
            <p:spPr bwMode="auto">
              <a:xfrm flipV="1">
                <a:off x="6242" y="2387"/>
                <a:ext cx="117" cy="115"/>
              </a:xfrm>
              <a:prstGeom prst="rect">
                <a:avLst/>
              </a:prstGeom>
              <a:solidFill>
                <a:srgbClr val="99660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318" name="Rectangle 22"/>
              <p:cNvSpPr>
                <a:spLocks noChangeArrowheads="1"/>
              </p:cNvSpPr>
              <p:nvPr userDrawn="1"/>
            </p:nvSpPr>
            <p:spPr bwMode="auto">
              <a:xfrm flipV="1">
                <a:off x="5893" y="2387"/>
                <a:ext cx="117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0255" name="Group 23"/>
            <p:cNvGrpSpPr>
              <a:grpSpLocks/>
            </p:cNvGrpSpPr>
            <p:nvPr userDrawn="1"/>
          </p:nvGrpSpPr>
          <p:grpSpPr bwMode="auto">
            <a:xfrm>
              <a:off x="5893" y="2523"/>
              <a:ext cx="466" cy="115"/>
              <a:chOff x="5893" y="2523"/>
              <a:chExt cx="466" cy="115"/>
            </a:xfrm>
          </p:grpSpPr>
          <p:sp>
            <p:nvSpPr>
              <p:cNvPr id="10311" name="Rectangle 24"/>
              <p:cNvSpPr>
                <a:spLocks noChangeArrowheads="1"/>
              </p:cNvSpPr>
              <p:nvPr userDrawn="1"/>
            </p:nvSpPr>
            <p:spPr bwMode="auto">
              <a:xfrm flipV="1">
                <a:off x="6010" y="2523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312" name="Rectangle 25"/>
              <p:cNvSpPr>
                <a:spLocks noChangeArrowheads="1"/>
              </p:cNvSpPr>
              <p:nvPr userDrawn="1"/>
            </p:nvSpPr>
            <p:spPr bwMode="auto">
              <a:xfrm flipV="1">
                <a:off x="6126" y="2523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313" name="Rectangle 26"/>
              <p:cNvSpPr>
                <a:spLocks noChangeArrowheads="1"/>
              </p:cNvSpPr>
              <p:nvPr userDrawn="1"/>
            </p:nvSpPr>
            <p:spPr bwMode="auto">
              <a:xfrm flipV="1">
                <a:off x="6242" y="2523"/>
                <a:ext cx="117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314" name="Rectangle 27"/>
              <p:cNvSpPr>
                <a:spLocks noChangeArrowheads="1"/>
              </p:cNvSpPr>
              <p:nvPr userDrawn="1"/>
            </p:nvSpPr>
            <p:spPr bwMode="auto">
              <a:xfrm flipV="1">
                <a:off x="5893" y="2523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0256" name="Group 28"/>
            <p:cNvGrpSpPr>
              <a:grpSpLocks/>
            </p:cNvGrpSpPr>
            <p:nvPr userDrawn="1"/>
          </p:nvGrpSpPr>
          <p:grpSpPr bwMode="auto">
            <a:xfrm>
              <a:off x="5893" y="2659"/>
              <a:ext cx="466" cy="115"/>
              <a:chOff x="5893" y="2659"/>
              <a:chExt cx="466" cy="115"/>
            </a:xfrm>
          </p:grpSpPr>
          <p:sp>
            <p:nvSpPr>
              <p:cNvPr id="10307" name="Rectangle 29"/>
              <p:cNvSpPr>
                <a:spLocks noChangeArrowheads="1"/>
              </p:cNvSpPr>
              <p:nvPr userDrawn="1"/>
            </p:nvSpPr>
            <p:spPr bwMode="auto">
              <a:xfrm flipV="1">
                <a:off x="6010" y="2659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308" name="Rectangle 30"/>
              <p:cNvSpPr>
                <a:spLocks noChangeArrowheads="1"/>
              </p:cNvSpPr>
              <p:nvPr userDrawn="1"/>
            </p:nvSpPr>
            <p:spPr bwMode="auto">
              <a:xfrm flipV="1">
                <a:off x="6126" y="2659"/>
                <a:ext cx="116" cy="115"/>
              </a:xfrm>
              <a:prstGeom prst="rect">
                <a:avLst/>
              </a:prstGeom>
              <a:solidFill>
                <a:srgbClr val="00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309" name="Rectangle 31"/>
              <p:cNvSpPr>
                <a:spLocks noChangeArrowheads="1"/>
              </p:cNvSpPr>
              <p:nvPr userDrawn="1"/>
            </p:nvSpPr>
            <p:spPr bwMode="auto">
              <a:xfrm flipV="1">
                <a:off x="6242" y="2659"/>
                <a:ext cx="117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310" name="Rectangle 32"/>
              <p:cNvSpPr>
                <a:spLocks noChangeArrowheads="1"/>
              </p:cNvSpPr>
              <p:nvPr userDrawn="1"/>
            </p:nvSpPr>
            <p:spPr bwMode="auto">
              <a:xfrm flipV="1">
                <a:off x="5893" y="2659"/>
                <a:ext cx="117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0257" name="Group 33"/>
            <p:cNvGrpSpPr>
              <a:grpSpLocks/>
            </p:cNvGrpSpPr>
            <p:nvPr userDrawn="1"/>
          </p:nvGrpSpPr>
          <p:grpSpPr bwMode="auto">
            <a:xfrm>
              <a:off x="5893" y="2251"/>
              <a:ext cx="466" cy="119"/>
              <a:chOff x="5893" y="2251"/>
              <a:chExt cx="466" cy="119"/>
            </a:xfrm>
          </p:grpSpPr>
          <p:sp>
            <p:nvSpPr>
              <p:cNvPr id="10303" name="Rectangle 34"/>
              <p:cNvSpPr>
                <a:spLocks noChangeArrowheads="1"/>
              </p:cNvSpPr>
              <p:nvPr userDrawn="1"/>
            </p:nvSpPr>
            <p:spPr bwMode="auto">
              <a:xfrm flipV="1">
                <a:off x="6126" y="2251"/>
                <a:ext cx="116" cy="119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304" name="Rectangle 35"/>
              <p:cNvSpPr>
                <a:spLocks noChangeArrowheads="1"/>
              </p:cNvSpPr>
              <p:nvPr userDrawn="1"/>
            </p:nvSpPr>
            <p:spPr bwMode="auto">
              <a:xfrm flipV="1">
                <a:off x="6242" y="2251"/>
                <a:ext cx="117" cy="119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305" name="Rectangle 36"/>
              <p:cNvSpPr>
                <a:spLocks noChangeArrowheads="1"/>
              </p:cNvSpPr>
              <p:nvPr userDrawn="1"/>
            </p:nvSpPr>
            <p:spPr bwMode="auto">
              <a:xfrm flipV="1">
                <a:off x="5893" y="2251"/>
                <a:ext cx="117" cy="11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306" name="Rectangle 37"/>
              <p:cNvSpPr>
                <a:spLocks noChangeArrowheads="1"/>
              </p:cNvSpPr>
              <p:nvPr userDrawn="1"/>
            </p:nvSpPr>
            <p:spPr bwMode="auto">
              <a:xfrm flipV="1">
                <a:off x="6010" y="2251"/>
                <a:ext cx="116" cy="119"/>
              </a:xfrm>
              <a:prstGeom prst="rect">
                <a:avLst/>
              </a:prstGeom>
              <a:solidFill>
                <a:srgbClr val="66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0258" name="Group 38"/>
            <p:cNvGrpSpPr>
              <a:grpSpLocks/>
            </p:cNvGrpSpPr>
            <p:nvPr userDrawn="1"/>
          </p:nvGrpSpPr>
          <p:grpSpPr bwMode="auto">
            <a:xfrm>
              <a:off x="5893" y="2886"/>
              <a:ext cx="466" cy="115"/>
              <a:chOff x="5893" y="2886"/>
              <a:chExt cx="466" cy="115"/>
            </a:xfrm>
          </p:grpSpPr>
          <p:sp>
            <p:nvSpPr>
              <p:cNvPr id="10299" name="Rectangle 39"/>
              <p:cNvSpPr>
                <a:spLocks noChangeArrowheads="1"/>
              </p:cNvSpPr>
              <p:nvPr userDrawn="1"/>
            </p:nvSpPr>
            <p:spPr bwMode="auto">
              <a:xfrm flipV="1">
                <a:off x="6010" y="2886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300" name="Rectangle 40"/>
              <p:cNvSpPr>
                <a:spLocks noChangeArrowheads="1"/>
              </p:cNvSpPr>
              <p:nvPr userDrawn="1"/>
            </p:nvSpPr>
            <p:spPr bwMode="auto">
              <a:xfrm flipV="1">
                <a:off x="6126" y="2886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301" name="Rectangle 41"/>
              <p:cNvSpPr>
                <a:spLocks noChangeArrowheads="1"/>
              </p:cNvSpPr>
              <p:nvPr userDrawn="1"/>
            </p:nvSpPr>
            <p:spPr bwMode="auto">
              <a:xfrm flipV="1">
                <a:off x="6242" y="2886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302" name="Rectangle 42"/>
              <p:cNvSpPr>
                <a:spLocks noChangeArrowheads="1"/>
              </p:cNvSpPr>
              <p:nvPr userDrawn="1"/>
            </p:nvSpPr>
            <p:spPr bwMode="auto">
              <a:xfrm flipV="1">
                <a:off x="5893" y="2886"/>
                <a:ext cx="117" cy="11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0259" name="Group 43"/>
            <p:cNvGrpSpPr>
              <a:grpSpLocks/>
            </p:cNvGrpSpPr>
            <p:nvPr userDrawn="1"/>
          </p:nvGrpSpPr>
          <p:grpSpPr bwMode="auto">
            <a:xfrm>
              <a:off x="5893" y="3022"/>
              <a:ext cx="466" cy="115"/>
              <a:chOff x="5893" y="3022"/>
              <a:chExt cx="466" cy="115"/>
            </a:xfrm>
          </p:grpSpPr>
          <p:sp>
            <p:nvSpPr>
              <p:cNvPr id="10295" name="Rectangle 44"/>
              <p:cNvSpPr>
                <a:spLocks noChangeArrowheads="1"/>
              </p:cNvSpPr>
              <p:nvPr userDrawn="1"/>
            </p:nvSpPr>
            <p:spPr bwMode="auto">
              <a:xfrm flipV="1">
                <a:off x="6010" y="3022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96" name="Rectangle 45"/>
              <p:cNvSpPr>
                <a:spLocks noChangeArrowheads="1"/>
              </p:cNvSpPr>
              <p:nvPr userDrawn="1"/>
            </p:nvSpPr>
            <p:spPr bwMode="auto">
              <a:xfrm flipV="1">
                <a:off x="6126" y="3022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97" name="Rectangle 46"/>
              <p:cNvSpPr>
                <a:spLocks noChangeArrowheads="1"/>
              </p:cNvSpPr>
              <p:nvPr userDrawn="1"/>
            </p:nvSpPr>
            <p:spPr bwMode="auto">
              <a:xfrm flipV="1">
                <a:off x="6242" y="3022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98" name="Rectangle 47"/>
              <p:cNvSpPr>
                <a:spLocks noChangeArrowheads="1"/>
              </p:cNvSpPr>
              <p:nvPr userDrawn="1"/>
            </p:nvSpPr>
            <p:spPr bwMode="auto">
              <a:xfrm flipV="1">
                <a:off x="5893" y="3022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0260" name="Group 48"/>
            <p:cNvGrpSpPr>
              <a:grpSpLocks/>
            </p:cNvGrpSpPr>
            <p:nvPr userDrawn="1"/>
          </p:nvGrpSpPr>
          <p:grpSpPr bwMode="auto">
            <a:xfrm>
              <a:off x="5893" y="3158"/>
              <a:ext cx="466" cy="115"/>
              <a:chOff x="5893" y="3158"/>
              <a:chExt cx="466" cy="115"/>
            </a:xfrm>
          </p:grpSpPr>
          <p:sp>
            <p:nvSpPr>
              <p:cNvPr id="10291" name="Rectangle 49"/>
              <p:cNvSpPr>
                <a:spLocks noChangeArrowheads="1"/>
              </p:cNvSpPr>
              <p:nvPr userDrawn="1"/>
            </p:nvSpPr>
            <p:spPr bwMode="auto">
              <a:xfrm flipV="1">
                <a:off x="6010" y="3158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92" name="Rectangle 50"/>
              <p:cNvSpPr>
                <a:spLocks noChangeArrowheads="1"/>
              </p:cNvSpPr>
              <p:nvPr userDrawn="1"/>
            </p:nvSpPr>
            <p:spPr bwMode="auto">
              <a:xfrm flipV="1">
                <a:off x="6126" y="3158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93" name="Rectangle 51"/>
              <p:cNvSpPr>
                <a:spLocks noChangeArrowheads="1"/>
              </p:cNvSpPr>
              <p:nvPr userDrawn="1"/>
            </p:nvSpPr>
            <p:spPr bwMode="auto">
              <a:xfrm flipV="1">
                <a:off x="6242" y="3158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94" name="Rectangle 52"/>
              <p:cNvSpPr>
                <a:spLocks noChangeArrowheads="1"/>
              </p:cNvSpPr>
              <p:nvPr userDrawn="1"/>
            </p:nvSpPr>
            <p:spPr bwMode="auto">
              <a:xfrm flipV="1">
                <a:off x="5893" y="3158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0261" name="Group 53"/>
            <p:cNvGrpSpPr>
              <a:grpSpLocks/>
            </p:cNvGrpSpPr>
            <p:nvPr userDrawn="1"/>
          </p:nvGrpSpPr>
          <p:grpSpPr bwMode="auto">
            <a:xfrm>
              <a:off x="5893" y="3385"/>
              <a:ext cx="466" cy="115"/>
              <a:chOff x="5893" y="3385"/>
              <a:chExt cx="466" cy="115"/>
            </a:xfrm>
          </p:grpSpPr>
          <p:sp>
            <p:nvSpPr>
              <p:cNvPr id="10287" name="Rectangle 54"/>
              <p:cNvSpPr>
                <a:spLocks noChangeArrowheads="1"/>
              </p:cNvSpPr>
              <p:nvPr userDrawn="1"/>
            </p:nvSpPr>
            <p:spPr bwMode="auto">
              <a:xfrm flipV="1">
                <a:off x="6010" y="3385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88" name="Rectangle 55"/>
              <p:cNvSpPr>
                <a:spLocks noChangeArrowheads="1"/>
              </p:cNvSpPr>
              <p:nvPr userDrawn="1"/>
            </p:nvSpPr>
            <p:spPr bwMode="auto">
              <a:xfrm flipV="1">
                <a:off x="6126" y="3385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89" name="Rectangle 56"/>
              <p:cNvSpPr>
                <a:spLocks noChangeArrowheads="1"/>
              </p:cNvSpPr>
              <p:nvPr userDrawn="1"/>
            </p:nvSpPr>
            <p:spPr bwMode="auto">
              <a:xfrm flipV="1">
                <a:off x="6242" y="3385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90" name="Rectangle 57"/>
              <p:cNvSpPr>
                <a:spLocks noChangeArrowheads="1"/>
              </p:cNvSpPr>
              <p:nvPr userDrawn="1"/>
            </p:nvSpPr>
            <p:spPr bwMode="auto">
              <a:xfrm flipV="1">
                <a:off x="5893" y="3385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0262" name="Group 58"/>
            <p:cNvGrpSpPr>
              <a:grpSpLocks/>
            </p:cNvGrpSpPr>
            <p:nvPr userDrawn="1"/>
          </p:nvGrpSpPr>
          <p:grpSpPr bwMode="auto">
            <a:xfrm>
              <a:off x="5893" y="3521"/>
              <a:ext cx="466" cy="115"/>
              <a:chOff x="5893" y="3521"/>
              <a:chExt cx="466" cy="115"/>
            </a:xfrm>
          </p:grpSpPr>
          <p:sp>
            <p:nvSpPr>
              <p:cNvPr id="10283" name="Rectangle 59"/>
              <p:cNvSpPr>
                <a:spLocks noChangeArrowheads="1"/>
              </p:cNvSpPr>
              <p:nvPr userDrawn="1"/>
            </p:nvSpPr>
            <p:spPr bwMode="auto">
              <a:xfrm flipV="1">
                <a:off x="6010" y="3521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84" name="Rectangle 60"/>
              <p:cNvSpPr>
                <a:spLocks noChangeArrowheads="1"/>
              </p:cNvSpPr>
              <p:nvPr userDrawn="1"/>
            </p:nvSpPr>
            <p:spPr bwMode="auto">
              <a:xfrm flipV="1">
                <a:off x="6126" y="3521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85" name="Rectangle 61"/>
              <p:cNvSpPr>
                <a:spLocks noChangeArrowheads="1"/>
              </p:cNvSpPr>
              <p:nvPr userDrawn="1"/>
            </p:nvSpPr>
            <p:spPr bwMode="auto">
              <a:xfrm flipV="1">
                <a:off x="6242" y="3521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86" name="Rectangle 62"/>
              <p:cNvSpPr>
                <a:spLocks noChangeArrowheads="1"/>
              </p:cNvSpPr>
              <p:nvPr userDrawn="1"/>
            </p:nvSpPr>
            <p:spPr bwMode="auto">
              <a:xfrm flipV="1">
                <a:off x="5893" y="3521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0263" name="Group 63"/>
            <p:cNvGrpSpPr>
              <a:grpSpLocks/>
            </p:cNvGrpSpPr>
            <p:nvPr userDrawn="1"/>
          </p:nvGrpSpPr>
          <p:grpSpPr bwMode="auto">
            <a:xfrm>
              <a:off x="5893" y="3657"/>
              <a:ext cx="466" cy="115"/>
              <a:chOff x="5893" y="3657"/>
              <a:chExt cx="466" cy="115"/>
            </a:xfrm>
          </p:grpSpPr>
          <p:sp>
            <p:nvSpPr>
              <p:cNvPr id="10279" name="Rectangle 64"/>
              <p:cNvSpPr>
                <a:spLocks noChangeArrowheads="1"/>
              </p:cNvSpPr>
              <p:nvPr userDrawn="1"/>
            </p:nvSpPr>
            <p:spPr bwMode="auto">
              <a:xfrm flipV="1">
                <a:off x="6010" y="3657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80" name="Rectangle 65"/>
              <p:cNvSpPr>
                <a:spLocks noChangeArrowheads="1"/>
              </p:cNvSpPr>
              <p:nvPr userDrawn="1"/>
            </p:nvSpPr>
            <p:spPr bwMode="auto">
              <a:xfrm flipV="1">
                <a:off x="6126" y="3657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81" name="Rectangle 66"/>
              <p:cNvSpPr>
                <a:spLocks noChangeArrowheads="1"/>
              </p:cNvSpPr>
              <p:nvPr userDrawn="1"/>
            </p:nvSpPr>
            <p:spPr bwMode="auto">
              <a:xfrm flipV="1">
                <a:off x="6242" y="3657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82" name="Rectangle 67"/>
              <p:cNvSpPr>
                <a:spLocks noChangeArrowheads="1"/>
              </p:cNvSpPr>
              <p:nvPr userDrawn="1"/>
            </p:nvSpPr>
            <p:spPr bwMode="auto">
              <a:xfrm flipV="1">
                <a:off x="5893" y="3657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0264" name="Group 68"/>
            <p:cNvGrpSpPr>
              <a:grpSpLocks/>
            </p:cNvGrpSpPr>
            <p:nvPr userDrawn="1"/>
          </p:nvGrpSpPr>
          <p:grpSpPr bwMode="auto">
            <a:xfrm>
              <a:off x="5893" y="3884"/>
              <a:ext cx="466" cy="115"/>
              <a:chOff x="5893" y="3884"/>
              <a:chExt cx="466" cy="115"/>
            </a:xfrm>
          </p:grpSpPr>
          <p:sp>
            <p:nvSpPr>
              <p:cNvPr id="10275" name="Rectangle 69"/>
              <p:cNvSpPr>
                <a:spLocks noChangeArrowheads="1"/>
              </p:cNvSpPr>
              <p:nvPr userDrawn="1"/>
            </p:nvSpPr>
            <p:spPr bwMode="auto">
              <a:xfrm flipV="1">
                <a:off x="6010" y="3884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76" name="Rectangle 70"/>
              <p:cNvSpPr>
                <a:spLocks noChangeArrowheads="1"/>
              </p:cNvSpPr>
              <p:nvPr userDrawn="1"/>
            </p:nvSpPr>
            <p:spPr bwMode="auto">
              <a:xfrm flipV="1">
                <a:off x="6126" y="3884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77" name="Rectangle 71"/>
              <p:cNvSpPr>
                <a:spLocks noChangeArrowheads="1"/>
              </p:cNvSpPr>
              <p:nvPr userDrawn="1"/>
            </p:nvSpPr>
            <p:spPr bwMode="auto">
              <a:xfrm flipV="1">
                <a:off x="6242" y="3884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78" name="Rectangle 72"/>
              <p:cNvSpPr>
                <a:spLocks noChangeArrowheads="1"/>
              </p:cNvSpPr>
              <p:nvPr userDrawn="1"/>
            </p:nvSpPr>
            <p:spPr bwMode="auto">
              <a:xfrm flipV="1">
                <a:off x="5893" y="3884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0265" name="Group 73"/>
            <p:cNvGrpSpPr>
              <a:grpSpLocks/>
            </p:cNvGrpSpPr>
            <p:nvPr userDrawn="1"/>
          </p:nvGrpSpPr>
          <p:grpSpPr bwMode="auto">
            <a:xfrm>
              <a:off x="5893" y="4026"/>
              <a:ext cx="466" cy="115"/>
              <a:chOff x="5893" y="4026"/>
              <a:chExt cx="466" cy="115"/>
            </a:xfrm>
          </p:grpSpPr>
          <p:sp>
            <p:nvSpPr>
              <p:cNvPr id="10271" name="Rectangle 74"/>
              <p:cNvSpPr>
                <a:spLocks noChangeArrowheads="1"/>
              </p:cNvSpPr>
              <p:nvPr userDrawn="1"/>
            </p:nvSpPr>
            <p:spPr bwMode="auto">
              <a:xfrm flipV="1">
                <a:off x="6010" y="4026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72" name="Rectangle 75"/>
              <p:cNvSpPr>
                <a:spLocks noChangeArrowheads="1"/>
              </p:cNvSpPr>
              <p:nvPr userDrawn="1"/>
            </p:nvSpPr>
            <p:spPr bwMode="auto">
              <a:xfrm flipV="1">
                <a:off x="6126" y="4026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73" name="Rectangle 76"/>
              <p:cNvSpPr>
                <a:spLocks noChangeArrowheads="1"/>
              </p:cNvSpPr>
              <p:nvPr userDrawn="1"/>
            </p:nvSpPr>
            <p:spPr bwMode="auto">
              <a:xfrm flipV="1">
                <a:off x="6242" y="4026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74" name="Rectangle 77"/>
              <p:cNvSpPr>
                <a:spLocks noChangeArrowheads="1"/>
              </p:cNvSpPr>
              <p:nvPr userDrawn="1"/>
            </p:nvSpPr>
            <p:spPr bwMode="auto">
              <a:xfrm flipV="1">
                <a:off x="5893" y="4026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0266" name="Group 78"/>
            <p:cNvGrpSpPr>
              <a:grpSpLocks/>
            </p:cNvGrpSpPr>
            <p:nvPr userDrawn="1"/>
          </p:nvGrpSpPr>
          <p:grpSpPr bwMode="auto">
            <a:xfrm>
              <a:off x="5893" y="4167"/>
              <a:ext cx="466" cy="115"/>
              <a:chOff x="5893" y="4167"/>
              <a:chExt cx="466" cy="115"/>
            </a:xfrm>
          </p:grpSpPr>
          <p:sp>
            <p:nvSpPr>
              <p:cNvPr id="10267" name="Rectangle 79"/>
              <p:cNvSpPr>
                <a:spLocks noChangeArrowheads="1"/>
              </p:cNvSpPr>
              <p:nvPr userDrawn="1"/>
            </p:nvSpPr>
            <p:spPr bwMode="auto">
              <a:xfrm flipV="1">
                <a:off x="6010" y="4167"/>
                <a:ext cx="116" cy="11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68" name="Rectangle 80"/>
              <p:cNvSpPr>
                <a:spLocks noChangeArrowheads="1"/>
              </p:cNvSpPr>
              <p:nvPr userDrawn="1"/>
            </p:nvSpPr>
            <p:spPr bwMode="auto">
              <a:xfrm flipV="1">
                <a:off x="6126" y="4167"/>
                <a:ext cx="116" cy="11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69" name="Rectangle 81"/>
              <p:cNvSpPr>
                <a:spLocks noChangeArrowheads="1"/>
              </p:cNvSpPr>
              <p:nvPr userDrawn="1"/>
            </p:nvSpPr>
            <p:spPr bwMode="auto">
              <a:xfrm flipV="1">
                <a:off x="6242" y="4167"/>
                <a:ext cx="117" cy="11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70" name="Rectangle 82"/>
              <p:cNvSpPr>
                <a:spLocks noChangeArrowheads="1"/>
              </p:cNvSpPr>
              <p:nvPr userDrawn="1"/>
            </p:nvSpPr>
            <p:spPr bwMode="auto">
              <a:xfrm flipV="1">
                <a:off x="5893" y="4167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10251" name="Rectangle 83"/>
          <p:cNvSpPr>
            <a:spLocks noChangeArrowheads="1"/>
          </p:cNvSpPr>
          <p:nvPr/>
        </p:nvSpPr>
        <p:spPr bwMode="auto">
          <a:xfrm>
            <a:off x="9251950" y="1341438"/>
            <a:ext cx="1192213" cy="172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配色参考方案：</a:t>
            </a:r>
          </a:p>
          <a:p>
            <a:pPr eaLnBrk="0" hangingPunct="0">
              <a:lnSpc>
                <a:spcPct val="12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建议同一页面内不超过四种颜色，以下是</a:t>
            </a:r>
            <a:r>
              <a:rPr lang="en-US" altLang="zh-CN" sz="1100">
                <a:solidFill>
                  <a:srgbClr val="FFFFFF"/>
                </a:solidFill>
              </a:rPr>
              <a:t>13</a:t>
            </a:r>
            <a:r>
              <a:rPr lang="zh-CN" altLang="en-US" sz="1100">
                <a:solidFill>
                  <a:srgbClr val="FFFFFF"/>
                </a:solidFill>
              </a:rPr>
              <a:t>组配色方案，同一页面内只选择一组使用。（仅供参考）</a:t>
            </a:r>
          </a:p>
        </p:txBody>
      </p:sp>
      <p:sp>
        <p:nvSpPr>
          <p:cNvPr id="10252" name="Rectangle 84"/>
          <p:cNvSpPr>
            <a:spLocks noChangeArrowheads="1"/>
          </p:cNvSpPr>
          <p:nvPr/>
        </p:nvSpPr>
        <p:spPr bwMode="auto">
          <a:xfrm>
            <a:off x="9251950" y="7938"/>
            <a:ext cx="1120775" cy="68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>
              <a:lnSpc>
                <a:spcPct val="120000"/>
              </a:lnSpc>
              <a:buClr>
                <a:srgbClr val="777777"/>
              </a:buClr>
              <a:buSzPct val="60000"/>
              <a:buFont typeface="Wingdings" pitchFamily="2" charset="2"/>
              <a:buNone/>
            </a:pPr>
            <a:r>
              <a:rPr lang="zh-CN" altLang="en-US" sz="1100">
                <a:solidFill>
                  <a:srgbClr val="FFFFFF"/>
                </a:solidFill>
              </a:rPr>
              <a:t>客户或者合作伙伴的标志放在右上角</a:t>
            </a:r>
            <a:r>
              <a:rPr lang="en-US" altLang="zh-CN" sz="1100">
                <a:solidFill>
                  <a:srgbClr val="FFFFFF"/>
                </a:solidFill>
              </a:rPr>
              <a:t>.</a:t>
            </a:r>
            <a:endParaRPr lang="zh-CN" altLang="en-US" sz="1100">
              <a:solidFill>
                <a:srgbClr val="FFFFFF"/>
              </a:solidFill>
            </a:endParaRPr>
          </a:p>
        </p:txBody>
      </p:sp>
      <p:sp>
        <p:nvSpPr>
          <p:cNvPr id="81" name="Rectangle 5"/>
          <p:cNvSpPr>
            <a:spLocks noChangeArrowheads="1"/>
          </p:cNvSpPr>
          <p:nvPr/>
        </p:nvSpPr>
        <p:spPr bwMode="auto">
          <a:xfrm>
            <a:off x="6345873" y="6489701"/>
            <a:ext cx="1803399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>
              <a:lnSpc>
                <a:spcPct val="85000"/>
              </a:lnSpc>
            </a:pPr>
            <a:r>
              <a:rPr lang="de-DE" altLang="zh-CN" sz="1200" dirty="0" smtClean="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t> </a:t>
            </a:r>
            <a:fld id="{A4C34F22-587E-473D-9099-376F4F013A30}" type="slidenum">
              <a:rPr lang="de-DE" altLang="zh-CN" sz="120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pPr eaLnBrk="0" hangingPunct="0">
                <a:lnSpc>
                  <a:spcPct val="85000"/>
                </a:lnSpc>
              </a:pPr>
              <a:t>‹#›</a:t>
            </a:fld>
            <a:endParaRPr lang="en-GB" altLang="zh-CN" sz="1200" dirty="0">
              <a:solidFill>
                <a:srgbClr val="000000"/>
              </a:solidFill>
              <a:latin typeface="FrutigerNext LT Bold" pitchFamily="34" charset="0"/>
              <a:ea typeface="MS PGothic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</p:sldLayoutIdLst>
  <p:transition advClick="0" advTm="8000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Arial" pitchFamily="34" charset="0"/>
          <a:ea typeface="黑体" pitchFamily="49" charset="-122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9pPr>
    </p:titleStyle>
    <p:bodyStyle>
      <a:lvl1pPr marL="342900" indent="-3429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lr>
          <a:srgbClr val="777777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黑体" pitchFamily="49" charset="-122"/>
          <a:cs typeface="+mn-cs"/>
        </a:defRPr>
      </a:lvl1pPr>
      <a:lvl2pPr marL="742950" indent="-28575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p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Font typeface="Arial" pitchFamily="34" charset="0"/>
        <a:buChar char="~"/>
        <a:defRPr sz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" descr="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5897563"/>
            <a:ext cx="9144000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Rectangle 10"/>
          <p:cNvSpPr>
            <a:spLocks noChangeArrowheads="1"/>
          </p:cNvSpPr>
          <p:nvPr/>
        </p:nvSpPr>
        <p:spPr bwMode="auto">
          <a:xfrm>
            <a:off x="-1952625" y="692150"/>
            <a:ext cx="1844675" cy="550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</a:rPr>
              <a:t>英文标题</a:t>
            </a:r>
            <a:r>
              <a:rPr lang="en-US" altLang="zh-CN" sz="1100">
                <a:solidFill>
                  <a:srgbClr val="FFFFFF"/>
                </a:solidFill>
              </a:rPr>
              <a:t>:32-35pt  </a:t>
            </a:r>
            <a:endParaRPr lang="zh-CN" altLang="en-US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</a:rPr>
              <a:t>颜色</a:t>
            </a:r>
            <a:r>
              <a:rPr lang="en-US" altLang="zh-CN" sz="1100">
                <a:solidFill>
                  <a:srgbClr val="FFFFFF"/>
                </a:solidFill>
              </a:rPr>
              <a:t>: R153 G0 B0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</a:rPr>
              <a:t>: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en-US" altLang="zh-CN" sz="1100">
                <a:solidFill>
                  <a:srgbClr val="FFFFFF"/>
                </a:solidFill>
              </a:rPr>
              <a:t>FrutigerNext LT Medium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</a:rPr>
              <a:t>: Arial</a:t>
            </a:r>
          </a:p>
          <a:p>
            <a:pPr marL="342900" indent="-342900" algn="r" eaLnBrk="0" hangingPunct="0">
              <a:lnSpc>
                <a:spcPct val="75000"/>
              </a:lnSpc>
              <a:spcBef>
                <a:spcPct val="20000"/>
              </a:spcBef>
            </a:pPr>
            <a:endParaRPr lang="en-US" altLang="zh-CN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</a:rPr>
              <a:t>中文标题</a:t>
            </a:r>
            <a:r>
              <a:rPr lang="en-US" altLang="zh-CN" sz="1100">
                <a:solidFill>
                  <a:srgbClr val="FFFFFF"/>
                </a:solidFill>
              </a:rPr>
              <a:t>:30-32pt  </a:t>
            </a:r>
            <a:endParaRPr lang="zh-CN" altLang="en-US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</a:rPr>
              <a:t>颜色</a:t>
            </a:r>
            <a:r>
              <a:rPr lang="en-US" altLang="zh-CN" sz="1100">
                <a:solidFill>
                  <a:srgbClr val="FFFFFF"/>
                </a:solidFill>
              </a:rPr>
              <a:t>: R153 G0 B0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</a:rPr>
              <a:t>字体</a:t>
            </a:r>
            <a:r>
              <a:rPr lang="en-US" altLang="zh-CN" sz="1100">
                <a:solidFill>
                  <a:srgbClr val="FFFFFF"/>
                </a:solidFill>
              </a:rPr>
              <a:t>:</a:t>
            </a:r>
            <a:r>
              <a:rPr lang="zh-CN" altLang="en-US" sz="1100">
                <a:solidFill>
                  <a:srgbClr val="FFFFFF"/>
                </a:solidFill>
              </a:rPr>
              <a:t>黑体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endParaRPr lang="zh-CN" altLang="en-US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endParaRPr lang="zh-CN" altLang="en-US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endParaRPr lang="zh-CN" altLang="en-US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</a:rPr>
              <a:t>英文正文</a:t>
            </a:r>
            <a:r>
              <a:rPr lang="en-US" altLang="zh-CN" sz="1100">
                <a:solidFill>
                  <a:srgbClr val="FFFFFF"/>
                </a:solidFill>
              </a:rPr>
              <a:t>:20-22pt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</a:rPr>
              <a:t>子目录 </a:t>
            </a:r>
            <a:r>
              <a:rPr lang="en-US" altLang="zh-CN" sz="1100">
                <a:solidFill>
                  <a:srgbClr val="FFFFFF"/>
                </a:solidFill>
              </a:rPr>
              <a:t>(2-5</a:t>
            </a:r>
            <a:r>
              <a:rPr lang="zh-CN" altLang="en-US" sz="1100">
                <a:solidFill>
                  <a:srgbClr val="FFFFFF"/>
                </a:solidFill>
              </a:rPr>
              <a:t>级</a:t>
            </a:r>
            <a:r>
              <a:rPr lang="en-US" altLang="zh-CN" sz="1100">
                <a:solidFill>
                  <a:srgbClr val="FFFFFF"/>
                </a:solidFill>
              </a:rPr>
              <a:t>) :18pt  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</a:rPr>
              <a:t>颜色</a:t>
            </a:r>
            <a:r>
              <a:rPr lang="en-US" altLang="zh-CN" sz="1100">
                <a:solidFill>
                  <a:srgbClr val="FFFFFF"/>
                </a:solidFill>
              </a:rPr>
              <a:t>:</a:t>
            </a:r>
            <a:r>
              <a:rPr lang="zh-CN" altLang="en-US" sz="1100">
                <a:solidFill>
                  <a:srgbClr val="FFFFFF"/>
                </a:solidFill>
              </a:rPr>
              <a:t>黑色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</a:rPr>
              <a:t>: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en-US" altLang="zh-CN" sz="1100">
                <a:solidFill>
                  <a:srgbClr val="FFFFFF"/>
                </a:solidFill>
              </a:rPr>
              <a:t>FrutigerNext LT Regular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</a:rPr>
              <a:t>: Arial</a:t>
            </a:r>
          </a:p>
          <a:p>
            <a:pPr marL="342900" indent="-342900" algn="r" eaLnBrk="0" hangingPunct="0">
              <a:lnSpc>
                <a:spcPct val="75000"/>
              </a:lnSpc>
              <a:spcBef>
                <a:spcPct val="20000"/>
              </a:spcBef>
            </a:pPr>
            <a:endParaRPr lang="en-US" altLang="zh-CN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</a:rPr>
              <a:t>中文正文</a:t>
            </a:r>
            <a:r>
              <a:rPr lang="en-US" altLang="zh-CN" sz="1100">
                <a:solidFill>
                  <a:srgbClr val="FFFFFF"/>
                </a:solidFill>
              </a:rPr>
              <a:t>:18-20pt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</a:rPr>
              <a:t>子目录</a:t>
            </a:r>
            <a:r>
              <a:rPr lang="en-US" altLang="zh-CN" sz="1100">
                <a:solidFill>
                  <a:srgbClr val="FFFFFF"/>
                </a:solidFill>
              </a:rPr>
              <a:t>(2-5</a:t>
            </a:r>
            <a:r>
              <a:rPr lang="zh-CN" altLang="en-US" sz="1100">
                <a:solidFill>
                  <a:srgbClr val="FFFFFF"/>
                </a:solidFill>
              </a:rPr>
              <a:t>级</a:t>
            </a:r>
            <a:r>
              <a:rPr lang="en-US" altLang="zh-CN" sz="1100">
                <a:solidFill>
                  <a:srgbClr val="FFFFFF"/>
                </a:solidFill>
              </a:rPr>
              <a:t>):18pt </a:t>
            </a:r>
            <a:endParaRPr lang="zh-CN" altLang="en-US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</a:rPr>
              <a:t>颜色</a:t>
            </a:r>
            <a:r>
              <a:rPr lang="en-US" altLang="zh-CN" sz="1100">
                <a:solidFill>
                  <a:srgbClr val="FFFFFF"/>
                </a:solidFill>
              </a:rPr>
              <a:t>:</a:t>
            </a:r>
            <a:r>
              <a:rPr lang="zh-CN" altLang="en-US" sz="1100">
                <a:solidFill>
                  <a:srgbClr val="FFFFFF"/>
                </a:solidFill>
              </a:rPr>
              <a:t>黑色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</a:rPr>
              <a:t>字体</a:t>
            </a:r>
            <a:r>
              <a:rPr lang="en-US" altLang="zh-CN" sz="1100">
                <a:solidFill>
                  <a:srgbClr val="FFFFFF"/>
                </a:solidFill>
              </a:rPr>
              <a:t>:</a:t>
            </a:r>
            <a:r>
              <a:rPr lang="zh-CN" altLang="en-US" sz="1100">
                <a:solidFill>
                  <a:srgbClr val="FFFFFF"/>
                </a:solidFill>
              </a:rPr>
              <a:t>细黑体</a:t>
            </a: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 </a:t>
            </a:r>
          </a:p>
        </p:txBody>
      </p:sp>
      <p:grpSp>
        <p:nvGrpSpPr>
          <p:cNvPr id="11270" name="Group 11"/>
          <p:cNvGrpSpPr>
            <a:grpSpLocks/>
          </p:cNvGrpSpPr>
          <p:nvPr/>
        </p:nvGrpSpPr>
        <p:grpSpPr bwMode="auto">
          <a:xfrm>
            <a:off x="9324975" y="3367088"/>
            <a:ext cx="919163" cy="3490912"/>
            <a:chOff x="5839" y="2160"/>
            <a:chExt cx="579" cy="2199"/>
          </a:xfrm>
        </p:grpSpPr>
        <p:sp>
          <p:nvSpPr>
            <p:cNvPr id="11273" name="Rectangle 12"/>
            <p:cNvSpPr>
              <a:spLocks noChangeArrowheads="1"/>
            </p:cNvSpPr>
            <p:nvPr userDrawn="1"/>
          </p:nvSpPr>
          <p:spPr bwMode="auto">
            <a:xfrm>
              <a:off x="5839" y="2160"/>
              <a:ext cx="579" cy="21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1425" tIns="45712" rIns="91425" bIns="45712" anchor="ctr">
              <a:spAutoFit/>
            </a:bodyPr>
            <a:lstStyle/>
            <a:p>
              <a:endParaRPr lang="zh-CN" altLang="en-US"/>
            </a:p>
          </p:txBody>
        </p:sp>
        <p:grpSp>
          <p:nvGrpSpPr>
            <p:cNvPr id="11274" name="Group 13"/>
            <p:cNvGrpSpPr>
              <a:grpSpLocks/>
            </p:cNvGrpSpPr>
            <p:nvPr userDrawn="1"/>
          </p:nvGrpSpPr>
          <p:grpSpPr bwMode="auto">
            <a:xfrm>
              <a:off x="5893" y="2387"/>
              <a:ext cx="466" cy="115"/>
              <a:chOff x="5893" y="2387"/>
              <a:chExt cx="466" cy="115"/>
            </a:xfrm>
          </p:grpSpPr>
          <p:sp>
            <p:nvSpPr>
              <p:cNvPr id="11335" name="Rectangle 14"/>
              <p:cNvSpPr>
                <a:spLocks noChangeArrowheads="1"/>
              </p:cNvSpPr>
              <p:nvPr userDrawn="1"/>
            </p:nvSpPr>
            <p:spPr bwMode="auto">
              <a:xfrm flipV="1">
                <a:off x="6010" y="2387"/>
                <a:ext cx="116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36" name="Rectangle 15"/>
              <p:cNvSpPr>
                <a:spLocks noChangeArrowheads="1"/>
              </p:cNvSpPr>
              <p:nvPr userDrawn="1"/>
            </p:nvSpPr>
            <p:spPr bwMode="auto">
              <a:xfrm flipV="1">
                <a:off x="6126" y="2387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37" name="Rectangle 16"/>
              <p:cNvSpPr>
                <a:spLocks noChangeArrowheads="1"/>
              </p:cNvSpPr>
              <p:nvPr userDrawn="1"/>
            </p:nvSpPr>
            <p:spPr bwMode="auto">
              <a:xfrm flipV="1">
                <a:off x="6242" y="2387"/>
                <a:ext cx="117" cy="115"/>
              </a:xfrm>
              <a:prstGeom prst="rect">
                <a:avLst/>
              </a:prstGeom>
              <a:solidFill>
                <a:srgbClr val="99660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38" name="Rectangle 17"/>
              <p:cNvSpPr>
                <a:spLocks noChangeArrowheads="1"/>
              </p:cNvSpPr>
              <p:nvPr userDrawn="1"/>
            </p:nvSpPr>
            <p:spPr bwMode="auto">
              <a:xfrm flipV="1">
                <a:off x="5893" y="2387"/>
                <a:ext cx="117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1275" name="Group 18"/>
            <p:cNvGrpSpPr>
              <a:grpSpLocks/>
            </p:cNvGrpSpPr>
            <p:nvPr userDrawn="1"/>
          </p:nvGrpSpPr>
          <p:grpSpPr bwMode="auto">
            <a:xfrm>
              <a:off x="5893" y="2523"/>
              <a:ext cx="466" cy="115"/>
              <a:chOff x="5893" y="2523"/>
              <a:chExt cx="466" cy="115"/>
            </a:xfrm>
          </p:grpSpPr>
          <p:sp>
            <p:nvSpPr>
              <p:cNvPr id="11331" name="Rectangle 19"/>
              <p:cNvSpPr>
                <a:spLocks noChangeArrowheads="1"/>
              </p:cNvSpPr>
              <p:nvPr userDrawn="1"/>
            </p:nvSpPr>
            <p:spPr bwMode="auto">
              <a:xfrm flipV="1">
                <a:off x="6010" y="2523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32" name="Rectangle 20"/>
              <p:cNvSpPr>
                <a:spLocks noChangeArrowheads="1"/>
              </p:cNvSpPr>
              <p:nvPr userDrawn="1"/>
            </p:nvSpPr>
            <p:spPr bwMode="auto">
              <a:xfrm flipV="1">
                <a:off x="6126" y="2523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33" name="Rectangle 21"/>
              <p:cNvSpPr>
                <a:spLocks noChangeArrowheads="1"/>
              </p:cNvSpPr>
              <p:nvPr userDrawn="1"/>
            </p:nvSpPr>
            <p:spPr bwMode="auto">
              <a:xfrm flipV="1">
                <a:off x="6242" y="2523"/>
                <a:ext cx="117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34" name="Rectangle 22"/>
              <p:cNvSpPr>
                <a:spLocks noChangeArrowheads="1"/>
              </p:cNvSpPr>
              <p:nvPr userDrawn="1"/>
            </p:nvSpPr>
            <p:spPr bwMode="auto">
              <a:xfrm flipV="1">
                <a:off x="5893" y="2523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1276" name="Group 23"/>
            <p:cNvGrpSpPr>
              <a:grpSpLocks/>
            </p:cNvGrpSpPr>
            <p:nvPr userDrawn="1"/>
          </p:nvGrpSpPr>
          <p:grpSpPr bwMode="auto">
            <a:xfrm>
              <a:off x="5893" y="2659"/>
              <a:ext cx="466" cy="115"/>
              <a:chOff x="5893" y="2659"/>
              <a:chExt cx="466" cy="115"/>
            </a:xfrm>
          </p:grpSpPr>
          <p:sp>
            <p:nvSpPr>
              <p:cNvPr id="11327" name="Rectangle 24"/>
              <p:cNvSpPr>
                <a:spLocks noChangeArrowheads="1"/>
              </p:cNvSpPr>
              <p:nvPr userDrawn="1"/>
            </p:nvSpPr>
            <p:spPr bwMode="auto">
              <a:xfrm flipV="1">
                <a:off x="6010" y="2659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28" name="Rectangle 25"/>
              <p:cNvSpPr>
                <a:spLocks noChangeArrowheads="1"/>
              </p:cNvSpPr>
              <p:nvPr userDrawn="1"/>
            </p:nvSpPr>
            <p:spPr bwMode="auto">
              <a:xfrm flipV="1">
                <a:off x="6126" y="2659"/>
                <a:ext cx="116" cy="115"/>
              </a:xfrm>
              <a:prstGeom prst="rect">
                <a:avLst/>
              </a:prstGeom>
              <a:solidFill>
                <a:srgbClr val="00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29" name="Rectangle 26"/>
              <p:cNvSpPr>
                <a:spLocks noChangeArrowheads="1"/>
              </p:cNvSpPr>
              <p:nvPr userDrawn="1"/>
            </p:nvSpPr>
            <p:spPr bwMode="auto">
              <a:xfrm flipV="1">
                <a:off x="6242" y="2659"/>
                <a:ext cx="117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30" name="Rectangle 27"/>
              <p:cNvSpPr>
                <a:spLocks noChangeArrowheads="1"/>
              </p:cNvSpPr>
              <p:nvPr userDrawn="1"/>
            </p:nvSpPr>
            <p:spPr bwMode="auto">
              <a:xfrm flipV="1">
                <a:off x="5893" y="2659"/>
                <a:ext cx="117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1277" name="Group 28"/>
            <p:cNvGrpSpPr>
              <a:grpSpLocks/>
            </p:cNvGrpSpPr>
            <p:nvPr userDrawn="1"/>
          </p:nvGrpSpPr>
          <p:grpSpPr bwMode="auto">
            <a:xfrm>
              <a:off x="5893" y="2251"/>
              <a:ext cx="466" cy="119"/>
              <a:chOff x="5893" y="2251"/>
              <a:chExt cx="466" cy="119"/>
            </a:xfrm>
          </p:grpSpPr>
          <p:sp>
            <p:nvSpPr>
              <p:cNvPr id="11323" name="Rectangle 29"/>
              <p:cNvSpPr>
                <a:spLocks noChangeArrowheads="1"/>
              </p:cNvSpPr>
              <p:nvPr userDrawn="1"/>
            </p:nvSpPr>
            <p:spPr bwMode="auto">
              <a:xfrm flipV="1">
                <a:off x="6126" y="2251"/>
                <a:ext cx="116" cy="119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24" name="Rectangle 30"/>
              <p:cNvSpPr>
                <a:spLocks noChangeArrowheads="1"/>
              </p:cNvSpPr>
              <p:nvPr userDrawn="1"/>
            </p:nvSpPr>
            <p:spPr bwMode="auto">
              <a:xfrm flipV="1">
                <a:off x="6242" y="2251"/>
                <a:ext cx="117" cy="119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25" name="Rectangle 31"/>
              <p:cNvSpPr>
                <a:spLocks noChangeArrowheads="1"/>
              </p:cNvSpPr>
              <p:nvPr userDrawn="1"/>
            </p:nvSpPr>
            <p:spPr bwMode="auto">
              <a:xfrm flipV="1">
                <a:off x="5893" y="2251"/>
                <a:ext cx="117" cy="11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26" name="Rectangle 32"/>
              <p:cNvSpPr>
                <a:spLocks noChangeArrowheads="1"/>
              </p:cNvSpPr>
              <p:nvPr userDrawn="1"/>
            </p:nvSpPr>
            <p:spPr bwMode="auto">
              <a:xfrm flipV="1">
                <a:off x="6010" y="2251"/>
                <a:ext cx="116" cy="119"/>
              </a:xfrm>
              <a:prstGeom prst="rect">
                <a:avLst/>
              </a:prstGeom>
              <a:solidFill>
                <a:srgbClr val="66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1278" name="Group 33"/>
            <p:cNvGrpSpPr>
              <a:grpSpLocks/>
            </p:cNvGrpSpPr>
            <p:nvPr userDrawn="1"/>
          </p:nvGrpSpPr>
          <p:grpSpPr bwMode="auto">
            <a:xfrm>
              <a:off x="5893" y="2886"/>
              <a:ext cx="466" cy="115"/>
              <a:chOff x="5893" y="2886"/>
              <a:chExt cx="466" cy="115"/>
            </a:xfrm>
          </p:grpSpPr>
          <p:sp>
            <p:nvSpPr>
              <p:cNvPr id="11319" name="Rectangle 34"/>
              <p:cNvSpPr>
                <a:spLocks noChangeArrowheads="1"/>
              </p:cNvSpPr>
              <p:nvPr userDrawn="1"/>
            </p:nvSpPr>
            <p:spPr bwMode="auto">
              <a:xfrm flipV="1">
                <a:off x="6010" y="2886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20" name="Rectangle 35"/>
              <p:cNvSpPr>
                <a:spLocks noChangeArrowheads="1"/>
              </p:cNvSpPr>
              <p:nvPr userDrawn="1"/>
            </p:nvSpPr>
            <p:spPr bwMode="auto">
              <a:xfrm flipV="1">
                <a:off x="6126" y="2886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21" name="Rectangle 36"/>
              <p:cNvSpPr>
                <a:spLocks noChangeArrowheads="1"/>
              </p:cNvSpPr>
              <p:nvPr userDrawn="1"/>
            </p:nvSpPr>
            <p:spPr bwMode="auto">
              <a:xfrm flipV="1">
                <a:off x="6242" y="2886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22" name="Rectangle 37"/>
              <p:cNvSpPr>
                <a:spLocks noChangeArrowheads="1"/>
              </p:cNvSpPr>
              <p:nvPr userDrawn="1"/>
            </p:nvSpPr>
            <p:spPr bwMode="auto">
              <a:xfrm flipV="1">
                <a:off x="5893" y="2886"/>
                <a:ext cx="117" cy="11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1279" name="Group 38"/>
            <p:cNvGrpSpPr>
              <a:grpSpLocks/>
            </p:cNvGrpSpPr>
            <p:nvPr userDrawn="1"/>
          </p:nvGrpSpPr>
          <p:grpSpPr bwMode="auto">
            <a:xfrm>
              <a:off x="5893" y="3022"/>
              <a:ext cx="466" cy="115"/>
              <a:chOff x="5893" y="3022"/>
              <a:chExt cx="466" cy="115"/>
            </a:xfrm>
          </p:grpSpPr>
          <p:sp>
            <p:nvSpPr>
              <p:cNvPr id="11315" name="Rectangle 39"/>
              <p:cNvSpPr>
                <a:spLocks noChangeArrowheads="1"/>
              </p:cNvSpPr>
              <p:nvPr userDrawn="1"/>
            </p:nvSpPr>
            <p:spPr bwMode="auto">
              <a:xfrm flipV="1">
                <a:off x="6010" y="3022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16" name="Rectangle 40"/>
              <p:cNvSpPr>
                <a:spLocks noChangeArrowheads="1"/>
              </p:cNvSpPr>
              <p:nvPr userDrawn="1"/>
            </p:nvSpPr>
            <p:spPr bwMode="auto">
              <a:xfrm flipV="1">
                <a:off x="6126" y="3022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17" name="Rectangle 41"/>
              <p:cNvSpPr>
                <a:spLocks noChangeArrowheads="1"/>
              </p:cNvSpPr>
              <p:nvPr userDrawn="1"/>
            </p:nvSpPr>
            <p:spPr bwMode="auto">
              <a:xfrm flipV="1">
                <a:off x="6242" y="3022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18" name="Rectangle 42"/>
              <p:cNvSpPr>
                <a:spLocks noChangeArrowheads="1"/>
              </p:cNvSpPr>
              <p:nvPr userDrawn="1"/>
            </p:nvSpPr>
            <p:spPr bwMode="auto">
              <a:xfrm flipV="1">
                <a:off x="5893" y="3022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1280" name="Group 43"/>
            <p:cNvGrpSpPr>
              <a:grpSpLocks/>
            </p:cNvGrpSpPr>
            <p:nvPr userDrawn="1"/>
          </p:nvGrpSpPr>
          <p:grpSpPr bwMode="auto">
            <a:xfrm>
              <a:off x="5893" y="3158"/>
              <a:ext cx="466" cy="115"/>
              <a:chOff x="5893" y="3158"/>
              <a:chExt cx="466" cy="115"/>
            </a:xfrm>
          </p:grpSpPr>
          <p:sp>
            <p:nvSpPr>
              <p:cNvPr id="11311" name="Rectangle 44"/>
              <p:cNvSpPr>
                <a:spLocks noChangeArrowheads="1"/>
              </p:cNvSpPr>
              <p:nvPr userDrawn="1"/>
            </p:nvSpPr>
            <p:spPr bwMode="auto">
              <a:xfrm flipV="1">
                <a:off x="6010" y="3158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12" name="Rectangle 45"/>
              <p:cNvSpPr>
                <a:spLocks noChangeArrowheads="1"/>
              </p:cNvSpPr>
              <p:nvPr userDrawn="1"/>
            </p:nvSpPr>
            <p:spPr bwMode="auto">
              <a:xfrm flipV="1">
                <a:off x="6126" y="3158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13" name="Rectangle 46"/>
              <p:cNvSpPr>
                <a:spLocks noChangeArrowheads="1"/>
              </p:cNvSpPr>
              <p:nvPr userDrawn="1"/>
            </p:nvSpPr>
            <p:spPr bwMode="auto">
              <a:xfrm flipV="1">
                <a:off x="6242" y="3158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14" name="Rectangle 47"/>
              <p:cNvSpPr>
                <a:spLocks noChangeArrowheads="1"/>
              </p:cNvSpPr>
              <p:nvPr userDrawn="1"/>
            </p:nvSpPr>
            <p:spPr bwMode="auto">
              <a:xfrm flipV="1">
                <a:off x="5893" y="3158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1281" name="Group 48"/>
            <p:cNvGrpSpPr>
              <a:grpSpLocks/>
            </p:cNvGrpSpPr>
            <p:nvPr userDrawn="1"/>
          </p:nvGrpSpPr>
          <p:grpSpPr bwMode="auto">
            <a:xfrm>
              <a:off x="5893" y="3385"/>
              <a:ext cx="466" cy="115"/>
              <a:chOff x="5893" y="3385"/>
              <a:chExt cx="466" cy="115"/>
            </a:xfrm>
          </p:grpSpPr>
          <p:sp>
            <p:nvSpPr>
              <p:cNvPr id="11307" name="Rectangle 49"/>
              <p:cNvSpPr>
                <a:spLocks noChangeArrowheads="1"/>
              </p:cNvSpPr>
              <p:nvPr userDrawn="1"/>
            </p:nvSpPr>
            <p:spPr bwMode="auto">
              <a:xfrm flipV="1">
                <a:off x="6010" y="3385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08" name="Rectangle 50"/>
              <p:cNvSpPr>
                <a:spLocks noChangeArrowheads="1"/>
              </p:cNvSpPr>
              <p:nvPr userDrawn="1"/>
            </p:nvSpPr>
            <p:spPr bwMode="auto">
              <a:xfrm flipV="1">
                <a:off x="6126" y="3385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09" name="Rectangle 51"/>
              <p:cNvSpPr>
                <a:spLocks noChangeArrowheads="1"/>
              </p:cNvSpPr>
              <p:nvPr userDrawn="1"/>
            </p:nvSpPr>
            <p:spPr bwMode="auto">
              <a:xfrm flipV="1">
                <a:off x="6242" y="3385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10" name="Rectangle 52"/>
              <p:cNvSpPr>
                <a:spLocks noChangeArrowheads="1"/>
              </p:cNvSpPr>
              <p:nvPr userDrawn="1"/>
            </p:nvSpPr>
            <p:spPr bwMode="auto">
              <a:xfrm flipV="1">
                <a:off x="5893" y="3385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1282" name="Group 53"/>
            <p:cNvGrpSpPr>
              <a:grpSpLocks/>
            </p:cNvGrpSpPr>
            <p:nvPr userDrawn="1"/>
          </p:nvGrpSpPr>
          <p:grpSpPr bwMode="auto">
            <a:xfrm>
              <a:off x="5893" y="3521"/>
              <a:ext cx="466" cy="115"/>
              <a:chOff x="5893" y="3521"/>
              <a:chExt cx="466" cy="115"/>
            </a:xfrm>
          </p:grpSpPr>
          <p:sp>
            <p:nvSpPr>
              <p:cNvPr id="11303" name="Rectangle 54"/>
              <p:cNvSpPr>
                <a:spLocks noChangeArrowheads="1"/>
              </p:cNvSpPr>
              <p:nvPr userDrawn="1"/>
            </p:nvSpPr>
            <p:spPr bwMode="auto">
              <a:xfrm flipV="1">
                <a:off x="6010" y="3521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04" name="Rectangle 55"/>
              <p:cNvSpPr>
                <a:spLocks noChangeArrowheads="1"/>
              </p:cNvSpPr>
              <p:nvPr userDrawn="1"/>
            </p:nvSpPr>
            <p:spPr bwMode="auto">
              <a:xfrm flipV="1">
                <a:off x="6126" y="3521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05" name="Rectangle 56"/>
              <p:cNvSpPr>
                <a:spLocks noChangeArrowheads="1"/>
              </p:cNvSpPr>
              <p:nvPr userDrawn="1"/>
            </p:nvSpPr>
            <p:spPr bwMode="auto">
              <a:xfrm flipV="1">
                <a:off x="6242" y="3521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06" name="Rectangle 57"/>
              <p:cNvSpPr>
                <a:spLocks noChangeArrowheads="1"/>
              </p:cNvSpPr>
              <p:nvPr userDrawn="1"/>
            </p:nvSpPr>
            <p:spPr bwMode="auto">
              <a:xfrm flipV="1">
                <a:off x="5893" y="3521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1283" name="Group 58"/>
            <p:cNvGrpSpPr>
              <a:grpSpLocks/>
            </p:cNvGrpSpPr>
            <p:nvPr userDrawn="1"/>
          </p:nvGrpSpPr>
          <p:grpSpPr bwMode="auto">
            <a:xfrm>
              <a:off x="5893" y="3657"/>
              <a:ext cx="466" cy="115"/>
              <a:chOff x="5893" y="3657"/>
              <a:chExt cx="466" cy="115"/>
            </a:xfrm>
          </p:grpSpPr>
          <p:sp>
            <p:nvSpPr>
              <p:cNvPr id="11299" name="Rectangle 59"/>
              <p:cNvSpPr>
                <a:spLocks noChangeArrowheads="1"/>
              </p:cNvSpPr>
              <p:nvPr userDrawn="1"/>
            </p:nvSpPr>
            <p:spPr bwMode="auto">
              <a:xfrm flipV="1">
                <a:off x="6010" y="3657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00" name="Rectangle 60"/>
              <p:cNvSpPr>
                <a:spLocks noChangeArrowheads="1"/>
              </p:cNvSpPr>
              <p:nvPr userDrawn="1"/>
            </p:nvSpPr>
            <p:spPr bwMode="auto">
              <a:xfrm flipV="1">
                <a:off x="6126" y="3657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01" name="Rectangle 61"/>
              <p:cNvSpPr>
                <a:spLocks noChangeArrowheads="1"/>
              </p:cNvSpPr>
              <p:nvPr userDrawn="1"/>
            </p:nvSpPr>
            <p:spPr bwMode="auto">
              <a:xfrm flipV="1">
                <a:off x="6242" y="3657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02" name="Rectangle 62"/>
              <p:cNvSpPr>
                <a:spLocks noChangeArrowheads="1"/>
              </p:cNvSpPr>
              <p:nvPr userDrawn="1"/>
            </p:nvSpPr>
            <p:spPr bwMode="auto">
              <a:xfrm flipV="1">
                <a:off x="5893" y="3657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1284" name="Group 63"/>
            <p:cNvGrpSpPr>
              <a:grpSpLocks/>
            </p:cNvGrpSpPr>
            <p:nvPr userDrawn="1"/>
          </p:nvGrpSpPr>
          <p:grpSpPr bwMode="auto">
            <a:xfrm>
              <a:off x="5893" y="3884"/>
              <a:ext cx="466" cy="115"/>
              <a:chOff x="5893" y="3884"/>
              <a:chExt cx="466" cy="115"/>
            </a:xfrm>
          </p:grpSpPr>
          <p:sp>
            <p:nvSpPr>
              <p:cNvPr id="11295" name="Rectangle 64"/>
              <p:cNvSpPr>
                <a:spLocks noChangeArrowheads="1"/>
              </p:cNvSpPr>
              <p:nvPr userDrawn="1"/>
            </p:nvSpPr>
            <p:spPr bwMode="auto">
              <a:xfrm flipV="1">
                <a:off x="6010" y="3884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96" name="Rectangle 65"/>
              <p:cNvSpPr>
                <a:spLocks noChangeArrowheads="1"/>
              </p:cNvSpPr>
              <p:nvPr userDrawn="1"/>
            </p:nvSpPr>
            <p:spPr bwMode="auto">
              <a:xfrm flipV="1">
                <a:off x="6126" y="3884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97" name="Rectangle 66"/>
              <p:cNvSpPr>
                <a:spLocks noChangeArrowheads="1"/>
              </p:cNvSpPr>
              <p:nvPr userDrawn="1"/>
            </p:nvSpPr>
            <p:spPr bwMode="auto">
              <a:xfrm flipV="1">
                <a:off x="6242" y="3884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98" name="Rectangle 67"/>
              <p:cNvSpPr>
                <a:spLocks noChangeArrowheads="1"/>
              </p:cNvSpPr>
              <p:nvPr userDrawn="1"/>
            </p:nvSpPr>
            <p:spPr bwMode="auto">
              <a:xfrm flipV="1">
                <a:off x="5893" y="3884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1285" name="Group 68"/>
            <p:cNvGrpSpPr>
              <a:grpSpLocks/>
            </p:cNvGrpSpPr>
            <p:nvPr userDrawn="1"/>
          </p:nvGrpSpPr>
          <p:grpSpPr bwMode="auto">
            <a:xfrm>
              <a:off x="5893" y="4026"/>
              <a:ext cx="466" cy="115"/>
              <a:chOff x="5893" y="4026"/>
              <a:chExt cx="466" cy="115"/>
            </a:xfrm>
          </p:grpSpPr>
          <p:sp>
            <p:nvSpPr>
              <p:cNvPr id="11291" name="Rectangle 69"/>
              <p:cNvSpPr>
                <a:spLocks noChangeArrowheads="1"/>
              </p:cNvSpPr>
              <p:nvPr userDrawn="1"/>
            </p:nvSpPr>
            <p:spPr bwMode="auto">
              <a:xfrm flipV="1">
                <a:off x="6010" y="4026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92" name="Rectangle 70"/>
              <p:cNvSpPr>
                <a:spLocks noChangeArrowheads="1"/>
              </p:cNvSpPr>
              <p:nvPr userDrawn="1"/>
            </p:nvSpPr>
            <p:spPr bwMode="auto">
              <a:xfrm flipV="1">
                <a:off x="6126" y="4026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93" name="Rectangle 71"/>
              <p:cNvSpPr>
                <a:spLocks noChangeArrowheads="1"/>
              </p:cNvSpPr>
              <p:nvPr userDrawn="1"/>
            </p:nvSpPr>
            <p:spPr bwMode="auto">
              <a:xfrm flipV="1">
                <a:off x="6242" y="4026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94" name="Rectangle 72"/>
              <p:cNvSpPr>
                <a:spLocks noChangeArrowheads="1"/>
              </p:cNvSpPr>
              <p:nvPr userDrawn="1"/>
            </p:nvSpPr>
            <p:spPr bwMode="auto">
              <a:xfrm flipV="1">
                <a:off x="5893" y="4026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1286" name="Group 73"/>
            <p:cNvGrpSpPr>
              <a:grpSpLocks/>
            </p:cNvGrpSpPr>
            <p:nvPr userDrawn="1"/>
          </p:nvGrpSpPr>
          <p:grpSpPr bwMode="auto">
            <a:xfrm>
              <a:off x="5893" y="4167"/>
              <a:ext cx="466" cy="115"/>
              <a:chOff x="5893" y="4167"/>
              <a:chExt cx="466" cy="115"/>
            </a:xfrm>
          </p:grpSpPr>
          <p:sp>
            <p:nvSpPr>
              <p:cNvPr id="11287" name="Rectangle 74"/>
              <p:cNvSpPr>
                <a:spLocks noChangeArrowheads="1"/>
              </p:cNvSpPr>
              <p:nvPr userDrawn="1"/>
            </p:nvSpPr>
            <p:spPr bwMode="auto">
              <a:xfrm flipV="1">
                <a:off x="6010" y="4167"/>
                <a:ext cx="116" cy="11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88" name="Rectangle 75"/>
              <p:cNvSpPr>
                <a:spLocks noChangeArrowheads="1"/>
              </p:cNvSpPr>
              <p:nvPr userDrawn="1"/>
            </p:nvSpPr>
            <p:spPr bwMode="auto">
              <a:xfrm flipV="1">
                <a:off x="6126" y="4167"/>
                <a:ext cx="116" cy="11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89" name="Rectangle 76"/>
              <p:cNvSpPr>
                <a:spLocks noChangeArrowheads="1"/>
              </p:cNvSpPr>
              <p:nvPr userDrawn="1"/>
            </p:nvSpPr>
            <p:spPr bwMode="auto">
              <a:xfrm flipV="1">
                <a:off x="6242" y="4167"/>
                <a:ext cx="117" cy="11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90" name="Rectangle 77"/>
              <p:cNvSpPr>
                <a:spLocks noChangeArrowheads="1"/>
              </p:cNvSpPr>
              <p:nvPr userDrawn="1"/>
            </p:nvSpPr>
            <p:spPr bwMode="auto">
              <a:xfrm flipV="1">
                <a:off x="5893" y="4167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11271" name="Rectangle 78"/>
          <p:cNvSpPr>
            <a:spLocks noChangeArrowheads="1"/>
          </p:cNvSpPr>
          <p:nvPr/>
        </p:nvSpPr>
        <p:spPr bwMode="auto">
          <a:xfrm>
            <a:off x="9251950" y="1341438"/>
            <a:ext cx="1192213" cy="172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</a:rPr>
              <a:t>配色参考方案：</a:t>
            </a:r>
          </a:p>
          <a:p>
            <a:pPr eaLnBrk="0" hangingPunct="0">
              <a:lnSpc>
                <a:spcPct val="120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</a:rPr>
              <a:t>建议同一页面内不超过四种颜色，以下是</a:t>
            </a:r>
            <a:r>
              <a:rPr lang="en-US" altLang="zh-CN" sz="1100">
                <a:solidFill>
                  <a:srgbClr val="FFFFFF"/>
                </a:solidFill>
              </a:rPr>
              <a:t>13</a:t>
            </a:r>
            <a:r>
              <a:rPr lang="zh-CN" altLang="en-US" sz="1100">
                <a:solidFill>
                  <a:srgbClr val="FFFFFF"/>
                </a:solidFill>
              </a:rPr>
              <a:t>组配色方案，同一页面内只选择一组使用。（仅供参考）</a:t>
            </a:r>
          </a:p>
        </p:txBody>
      </p:sp>
      <p:sp>
        <p:nvSpPr>
          <p:cNvPr id="11272" name="Rectangle 79"/>
          <p:cNvSpPr>
            <a:spLocks noChangeArrowheads="1"/>
          </p:cNvSpPr>
          <p:nvPr/>
        </p:nvSpPr>
        <p:spPr bwMode="auto">
          <a:xfrm>
            <a:off x="9251950" y="7938"/>
            <a:ext cx="1120775" cy="68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</a:rPr>
              <a:t>客户或者合作伙伴的标志放在右上角</a:t>
            </a:r>
            <a:r>
              <a:rPr lang="en-US" altLang="zh-CN" sz="1100">
                <a:solidFill>
                  <a:srgbClr val="FFFFFF"/>
                </a:solidFill>
              </a:rPr>
              <a:t>.</a:t>
            </a:r>
            <a:endParaRPr lang="zh-CN" altLang="en-US" sz="1100">
              <a:solidFill>
                <a:srgbClr val="FFFFFF"/>
              </a:solidFill>
            </a:endParaRPr>
          </a:p>
        </p:txBody>
      </p:sp>
      <p:sp>
        <p:nvSpPr>
          <p:cNvPr id="78" name="Text Box 7"/>
          <p:cNvSpPr txBox="1">
            <a:spLocks noChangeArrowheads="1"/>
          </p:cNvSpPr>
          <p:nvPr/>
        </p:nvSpPr>
        <p:spPr bwMode="auto">
          <a:xfrm>
            <a:off x="3200525" y="2668588"/>
            <a:ext cx="2742949" cy="761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448" tIns="41724" rIns="83448" bIns="41724">
            <a:spAutoFit/>
          </a:bodyPr>
          <a:lstStyle>
            <a:lvl1pPr defTabSz="83502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defTabSz="83502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defTabSz="83502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defTabSz="83502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defTabSz="83502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defTabSz="835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defTabSz="835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defTabSz="835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defTabSz="835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>
              <a:defRPr/>
            </a:pPr>
            <a:r>
              <a:rPr lang="en-US" altLang="zh-CN" sz="4400" dirty="0" smtClean="0">
                <a:solidFill>
                  <a:srgbClr val="990000"/>
                </a:solidFill>
                <a:latin typeface="+mn-lt"/>
                <a:ea typeface="MS PGothic" pitchFamily="34" charset="-128"/>
              </a:rPr>
              <a:t>Thank you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</p:sldLayoutIdLst>
  <p:transition advClick="0" advTm="8000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›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FrutigerNext LT Medium" pitchFamily="34" charset="0"/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openstack.org/wiki/Congress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0"/>
          <p:cNvSpPr>
            <a:spLocks noGrp="1"/>
          </p:cNvSpPr>
          <p:nvPr>
            <p:ph type="title"/>
          </p:nvPr>
        </p:nvSpPr>
        <p:spPr>
          <a:xfrm>
            <a:off x="1115616" y="1958643"/>
            <a:ext cx="6048672" cy="1079399"/>
          </a:xfrm>
        </p:spPr>
        <p:txBody>
          <a:bodyPr/>
          <a:lstStyle/>
          <a:p>
            <a:r>
              <a:rPr lang="en-US" altLang="zh-CN" dirty="0" smtClean="0"/>
              <a:t>Congress Blueprint</a:t>
            </a:r>
            <a:br>
              <a:rPr lang="en-US" altLang="zh-CN" dirty="0" smtClean="0"/>
            </a:br>
            <a:r>
              <a:rPr lang="en-US" altLang="zh-CN" dirty="0" smtClean="0"/>
              <a:t>--</a:t>
            </a:r>
            <a:r>
              <a:rPr lang="en-US" altLang="zh-CN" sz="2800" dirty="0" smtClean="0"/>
              <a:t>policy abstraction</a:t>
            </a:r>
            <a:endParaRPr lang="zh-CN" altLang="en-US" sz="2800" dirty="0"/>
          </a:p>
        </p:txBody>
      </p:sp>
      <p:sp>
        <p:nvSpPr>
          <p:cNvPr id="12" name="副标题 11"/>
          <p:cNvSpPr>
            <a:spLocks noGrp="1"/>
          </p:cNvSpPr>
          <p:nvPr>
            <p:ph type="subTitle" idx="11"/>
          </p:nvPr>
        </p:nvSpPr>
        <p:spPr>
          <a:xfrm>
            <a:off x="1115616" y="3501008"/>
            <a:ext cx="2304256" cy="338554"/>
          </a:xfrm>
        </p:spPr>
        <p:txBody>
          <a:bodyPr/>
          <a:lstStyle/>
          <a:p>
            <a:r>
              <a:rPr lang="en-US" altLang="zh-CN" sz="1600" b="0" dirty="0" err="1" smtClean="0"/>
              <a:t>Yali</a:t>
            </a:r>
            <a:r>
              <a:rPr lang="en-US" altLang="zh-CN" sz="1600" b="0" dirty="0" smtClean="0"/>
              <a:t> Zhang</a:t>
            </a:r>
            <a:endParaRPr lang="zh-CN" altLang="en-US" sz="1600" b="0" dirty="0"/>
          </a:p>
        </p:txBody>
      </p:sp>
    </p:spTree>
  </p:cSld>
  <p:clrMapOvr>
    <a:masterClrMapping/>
  </p:clrMapOvr>
  <p:transition advClick="0" advTm="8000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8000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04664"/>
            <a:ext cx="4248398" cy="511274"/>
          </a:xfrm>
        </p:spPr>
        <p:txBody>
          <a:bodyPr/>
          <a:lstStyle/>
          <a:p>
            <a:pPr eaLnBrk="1" hangingPunct="1"/>
            <a:r>
              <a:rPr lang="en-US" altLang="zh-CN" sz="2400" dirty="0" smtClean="0"/>
              <a:t>What is Congress?</a:t>
            </a:r>
            <a:endParaRPr lang="zh-CN" alt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67544" y="1052736"/>
            <a:ext cx="7776864" cy="1126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1600" dirty="0" smtClean="0"/>
              <a:t>Congress is a core OpenStack project to provide </a:t>
            </a:r>
            <a:r>
              <a:rPr lang="en-US" altLang="zh-CN" sz="1600" b="1" dirty="0" smtClean="0">
                <a:solidFill>
                  <a:srgbClr val="7030A0"/>
                </a:solidFill>
              </a:rPr>
              <a:t>policy as a services</a:t>
            </a:r>
            <a:r>
              <a:rPr lang="en-US" altLang="zh-CN" sz="1600" b="1" dirty="0" smtClean="0"/>
              <a:t> </a:t>
            </a:r>
            <a:r>
              <a:rPr lang="en-US" altLang="zh-CN" sz="1600" dirty="0" smtClean="0"/>
              <a:t>across any collection of cloud services (e.g. application, compute, network and storage) in order to offer governance and compliance for dynamic infrastructures.</a:t>
            </a:r>
            <a:endParaRPr lang="zh-CN" altLang="en-US" sz="16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276872"/>
            <a:ext cx="5616624" cy="31631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755576" y="5661248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Wiki: </a:t>
            </a:r>
            <a:r>
              <a:rPr lang="en-US" altLang="zh-CN" dirty="0" smtClean="0">
                <a:hlinkClick r:id="rId3"/>
              </a:rPr>
              <a:t>https://wiki.openstack.org/wiki/Congress</a:t>
            </a:r>
            <a:endParaRPr lang="en-US" altLang="zh-CN" dirty="0" smtClean="0"/>
          </a:p>
        </p:txBody>
      </p:sp>
    </p:spTree>
  </p:cSld>
  <p:clrMapOvr>
    <a:masterClrMapping/>
  </p:clrMapOvr>
  <p:transition advClick="0" advTm="8000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109414"/>
            <a:ext cx="6624662" cy="583282"/>
          </a:xfrm>
        </p:spPr>
        <p:txBody>
          <a:bodyPr/>
          <a:lstStyle/>
          <a:p>
            <a:r>
              <a:rPr lang="en-US" altLang="zh-CN" sz="2400" dirty="0" smtClean="0"/>
              <a:t>Why Congress?</a:t>
            </a:r>
            <a:endParaRPr lang="zh-CN" altLang="en-US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052736"/>
            <a:ext cx="3851919" cy="20882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005064"/>
            <a:ext cx="3888432" cy="218990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4860032" y="908720"/>
            <a:ext cx="3888432" cy="1815882"/>
          </a:xfrm>
          <a:prstGeom prst="rect">
            <a:avLst/>
          </a:prstGeom>
          <a:noFill/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1600" b="1" i="1" dirty="0" smtClean="0">
                <a:solidFill>
                  <a:srgbClr val="FF0000"/>
                </a:solidFill>
              </a:rPr>
              <a:t>Different policy implementation:</a:t>
            </a:r>
          </a:p>
          <a:p>
            <a:pPr>
              <a:lnSpc>
                <a:spcPct val="140000"/>
              </a:lnSpc>
              <a:buFont typeface="Wingdings" pitchFamily="2" charset="2"/>
              <a:buChar char="ü"/>
            </a:pPr>
            <a:r>
              <a:rPr lang="en-US" altLang="zh-CN" sz="1600" dirty="0" smtClean="0"/>
              <a:t>Nova: </a:t>
            </a:r>
            <a:r>
              <a:rPr lang="en-US" altLang="zh-CN" sz="1600" dirty="0" err="1" smtClean="0"/>
              <a:t>SolverSchedular</a:t>
            </a:r>
            <a:endParaRPr lang="en-US" altLang="zh-CN" sz="1600" dirty="0" smtClean="0"/>
          </a:p>
          <a:p>
            <a:pPr>
              <a:lnSpc>
                <a:spcPct val="140000"/>
              </a:lnSpc>
              <a:buFont typeface="Wingdings" pitchFamily="2" charset="2"/>
              <a:buChar char="ü"/>
            </a:pPr>
            <a:r>
              <a:rPr lang="en-US" altLang="zh-CN" sz="1600" dirty="0" smtClean="0"/>
              <a:t>Neutron: group policy or configuration</a:t>
            </a:r>
          </a:p>
          <a:p>
            <a:pPr>
              <a:lnSpc>
                <a:spcPct val="140000"/>
              </a:lnSpc>
              <a:buFont typeface="Wingdings" pitchFamily="2" charset="2"/>
              <a:buChar char="ü"/>
            </a:pPr>
            <a:r>
              <a:rPr lang="en-US" altLang="zh-CN" sz="1600" dirty="0" smtClean="0"/>
              <a:t>Swift: Swift policy engine</a:t>
            </a:r>
          </a:p>
          <a:p>
            <a:pPr algn="ctr">
              <a:lnSpc>
                <a:spcPct val="140000"/>
              </a:lnSpc>
            </a:pPr>
            <a:r>
              <a:rPr lang="en-US" altLang="zh-CN" sz="1600" dirty="0" smtClean="0"/>
              <a:t>……</a:t>
            </a:r>
            <a:endParaRPr lang="zh-CN" alt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4823520" y="3356992"/>
            <a:ext cx="4140968" cy="1815882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1600" b="1" i="1" dirty="0" smtClean="0">
                <a:solidFill>
                  <a:srgbClr val="FF0000"/>
                </a:solidFill>
              </a:rPr>
              <a:t>Disadvantages:</a:t>
            </a:r>
          </a:p>
          <a:p>
            <a:pPr>
              <a:lnSpc>
                <a:spcPct val="140000"/>
              </a:lnSpc>
              <a:buFont typeface="Wingdings" pitchFamily="2" charset="2"/>
              <a:buChar char="Ø"/>
            </a:pPr>
            <a:r>
              <a:rPr lang="en-US" altLang="zh-CN" sz="1600" dirty="0" smtClean="0"/>
              <a:t>Complex configuration</a:t>
            </a:r>
          </a:p>
          <a:p>
            <a:pPr>
              <a:lnSpc>
                <a:spcPct val="140000"/>
              </a:lnSpc>
              <a:buFont typeface="Wingdings" pitchFamily="2" charset="2"/>
              <a:buChar char="Ø"/>
            </a:pPr>
            <a:r>
              <a:rPr lang="en-US" altLang="zh-CN" sz="1600" dirty="0" smtClean="0"/>
              <a:t>Tremendous conflict probability</a:t>
            </a:r>
          </a:p>
          <a:p>
            <a:pPr>
              <a:lnSpc>
                <a:spcPct val="140000"/>
              </a:lnSpc>
              <a:buFont typeface="Wingdings" pitchFamily="2" charset="2"/>
              <a:buChar char="Ø"/>
            </a:pPr>
            <a:r>
              <a:rPr lang="en-US" altLang="zh-CN" sz="1600" dirty="0" smtClean="0"/>
              <a:t>Incompetent for across components services</a:t>
            </a:r>
          </a:p>
          <a:p>
            <a:pPr algn="ctr">
              <a:lnSpc>
                <a:spcPct val="140000"/>
              </a:lnSpc>
            </a:pPr>
            <a:r>
              <a:rPr lang="en-US" altLang="zh-CN" sz="1600" dirty="0" smtClean="0"/>
              <a:t>……</a:t>
            </a:r>
          </a:p>
        </p:txBody>
      </p:sp>
      <p:sp>
        <p:nvSpPr>
          <p:cNvPr id="9" name="下箭头 8"/>
          <p:cNvSpPr/>
          <p:nvPr/>
        </p:nvSpPr>
        <p:spPr bwMode="auto">
          <a:xfrm>
            <a:off x="5796136" y="2780928"/>
            <a:ext cx="2016224" cy="504056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48064" y="5373216"/>
            <a:ext cx="3491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i="1" dirty="0" smtClean="0">
                <a:solidFill>
                  <a:srgbClr val="92D050"/>
                </a:solidFill>
              </a:rPr>
              <a:t>What is the Solution?</a:t>
            </a:r>
            <a:endParaRPr lang="zh-CN" altLang="en-US" sz="2800" i="1" dirty="0">
              <a:solidFill>
                <a:srgbClr val="92D050"/>
              </a:solidFill>
            </a:endParaRPr>
          </a:p>
        </p:txBody>
      </p:sp>
      <p:sp>
        <p:nvSpPr>
          <p:cNvPr id="11" name="下箭头 10"/>
          <p:cNvSpPr/>
          <p:nvPr/>
        </p:nvSpPr>
        <p:spPr bwMode="auto">
          <a:xfrm>
            <a:off x="1835696" y="3284984"/>
            <a:ext cx="936104" cy="648072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6984702" cy="727298"/>
          </a:xfrm>
        </p:spPr>
        <p:txBody>
          <a:bodyPr/>
          <a:lstStyle/>
          <a:p>
            <a:r>
              <a:rPr lang="en-US" altLang="zh-CN" sz="2400" dirty="0" smtClean="0"/>
              <a:t>Mechanism of Congress</a:t>
            </a:r>
            <a:endParaRPr lang="zh-CN" alt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836712"/>
            <a:ext cx="5368478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836712"/>
            <a:ext cx="3096344" cy="1197796"/>
          </a:xfrm>
          <a:prstGeom prst="rect">
            <a:avLst/>
          </a:prstGeom>
          <a:ln w="127000" cap="sq">
            <a:noFill/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5796136" y="2420888"/>
            <a:ext cx="3347864" cy="1471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  <a:buFont typeface="Wingdings" pitchFamily="2" charset="2"/>
              <a:buChar char="ü"/>
            </a:pPr>
            <a:r>
              <a:rPr lang="en-US" altLang="zh-CN" sz="1600" dirty="0" smtClean="0">
                <a:solidFill>
                  <a:srgbClr val="002060"/>
                </a:solidFill>
              </a:rPr>
              <a:t>Retrieve data from underlying components by different drivers</a:t>
            </a:r>
          </a:p>
          <a:p>
            <a:pPr>
              <a:lnSpc>
                <a:spcPct val="140000"/>
              </a:lnSpc>
              <a:buFont typeface="Wingdings" pitchFamily="2" charset="2"/>
              <a:buChar char="ü"/>
            </a:pPr>
            <a:r>
              <a:rPr lang="en-US" altLang="zh-CN" sz="1600" dirty="0" smtClean="0">
                <a:solidFill>
                  <a:srgbClr val="002060"/>
                </a:solidFill>
              </a:rPr>
              <a:t>Express violation state with these data tables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4077072"/>
            <a:ext cx="8424936" cy="250530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1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Functionality of Congress</a:t>
            </a:r>
          </a:p>
          <a:p>
            <a:pPr>
              <a:lnSpc>
                <a:spcPct val="140000"/>
              </a:lnSpc>
              <a:buFont typeface="Wingdings" pitchFamily="2" charset="2"/>
              <a:buChar char="p"/>
            </a:pP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Allow cloud administrators and tenants to use a high-level, general purpose, declarative language to describe business logic. </a:t>
            </a:r>
            <a:r>
              <a:rPr lang="en-US" altLang="zh-CN" sz="1400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Datalog has been adopted as the policy expression language.</a:t>
            </a:r>
          </a:p>
          <a:p>
            <a:pPr>
              <a:lnSpc>
                <a:spcPct val="140000"/>
              </a:lnSpc>
              <a:buFont typeface="Wingdings" pitchFamily="2" charset="2"/>
              <a:buChar char="p"/>
            </a:pP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Offer a pluggable architecture that connects to any collection of cloud services</a:t>
            </a:r>
          </a:p>
          <a:p>
            <a:pPr>
              <a:lnSpc>
                <a:spcPct val="140000"/>
              </a:lnSpc>
              <a:buFont typeface="Wingdings" pitchFamily="2" charset="2"/>
              <a:buChar char="p"/>
            </a:pP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Enforce policy</a:t>
            </a:r>
          </a:p>
          <a:p>
            <a:pPr marL="180000">
              <a:lnSpc>
                <a:spcPct val="140000"/>
              </a:lnSpc>
              <a:buFont typeface="Wingdings" pitchFamily="2" charset="2"/>
              <a:buChar char="Ø"/>
            </a:pP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Proactive: preventing violations before they occur</a:t>
            </a:r>
          </a:p>
          <a:p>
            <a:pPr marL="180000">
              <a:lnSpc>
                <a:spcPct val="140000"/>
              </a:lnSpc>
              <a:buFont typeface="Wingdings" pitchFamily="2" charset="2"/>
              <a:buChar char="Ø"/>
            </a:pP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Reactive: correcting violations after they occur</a:t>
            </a:r>
          </a:p>
          <a:p>
            <a:pPr marL="180000">
              <a:lnSpc>
                <a:spcPct val="140000"/>
              </a:lnSpc>
              <a:buFont typeface="Wingdings" pitchFamily="2" charset="2"/>
              <a:buChar char="Ø"/>
            </a:pP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Monitoring: give administrators insight into policy and its violations.</a:t>
            </a:r>
            <a:endParaRPr lang="zh-CN" altLang="en-US" sz="1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5650" y="325439"/>
            <a:ext cx="7200726" cy="583282"/>
          </a:xfrm>
        </p:spPr>
        <p:txBody>
          <a:bodyPr/>
          <a:lstStyle/>
          <a:p>
            <a:r>
              <a:rPr lang="en-US" altLang="zh-CN" sz="2400" dirty="0" smtClean="0"/>
              <a:t>Typical Example</a:t>
            </a:r>
            <a:endParaRPr lang="zh-CN" alt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124744"/>
            <a:ext cx="7488758" cy="792113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1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Requirement:</a:t>
            </a:r>
            <a:r>
              <a:rPr lang="en-US" altLang="zh-CN" sz="1600" dirty="0" smtClean="0">
                <a:latin typeface="Calibri" pitchFamily="34" charset="0"/>
                <a:cs typeface="Calibri" pitchFamily="34" charset="0"/>
              </a:rPr>
              <a:t> Every network attached to a VM must be owned by someone in the same group as the VM owner.</a:t>
            </a:r>
            <a:br>
              <a:rPr lang="en-US" altLang="zh-CN" sz="1600" dirty="0" smtClean="0">
                <a:latin typeface="Calibri" pitchFamily="34" charset="0"/>
                <a:cs typeface="Calibri" pitchFamily="34" charset="0"/>
              </a:rPr>
            </a:br>
            <a:r>
              <a:rPr lang="en-US" altLang="zh-CN" sz="1600" dirty="0" smtClean="0"/>
              <a:t/>
            </a:r>
            <a:br>
              <a:rPr lang="en-US" altLang="zh-CN" sz="1600" dirty="0" smtClean="0"/>
            </a:br>
            <a:endParaRPr lang="zh-CN" altLang="en-US" sz="1600" dirty="0"/>
          </a:p>
        </p:txBody>
      </p:sp>
      <p:sp>
        <p:nvSpPr>
          <p:cNvPr id="6" name="矩形 5"/>
          <p:cNvSpPr/>
          <p:nvPr/>
        </p:nvSpPr>
        <p:spPr>
          <a:xfrm>
            <a:off x="1547664" y="2132856"/>
            <a:ext cx="5400600" cy="22036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lnSpc>
                <a:spcPct val="140000"/>
              </a:lnSpc>
            </a:pP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error(name2):-</a:t>
            </a:r>
          </a:p>
          <a:p>
            <a:pPr marL="342900">
              <a:lnSpc>
                <a:spcPct val="140000"/>
              </a:lnSpc>
            </a:pP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dirty="0" err="1" smtClean="0">
                <a:latin typeface="Times New Roman" pitchFamily="18" charset="0"/>
                <a:cs typeface="Times New Roman" pitchFamily="18" charset="0"/>
              </a:rPr>
              <a:t>nova:servers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1400" dirty="0" err="1" smtClean="0">
                <a:latin typeface="Times New Roman" pitchFamily="18" charset="0"/>
                <a:cs typeface="Times New Roman" pitchFamily="18" charset="0"/>
              </a:rPr>
              <a:t>device_id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, name2, c2, d2, tenant_id2, f2, g2, h2),</a:t>
            </a:r>
          </a:p>
          <a:p>
            <a:pPr marL="342900">
              <a:lnSpc>
                <a:spcPct val="140000"/>
              </a:lnSpc>
            </a:pP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neutronv2:ports(a, </a:t>
            </a:r>
            <a:r>
              <a:rPr lang="en-US" altLang="zh-CN" sz="1400" dirty="0" err="1" smtClean="0">
                <a:latin typeface="Times New Roman" pitchFamily="18" charset="0"/>
                <a:cs typeface="Times New Roman" pitchFamily="18" charset="0"/>
              </a:rPr>
              <a:t>tenant_id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, c, </a:t>
            </a:r>
            <a:r>
              <a:rPr lang="en-US" altLang="zh-CN" sz="1400" dirty="0" err="1" smtClean="0">
                <a:latin typeface="Times New Roman" pitchFamily="18" charset="0"/>
                <a:cs typeface="Times New Roman" pitchFamily="18" charset="0"/>
              </a:rPr>
              <a:t>network_id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, e, f, g, h, </a:t>
            </a:r>
            <a:r>
              <a:rPr lang="en-US" altLang="zh-CN" sz="1400" dirty="0" err="1" smtClean="0">
                <a:latin typeface="Times New Roman" pitchFamily="18" charset="0"/>
                <a:cs typeface="Times New Roman" pitchFamily="18" charset="0"/>
              </a:rPr>
              <a:t>device_id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, g),</a:t>
            </a:r>
          </a:p>
          <a:p>
            <a:pPr marL="342900">
              <a:lnSpc>
                <a:spcPct val="140000"/>
              </a:lnSpc>
            </a:pP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neutronv2:networks(</a:t>
            </a:r>
            <a:r>
              <a:rPr lang="en-US" altLang="zh-CN" sz="1400" dirty="0" err="1" smtClean="0">
                <a:latin typeface="Times New Roman" pitchFamily="18" charset="0"/>
                <a:cs typeface="Times New Roman" pitchFamily="18" charset="0"/>
              </a:rPr>
              <a:t>network_id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, tenant_id3, c3, d3, e3, f3),</a:t>
            </a:r>
          </a:p>
          <a:p>
            <a:pPr marL="342900">
              <a:lnSpc>
                <a:spcPct val="140000"/>
              </a:lnSpc>
            </a:pP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not </a:t>
            </a:r>
            <a:r>
              <a:rPr lang="en-US" altLang="zh-CN" sz="1400" dirty="0" err="1" smtClean="0">
                <a:latin typeface="Times New Roman" pitchFamily="18" charset="0"/>
                <a:cs typeface="Times New Roman" pitchFamily="18" charset="0"/>
              </a:rPr>
              <a:t>same_group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1400" dirty="0" err="1" smtClean="0">
                <a:latin typeface="Times New Roman" pitchFamily="18" charset="0"/>
                <a:cs typeface="Times New Roman" pitchFamily="18" charset="0"/>
              </a:rPr>
              <a:t>tenant_id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, tenant_id3)</a:t>
            </a:r>
          </a:p>
          <a:p>
            <a:pPr marL="342900">
              <a:lnSpc>
                <a:spcPct val="140000"/>
              </a:lnSpc>
            </a:pPr>
            <a:endParaRPr lang="en-US" altLang="zh-CN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40000"/>
              </a:lnSpc>
            </a:pPr>
            <a:r>
              <a:rPr lang="en-US" altLang="zh-CN" sz="1400" dirty="0" err="1" smtClean="0">
                <a:latin typeface="Times New Roman" pitchFamily="18" charset="0"/>
                <a:cs typeface="Times New Roman" pitchFamily="18" charset="0"/>
              </a:rPr>
              <a:t>same_group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1400" dirty="0" err="1" smtClean="0">
                <a:latin typeface="Times New Roman" pitchFamily="18" charset="0"/>
                <a:cs typeface="Times New Roman" pitchFamily="18" charset="0"/>
              </a:rPr>
              <a:t>x,y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) :-  group(</a:t>
            </a:r>
            <a:r>
              <a:rPr lang="en-US" altLang="zh-CN" sz="1400" dirty="0" err="1" smtClean="0">
                <a:latin typeface="Times New Roman" pitchFamily="18" charset="0"/>
                <a:cs typeface="Times New Roman" pitchFamily="18" charset="0"/>
              </a:rPr>
              <a:t>x,g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),group(</a:t>
            </a:r>
            <a:r>
              <a:rPr lang="en-US" altLang="zh-CN" sz="1400" dirty="0" err="1" smtClean="0">
                <a:latin typeface="Times New Roman" pitchFamily="18" charset="0"/>
                <a:cs typeface="Times New Roman" pitchFamily="18" charset="0"/>
              </a:rPr>
              <a:t>y,g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528" y="4869160"/>
            <a:ext cx="8424936" cy="1088375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1600" b="1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Datalog</a:t>
            </a:r>
            <a:r>
              <a:rPr lang="en-US" altLang="zh-CN" sz="1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 is not intuitive, even difficult. When translate the real intent into </a:t>
            </a:r>
            <a:r>
              <a:rPr lang="en-US" altLang="zh-CN" sz="1600" b="1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Datalog</a:t>
            </a:r>
            <a:r>
              <a:rPr lang="en-US" altLang="zh-CN" sz="1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, the logic may be complex. And users must explicitly know the elements in underlying data tables, and how to connect them. </a:t>
            </a:r>
            <a:endParaRPr lang="zh-CN" altLang="en-US" sz="1600" b="1" dirty="0">
              <a:solidFill>
                <a:schemeClr val="bg1"/>
              </a:solidFill>
              <a:latin typeface="Times New Roman" pitchFamily="18" charset="0"/>
              <a:ea typeface="Arial Unicode MS" pitchFamily="34" charset="-122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5650" y="325439"/>
            <a:ext cx="7344742" cy="727298"/>
          </a:xfrm>
        </p:spPr>
        <p:txBody>
          <a:bodyPr/>
          <a:lstStyle/>
          <a:p>
            <a:r>
              <a:rPr lang="en-US" altLang="zh-CN" sz="2400" dirty="0" smtClean="0"/>
              <a:t>A Blueprint of Congress —— policy abstraction</a:t>
            </a:r>
            <a:endParaRPr lang="zh-CN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124744"/>
            <a:ext cx="80648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b="1" dirty="0" smtClean="0">
                <a:solidFill>
                  <a:srgbClr val="FF0000"/>
                </a:solidFill>
              </a:rPr>
              <a:t>Motivation: </a:t>
            </a:r>
            <a:r>
              <a:rPr lang="en-US" altLang="zh-CN" sz="1600" dirty="0" err="1" smtClean="0"/>
              <a:t>Datalog</a:t>
            </a:r>
            <a:r>
              <a:rPr lang="en-US" altLang="zh-CN" sz="1600" dirty="0" smtClean="0"/>
              <a:t> is complex language which is not intuitive to express users’ real intent. And there isn’t a unified policy model in Congress, so this blueprint aims to express a simple and  intuitive way to deploy policies.</a:t>
            </a:r>
            <a:endParaRPr lang="zh-CN" altLang="en-US" sz="1600" dirty="0"/>
          </a:p>
        </p:txBody>
      </p:sp>
      <p:grpSp>
        <p:nvGrpSpPr>
          <p:cNvPr id="6" name="组合 5"/>
          <p:cNvGrpSpPr/>
          <p:nvPr/>
        </p:nvGrpSpPr>
        <p:grpSpPr>
          <a:xfrm>
            <a:off x="467544" y="2636912"/>
            <a:ext cx="8208912" cy="1656184"/>
            <a:chOff x="395536" y="1556792"/>
            <a:chExt cx="8208912" cy="1656184"/>
          </a:xfrm>
        </p:grpSpPr>
        <p:sp>
          <p:nvSpPr>
            <p:cNvPr id="7" name="矩形 6"/>
            <p:cNvSpPr/>
            <p:nvPr/>
          </p:nvSpPr>
          <p:spPr>
            <a:xfrm>
              <a:off x="395536" y="1556792"/>
              <a:ext cx="8208912" cy="16183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ts val="1680"/>
                </a:lnSpc>
              </a:pPr>
              <a:r>
                <a:rPr lang="en-US" altLang="zh-CN" sz="1400" dirty="0" smtClean="0"/>
                <a:t>error(</a:t>
              </a:r>
              <a:r>
                <a:rPr lang="en-US" altLang="zh-CN" sz="1400" dirty="0" err="1" smtClean="0"/>
                <a:t>vm</a:t>
              </a:r>
              <a:r>
                <a:rPr lang="en-US" altLang="zh-CN" sz="1400" dirty="0" smtClean="0"/>
                <a:t>) :-</a:t>
              </a:r>
              <a:endParaRPr lang="zh-CN" altLang="zh-CN" sz="1400" dirty="0" smtClean="0"/>
            </a:p>
            <a:p>
              <a:pPr>
                <a:lnSpc>
                  <a:spcPts val="1680"/>
                </a:lnSpc>
              </a:pPr>
              <a:r>
                <a:rPr lang="en-US" altLang="zh-CN" sz="1400" dirty="0" smtClean="0"/>
                <a:t>  </a:t>
              </a:r>
              <a:r>
                <a:rPr lang="en-US" altLang="zh-CN" sz="1400" dirty="0" err="1" smtClean="0"/>
                <a:t>nova:virtual_machine</a:t>
              </a:r>
              <a:r>
                <a:rPr lang="en-US" altLang="zh-CN" sz="1400" dirty="0" smtClean="0"/>
                <a:t>(</a:t>
              </a:r>
              <a:r>
                <a:rPr lang="en-US" altLang="zh-CN" sz="1400" dirty="0" err="1" smtClean="0"/>
                <a:t>vm</a:t>
              </a:r>
              <a:r>
                <a:rPr lang="en-US" altLang="zh-CN" sz="1400" dirty="0" smtClean="0"/>
                <a:t>)</a:t>
              </a:r>
              <a:endParaRPr lang="zh-CN" altLang="zh-CN" sz="1400" dirty="0" smtClean="0"/>
            </a:p>
            <a:p>
              <a:pPr>
                <a:lnSpc>
                  <a:spcPts val="1680"/>
                </a:lnSpc>
              </a:pPr>
              <a:r>
                <a:rPr lang="en-US" altLang="zh-CN" sz="1400" dirty="0" smtClean="0"/>
                <a:t>  </a:t>
              </a:r>
              <a:r>
                <a:rPr lang="en-US" altLang="zh-CN" sz="1400" dirty="0" err="1" smtClean="0"/>
                <a:t>nova:network</a:t>
              </a:r>
              <a:r>
                <a:rPr lang="en-US" altLang="zh-CN" sz="1400" dirty="0" smtClean="0"/>
                <a:t>(</a:t>
              </a:r>
              <a:r>
                <a:rPr lang="en-US" altLang="zh-CN" sz="1400" dirty="0" err="1" smtClean="0"/>
                <a:t>vm</a:t>
              </a:r>
              <a:r>
                <a:rPr lang="en-US" altLang="zh-CN" sz="1400" dirty="0" smtClean="0"/>
                <a:t>, network)</a:t>
              </a:r>
              <a:endParaRPr lang="zh-CN" altLang="zh-CN" sz="1400" dirty="0" smtClean="0"/>
            </a:p>
            <a:p>
              <a:pPr>
                <a:lnSpc>
                  <a:spcPts val="1680"/>
                </a:lnSpc>
              </a:pPr>
              <a:r>
                <a:rPr lang="en-US" altLang="zh-CN" sz="1400" dirty="0" smtClean="0"/>
                <a:t>  </a:t>
              </a:r>
              <a:r>
                <a:rPr lang="en-US" altLang="zh-CN" sz="1400" dirty="0" err="1" smtClean="0"/>
                <a:t>nova:owner</a:t>
              </a:r>
              <a:r>
                <a:rPr lang="en-US" altLang="zh-CN" sz="1400" dirty="0" smtClean="0"/>
                <a:t>(</a:t>
              </a:r>
              <a:r>
                <a:rPr lang="en-US" altLang="zh-CN" sz="1400" dirty="0" err="1" smtClean="0"/>
                <a:t>vm</a:t>
              </a:r>
              <a:r>
                <a:rPr lang="en-US" altLang="zh-CN" sz="1400" dirty="0" smtClean="0"/>
                <a:t>, vm_owner)</a:t>
              </a:r>
              <a:endParaRPr lang="zh-CN" altLang="zh-CN" sz="1400" dirty="0" smtClean="0"/>
            </a:p>
            <a:p>
              <a:pPr>
                <a:lnSpc>
                  <a:spcPts val="1680"/>
                </a:lnSpc>
              </a:pPr>
              <a:r>
                <a:rPr lang="en-US" altLang="zh-CN" sz="1400" dirty="0" smtClean="0"/>
                <a:t>  </a:t>
              </a:r>
              <a:r>
                <a:rPr lang="en-US" altLang="zh-CN" sz="1400" dirty="0" err="1" smtClean="0"/>
                <a:t>neutron:owner</a:t>
              </a:r>
              <a:r>
                <a:rPr lang="en-US" altLang="zh-CN" sz="1400" dirty="0" smtClean="0"/>
                <a:t>(network, network_owner)</a:t>
              </a:r>
            </a:p>
            <a:p>
              <a:pPr>
                <a:lnSpc>
                  <a:spcPts val="1680"/>
                </a:lnSpc>
              </a:pPr>
              <a:endParaRPr lang="zh-CN" altLang="zh-CN" sz="1400" dirty="0" smtClean="0"/>
            </a:p>
            <a:p>
              <a:pPr>
                <a:lnSpc>
                  <a:spcPts val="1680"/>
                </a:lnSpc>
              </a:pPr>
              <a:r>
                <a:rPr lang="en-US" altLang="zh-CN" sz="1400" dirty="0" smtClean="0"/>
                <a:t>   not </a:t>
              </a:r>
              <a:r>
                <a:rPr lang="en-US" altLang="zh-CN" sz="1400" dirty="0" err="1" smtClean="0"/>
                <a:t>same_group</a:t>
              </a:r>
              <a:r>
                <a:rPr lang="en-US" altLang="zh-CN" sz="1400" dirty="0" smtClean="0"/>
                <a:t>(vm_owner, network_owner)</a:t>
              </a:r>
              <a:endParaRPr lang="zh-CN" altLang="zh-CN" sz="1400" dirty="0"/>
            </a:p>
          </p:txBody>
        </p:sp>
        <p:sp>
          <p:nvSpPr>
            <p:cNvPr id="8" name="矩形 7"/>
            <p:cNvSpPr/>
            <p:nvPr/>
          </p:nvSpPr>
          <p:spPr bwMode="auto">
            <a:xfrm>
              <a:off x="539552" y="1844824"/>
              <a:ext cx="7704856" cy="864096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Font typeface="Wingdings" pitchFamily="2" charset="2"/>
                <a:buChar char="n"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84168" y="1988840"/>
              <a:ext cx="20162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smtClean="0"/>
                <a:t>Entities+ attributions</a:t>
              </a:r>
              <a:endParaRPr lang="zh-CN" altLang="en-US" sz="1600" dirty="0"/>
            </a:p>
          </p:txBody>
        </p:sp>
        <p:sp>
          <p:nvSpPr>
            <p:cNvPr id="10" name="矩形 9"/>
            <p:cNvSpPr/>
            <p:nvPr/>
          </p:nvSpPr>
          <p:spPr bwMode="auto">
            <a:xfrm>
              <a:off x="539552" y="2852936"/>
              <a:ext cx="7704856" cy="36004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Font typeface="Wingdings" pitchFamily="2" charset="2"/>
                <a:buChar char="n"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156176" y="2852936"/>
              <a:ext cx="21602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smtClean="0"/>
                <a:t>Conditions=error state</a:t>
              </a:r>
              <a:endParaRPr lang="zh-CN" altLang="en-US" sz="1600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7584" y="5013176"/>
            <a:ext cx="7200800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 smtClean="0">
                <a:solidFill>
                  <a:schemeClr val="tx1"/>
                </a:solidFill>
              </a:rPr>
              <a:t>Datalog consists of three parts.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zh-CN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Objects which can be fetched from underlying services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zh-CN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Objects’ attributions which are the elements to structure violations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zh-CN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Prohibition state which expressed by objects’ attributions</a:t>
            </a:r>
            <a:endParaRPr lang="zh-CN" alt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下箭头 12"/>
          <p:cNvSpPr/>
          <p:nvPr/>
        </p:nvSpPr>
        <p:spPr bwMode="auto">
          <a:xfrm>
            <a:off x="3635896" y="4509120"/>
            <a:ext cx="1656184" cy="432048"/>
          </a:xfrm>
          <a:prstGeom prst="downArrow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544" y="404664"/>
            <a:ext cx="79928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/>
              <a:t>Policy in Congress can be abstracted into </a:t>
            </a:r>
            <a:r>
              <a:rPr lang="en-US" altLang="zh-CN" sz="1600" b="1" dirty="0" smtClean="0">
                <a:solidFill>
                  <a:srgbClr val="002060"/>
                </a:solidFill>
              </a:rPr>
              <a:t>object</a:t>
            </a:r>
            <a:r>
              <a:rPr lang="en-US" altLang="zh-CN" sz="1600" b="1" dirty="0" smtClean="0"/>
              <a:t>, </a:t>
            </a:r>
            <a:r>
              <a:rPr lang="en-US" altLang="zh-CN" sz="1600" b="1" dirty="0" smtClean="0">
                <a:solidFill>
                  <a:srgbClr val="002060"/>
                </a:solidFill>
              </a:rPr>
              <a:t>violation-condition</a:t>
            </a:r>
            <a:r>
              <a:rPr lang="en-US" altLang="zh-CN" sz="1600" b="1" dirty="0" smtClean="0"/>
              <a:t>, </a:t>
            </a:r>
            <a:r>
              <a:rPr lang="en-US" altLang="zh-CN" sz="1600" b="1" dirty="0" smtClean="0">
                <a:solidFill>
                  <a:srgbClr val="002060"/>
                </a:solidFill>
              </a:rPr>
              <a:t>action</a:t>
            </a:r>
            <a:r>
              <a:rPr lang="en-US" altLang="zh-CN" sz="1600" b="1" dirty="0" smtClean="0"/>
              <a:t> and </a:t>
            </a:r>
            <a:r>
              <a:rPr lang="en-US" altLang="zh-CN" sz="1600" b="1" dirty="0" smtClean="0">
                <a:solidFill>
                  <a:srgbClr val="002060"/>
                </a:solidFill>
              </a:rPr>
              <a:t>data</a:t>
            </a:r>
            <a:r>
              <a:rPr lang="en-US" altLang="zh-CN" sz="1600" b="1" dirty="0" smtClean="0"/>
              <a:t>.</a:t>
            </a:r>
            <a:endParaRPr lang="zh-CN" alt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908720"/>
            <a:ext cx="8064896" cy="216059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1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Object:</a:t>
            </a:r>
            <a:r>
              <a:rPr lang="en-US" altLang="zh-CN" sz="1600" dirty="0" smtClean="0">
                <a:latin typeface="Calibri" pitchFamily="34" charset="0"/>
                <a:cs typeface="Calibri" pitchFamily="34" charset="0"/>
              </a:rPr>
              <a:t> an object or several related objects which are concerned by policy</a:t>
            </a:r>
          </a:p>
          <a:p>
            <a:pPr>
              <a:lnSpc>
                <a:spcPct val="140000"/>
              </a:lnSpc>
            </a:pPr>
            <a:r>
              <a:rPr lang="en-US" altLang="zh-CN" sz="1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Violation-condition</a:t>
            </a:r>
            <a:r>
              <a:rPr lang="en-US" altLang="zh-CN" sz="1600" dirty="0" smtClean="0">
                <a:latin typeface="Calibri" pitchFamily="34" charset="0"/>
                <a:cs typeface="Calibri" pitchFamily="34" charset="0"/>
              </a:rPr>
              <a:t>: the state of objects’ attributes or the relationship between several entities which can produce violation </a:t>
            </a:r>
          </a:p>
          <a:p>
            <a:pPr>
              <a:lnSpc>
                <a:spcPct val="140000"/>
              </a:lnSpc>
            </a:pPr>
            <a:r>
              <a:rPr lang="en-US" altLang="zh-CN" sz="1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Action</a:t>
            </a:r>
            <a:r>
              <a:rPr lang="en-US" altLang="zh-CN" sz="1600" dirty="0" smtClean="0">
                <a:latin typeface="Calibri" pitchFamily="34" charset="0"/>
                <a:cs typeface="Calibri" pitchFamily="34" charset="0"/>
              </a:rPr>
              <a:t>: the action needs to take for this policy, such as, monitoring, proactive or some specific reactive actions</a:t>
            </a:r>
          </a:p>
          <a:p>
            <a:pPr>
              <a:lnSpc>
                <a:spcPct val="140000"/>
              </a:lnSpc>
            </a:pPr>
            <a:r>
              <a:rPr lang="en-US" altLang="zh-CN" sz="1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Data</a:t>
            </a:r>
            <a:r>
              <a:rPr lang="en-US" altLang="zh-CN" sz="1600" dirty="0" smtClean="0">
                <a:latin typeface="Calibri" pitchFamily="34" charset="0"/>
                <a:cs typeface="Calibri" pitchFamily="34" charset="0"/>
              </a:rPr>
              <a:t>: the information gotten or needed when execute the action</a:t>
            </a:r>
            <a:endParaRPr lang="zh-CN" altLang="en-US" sz="16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3" y="4293096"/>
            <a:ext cx="9080497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07504" y="3789040"/>
            <a:ext cx="3384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Expression in Horizon</a:t>
            </a:r>
            <a:endParaRPr lang="zh-CN" altLang="en-US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400" dirty="0" smtClean="0"/>
              <a:t>Details of abstraction elements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196752"/>
            <a:ext cx="7704856" cy="369332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chemeClr val="bg1"/>
                </a:solidFill>
              </a:rPr>
              <a:t>Objects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7544" y="4509120"/>
            <a:ext cx="7704856" cy="369332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chemeClr val="bg1"/>
                </a:solidFill>
              </a:rPr>
              <a:t>Violation-condition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7544" y="5013176"/>
            <a:ext cx="7632848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 smtClean="0">
                <a:latin typeface="Calibri" pitchFamily="34" charset="0"/>
                <a:cs typeface="Calibri" pitchFamily="34" charset="0"/>
              </a:rPr>
              <a:t>Error state expressed by Datalog can be apart into two types.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zh-CN" sz="1600" dirty="0" smtClean="0">
                <a:latin typeface="Calibri" pitchFamily="34" charset="0"/>
                <a:cs typeface="Calibri" pitchFamily="34" charset="0"/>
              </a:rPr>
              <a:t>Restriction attributions’ value or statistic value (arithmetic or string manipulation)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zh-CN" sz="1600" dirty="0" smtClean="0">
                <a:latin typeface="Calibri" pitchFamily="34" charset="0"/>
                <a:cs typeface="Calibri" pitchFamily="34" charset="0"/>
              </a:rPr>
              <a:t>Restriction whether some attributions in some specific tables (data table manipulation)</a:t>
            </a:r>
            <a:endParaRPr lang="zh-CN" altLang="en-US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1700808"/>
            <a:ext cx="7560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The related objects users care about which be jointed by some fields.</a:t>
            </a:r>
            <a:endParaRPr lang="zh-CN" altLang="en-US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449" y="2852936"/>
            <a:ext cx="8965551" cy="1531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51520" y="2276872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e.g. Users care about the relation between servers and networks, they just need to choose these two objects without worrying about how to connect them (port). UI will predefine this relationship.</a:t>
            </a:r>
            <a:endParaRPr lang="zh-CN" altLang="en-US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5650" y="325439"/>
            <a:ext cx="7128718" cy="655290"/>
          </a:xfrm>
        </p:spPr>
        <p:txBody>
          <a:bodyPr/>
          <a:lstStyle/>
          <a:p>
            <a:r>
              <a:rPr lang="en-US" altLang="zh-CN" sz="2400" dirty="0" smtClean="0"/>
              <a:t>Expansion of policy abstraction</a:t>
            </a:r>
            <a:endParaRPr lang="zh-CN" altLang="en-US" sz="2400" dirty="0"/>
          </a:p>
        </p:txBody>
      </p:sp>
      <p:grpSp>
        <p:nvGrpSpPr>
          <p:cNvPr id="44" name="组合 43"/>
          <p:cNvGrpSpPr/>
          <p:nvPr/>
        </p:nvGrpSpPr>
        <p:grpSpPr>
          <a:xfrm>
            <a:off x="1008112" y="1196752"/>
            <a:ext cx="6588224" cy="5184576"/>
            <a:chOff x="0" y="1196752"/>
            <a:chExt cx="6588224" cy="5184576"/>
          </a:xfrm>
        </p:grpSpPr>
        <p:sp>
          <p:nvSpPr>
            <p:cNvPr id="43" name="下箭头 42"/>
            <p:cNvSpPr/>
            <p:nvPr/>
          </p:nvSpPr>
          <p:spPr bwMode="auto">
            <a:xfrm>
              <a:off x="2339752" y="3140968"/>
              <a:ext cx="1080120" cy="576064"/>
            </a:xfrm>
            <a:prstGeom prst="downArrow">
              <a:avLst/>
            </a:prstGeom>
            <a:solidFill>
              <a:srgbClr val="FFC000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Font typeface="Wingdings" pitchFamily="2" charset="2"/>
                <a:buChar char="n"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9" name="矩形 8"/>
            <p:cNvSpPr/>
            <p:nvPr/>
          </p:nvSpPr>
          <p:spPr bwMode="auto">
            <a:xfrm>
              <a:off x="827584" y="3717032"/>
              <a:ext cx="3888432" cy="1512168"/>
            </a:xfrm>
            <a:prstGeom prst="rect">
              <a:avLst/>
            </a:prstGeom>
            <a:ln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Font typeface="Wingdings" pitchFamily="2" charset="2"/>
                <a:buChar char="n"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1763688" y="3645024"/>
              <a:ext cx="2160240" cy="1800200"/>
              <a:chOff x="2339752" y="3573016"/>
              <a:chExt cx="2160240" cy="1800200"/>
            </a:xfrm>
          </p:grpSpPr>
          <p:sp>
            <p:nvSpPr>
              <p:cNvPr id="11" name="矩形 10"/>
              <p:cNvSpPr/>
              <p:nvPr/>
            </p:nvSpPr>
            <p:spPr bwMode="auto">
              <a:xfrm>
                <a:off x="2339752" y="3573016"/>
                <a:ext cx="2160240" cy="1800200"/>
              </a:xfrm>
              <a:prstGeom prst="rect">
                <a:avLst/>
              </a:prstGeom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  <a:scene3d>
                <a:camera prst="perspectiveRelaxed"/>
                <a:lightRig rig="threePt" dir="t"/>
              </a:scene3d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buFont typeface="Wingdings" pitchFamily="2" charset="2"/>
                  <a:buChar char="n"/>
                  <a:tabLst/>
                </a:pPr>
                <a:endParaRPr kumimoji="0" lang="zh-CN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endParaRPr>
              </a:p>
            </p:txBody>
          </p:sp>
          <p:sp>
            <p:nvSpPr>
              <p:cNvPr id="12" name="矩形 11"/>
              <p:cNvSpPr/>
              <p:nvPr/>
            </p:nvSpPr>
            <p:spPr bwMode="auto">
              <a:xfrm>
                <a:off x="2483768" y="3933056"/>
                <a:ext cx="576064" cy="2880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tabLst/>
                </a:pPr>
                <a:r>
                  <a:rPr kumimoji="0" lang="en-US" altLang="zh-CN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宋体" charset="-122"/>
                  </a:rPr>
                  <a:t>nova</a:t>
                </a:r>
                <a:endParaRPr kumimoji="0" lang="zh-CN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endParaRPr>
              </a:p>
            </p:txBody>
          </p:sp>
          <p:sp>
            <p:nvSpPr>
              <p:cNvPr id="13" name="矩形 12"/>
              <p:cNvSpPr/>
              <p:nvPr/>
            </p:nvSpPr>
            <p:spPr bwMode="auto">
              <a:xfrm>
                <a:off x="3203848" y="3933056"/>
                <a:ext cx="792088" cy="2880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tabLst/>
                </a:pPr>
                <a:r>
                  <a:rPr kumimoji="0" lang="en-US" altLang="zh-CN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宋体" charset="-122"/>
                  </a:rPr>
                  <a:t>neutron</a:t>
                </a:r>
                <a:endParaRPr kumimoji="0" lang="zh-CN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endParaRPr>
              </a:p>
            </p:txBody>
          </p:sp>
          <p:sp>
            <p:nvSpPr>
              <p:cNvPr id="14" name="矩形 13"/>
              <p:cNvSpPr/>
              <p:nvPr/>
            </p:nvSpPr>
            <p:spPr bwMode="auto">
              <a:xfrm>
                <a:off x="2483768" y="4365104"/>
                <a:ext cx="576064" cy="2880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tabLst/>
                </a:pPr>
                <a:r>
                  <a:rPr lang="en-US" altLang="zh-CN" sz="1400" dirty="0" smtClean="0">
                    <a:latin typeface="Arial" charset="0"/>
                    <a:ea typeface="宋体" charset="-122"/>
                  </a:rPr>
                  <a:t>swift</a:t>
                </a:r>
                <a:endParaRPr kumimoji="0" lang="zh-CN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endParaRPr>
              </a:p>
            </p:txBody>
          </p:sp>
          <p:sp>
            <p:nvSpPr>
              <p:cNvPr id="15" name="矩形 14"/>
              <p:cNvSpPr/>
              <p:nvPr/>
            </p:nvSpPr>
            <p:spPr bwMode="auto">
              <a:xfrm>
                <a:off x="3203848" y="4365104"/>
                <a:ext cx="1224136" cy="2880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tabLst/>
                </a:pPr>
                <a:r>
                  <a:rPr kumimoji="0" lang="en-US" altLang="zh-CN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宋体" charset="-122"/>
                  </a:rPr>
                  <a:t>New service</a:t>
                </a:r>
                <a:endParaRPr kumimoji="0" lang="zh-CN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endParaRPr>
              </a:p>
            </p:txBody>
          </p:sp>
          <p:sp>
            <p:nvSpPr>
              <p:cNvPr id="16" name="矩形 15"/>
              <p:cNvSpPr/>
              <p:nvPr/>
            </p:nvSpPr>
            <p:spPr bwMode="auto">
              <a:xfrm>
                <a:off x="2555776" y="4797152"/>
                <a:ext cx="360040" cy="21602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buFont typeface="Wingdings" pitchFamily="2" charset="2"/>
                  <a:buChar char="n"/>
                  <a:tabLst/>
                </a:pPr>
                <a:endParaRPr kumimoji="0" lang="zh-CN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endParaRPr>
              </a:p>
            </p:txBody>
          </p:sp>
          <p:sp>
            <p:nvSpPr>
              <p:cNvPr id="17" name="矩形 16"/>
              <p:cNvSpPr/>
              <p:nvPr/>
            </p:nvSpPr>
            <p:spPr bwMode="auto">
              <a:xfrm>
                <a:off x="2987824" y="4797152"/>
                <a:ext cx="360040" cy="21602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buFont typeface="Wingdings" pitchFamily="2" charset="2"/>
                  <a:buChar char="n"/>
                  <a:tabLst/>
                </a:pPr>
                <a:endParaRPr kumimoji="0" lang="zh-CN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endParaRPr>
              </a:p>
            </p:txBody>
          </p:sp>
          <p:sp>
            <p:nvSpPr>
              <p:cNvPr id="18" name="矩形 17"/>
              <p:cNvSpPr/>
              <p:nvPr/>
            </p:nvSpPr>
            <p:spPr bwMode="auto">
              <a:xfrm>
                <a:off x="3419872" y="4797152"/>
                <a:ext cx="360040" cy="21602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buFont typeface="Wingdings" pitchFamily="2" charset="2"/>
                  <a:buChar char="n"/>
                  <a:tabLst/>
                </a:pPr>
                <a:endParaRPr kumimoji="0" lang="zh-CN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endParaRPr>
              </a:p>
            </p:txBody>
          </p:sp>
          <p:sp>
            <p:nvSpPr>
              <p:cNvPr id="19" name="矩形 18"/>
              <p:cNvSpPr/>
              <p:nvPr/>
            </p:nvSpPr>
            <p:spPr bwMode="auto">
              <a:xfrm>
                <a:off x="3851920" y="4797152"/>
                <a:ext cx="360040" cy="21602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buFont typeface="Wingdings" pitchFamily="2" charset="2"/>
                  <a:buChar char="n"/>
                  <a:tabLst/>
                </a:pPr>
                <a:endParaRPr kumimoji="0" lang="zh-CN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endParaRPr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3923928" y="4869160"/>
              <a:ext cx="7200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 smtClean="0"/>
                <a:t>drivers</a:t>
              </a:r>
              <a:endParaRPr lang="zh-CN" altLang="en-US" sz="1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55576" y="3861048"/>
              <a:ext cx="8640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b="1" dirty="0" smtClean="0">
                  <a:solidFill>
                    <a:srgbClr val="FF0000"/>
                  </a:solidFill>
                </a:rPr>
                <a:t>policy engine</a:t>
              </a:r>
              <a:endParaRPr lang="zh-CN" alt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24" name="矩形 23"/>
            <p:cNvSpPr/>
            <p:nvPr/>
          </p:nvSpPr>
          <p:spPr bwMode="auto">
            <a:xfrm>
              <a:off x="755576" y="6021288"/>
              <a:ext cx="648072" cy="360040"/>
            </a:xfrm>
            <a:prstGeom prst="rect">
              <a:avLst/>
            </a:prstGeom>
            <a:ln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r>
                <a:rPr kumimoji="0" lang="en-US" altLang="zh-C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rPr>
                <a:t>nova</a:t>
              </a:r>
              <a:endPara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25" name="矩形 24"/>
            <p:cNvSpPr/>
            <p:nvPr/>
          </p:nvSpPr>
          <p:spPr bwMode="auto">
            <a:xfrm>
              <a:off x="1619672" y="6021288"/>
              <a:ext cx="936104" cy="360040"/>
            </a:xfrm>
            <a:prstGeom prst="rect">
              <a:avLst/>
            </a:prstGeom>
            <a:ln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r>
                <a:rPr lang="en-US" altLang="zh-CN" sz="1600" dirty="0" smtClean="0">
                  <a:solidFill>
                    <a:schemeClr val="tx1"/>
                  </a:solidFill>
                  <a:latin typeface="Arial" charset="0"/>
                  <a:ea typeface="宋体" charset="-122"/>
                </a:rPr>
                <a:t>neutron</a:t>
              </a:r>
              <a:endPara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26" name="矩形 25"/>
            <p:cNvSpPr/>
            <p:nvPr/>
          </p:nvSpPr>
          <p:spPr bwMode="auto">
            <a:xfrm>
              <a:off x="2771800" y="6021288"/>
              <a:ext cx="648072" cy="360040"/>
            </a:xfrm>
            <a:prstGeom prst="rect">
              <a:avLst/>
            </a:prstGeom>
            <a:ln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r>
                <a:rPr kumimoji="0" lang="en-US" altLang="zh-C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rPr>
                <a:t>swift</a:t>
              </a:r>
              <a:endPara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27" name="矩形 26"/>
            <p:cNvSpPr/>
            <p:nvPr/>
          </p:nvSpPr>
          <p:spPr bwMode="auto">
            <a:xfrm>
              <a:off x="3635896" y="6021288"/>
              <a:ext cx="1368152" cy="360040"/>
            </a:xfrm>
            <a:prstGeom prst="rect">
              <a:avLst/>
            </a:prstGeom>
            <a:ln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r>
                <a:rPr kumimoji="0" lang="en-US" altLang="zh-C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rPr>
                <a:t>New service</a:t>
              </a:r>
              <a:endPara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28" name="上下箭头 27"/>
            <p:cNvSpPr/>
            <p:nvPr/>
          </p:nvSpPr>
          <p:spPr bwMode="auto">
            <a:xfrm>
              <a:off x="2411760" y="5373216"/>
              <a:ext cx="504056" cy="576064"/>
            </a:xfrm>
            <a:prstGeom prst="upDown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Font typeface="Wingdings" pitchFamily="2" charset="2"/>
                <a:buChar char="n"/>
                <a:tabLst/>
              </a:pPr>
              <a:endPara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cxnSp>
          <p:nvCxnSpPr>
            <p:cNvPr id="30" name="直接连接符 29"/>
            <p:cNvCxnSpPr/>
            <p:nvPr/>
          </p:nvCxnSpPr>
          <p:spPr bwMode="auto">
            <a:xfrm>
              <a:off x="0" y="3429000"/>
              <a:ext cx="5220072" cy="0"/>
            </a:xfrm>
            <a:prstGeom prst="line">
              <a:avLst/>
            </a:prstGeom>
            <a:ln>
              <a:solidFill>
                <a:srgbClr val="92D050"/>
              </a:solidFill>
              <a:prstDash val="dash"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矩形 30"/>
            <p:cNvSpPr/>
            <p:nvPr/>
          </p:nvSpPr>
          <p:spPr bwMode="auto">
            <a:xfrm>
              <a:off x="1187624" y="1196752"/>
              <a:ext cx="3096344" cy="194421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Font typeface="Wingdings" pitchFamily="2" charset="2"/>
                <a:buChar char="n"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187624" y="1484784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 smtClean="0"/>
                <a:t>admin</a:t>
              </a:r>
              <a:endParaRPr lang="zh-CN" altLang="en-US" b="1" dirty="0"/>
            </a:p>
          </p:txBody>
        </p:sp>
        <p:cxnSp>
          <p:nvCxnSpPr>
            <p:cNvPr id="34" name="直接连接符 33"/>
            <p:cNvCxnSpPr>
              <a:stCxn id="31" idx="1"/>
              <a:endCxn id="31" idx="3"/>
            </p:cNvCxnSpPr>
            <p:nvPr/>
          </p:nvCxnSpPr>
          <p:spPr bwMode="auto">
            <a:xfrm>
              <a:off x="1187624" y="2168860"/>
              <a:ext cx="3096344" cy="0"/>
            </a:xfrm>
            <a:prstGeom prst="line">
              <a:avLst/>
            </a:prstGeom>
            <a:ln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2123728" y="1268760"/>
              <a:ext cx="216024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 smtClean="0">
                  <a:solidFill>
                    <a:srgbClr val="FF0000"/>
                  </a:solidFill>
                </a:rPr>
                <a:t>Define</a:t>
              </a:r>
              <a:r>
                <a:rPr lang="en-US" altLang="zh-CN" dirty="0" smtClean="0">
                  <a:solidFill>
                    <a:srgbClr val="FF0000"/>
                  </a:solidFill>
                </a:rPr>
                <a:t> </a:t>
              </a:r>
              <a:r>
                <a:rPr lang="en-US" altLang="zh-CN" dirty="0" smtClean="0"/>
                <a:t>new objects and relationship, violation condition</a:t>
              </a:r>
              <a:endParaRPr lang="zh-CN" altLang="en-US" dirty="0"/>
            </a:p>
          </p:txBody>
        </p:sp>
        <p:sp>
          <p:nvSpPr>
            <p:cNvPr id="37" name="流程图: 磁盘 36"/>
            <p:cNvSpPr/>
            <p:nvPr/>
          </p:nvSpPr>
          <p:spPr bwMode="auto">
            <a:xfrm>
              <a:off x="5004048" y="1556792"/>
              <a:ext cx="1584176" cy="1368152"/>
            </a:xfrm>
            <a:prstGeom prst="flowChartMagneticDisk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Font typeface="Wingdings" pitchFamily="2" charset="2"/>
                <a:buChar char="n"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292080" y="2276872"/>
              <a:ext cx="1224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Database</a:t>
              </a:r>
              <a:endParaRPr lang="zh-CN" alt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259632" y="2420888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 smtClean="0"/>
                <a:t>user</a:t>
              </a:r>
              <a:endParaRPr lang="zh-CN" altLang="en-US" b="1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123728" y="2204864"/>
              <a:ext cx="216024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 smtClean="0">
                  <a:solidFill>
                    <a:srgbClr val="FF0000"/>
                  </a:solidFill>
                </a:rPr>
                <a:t>Use</a:t>
              </a:r>
              <a:r>
                <a:rPr lang="en-US" altLang="zh-CN" dirty="0" smtClean="0"/>
                <a:t> new objects and relationship, violation condition</a:t>
              </a:r>
              <a:endParaRPr lang="zh-CN" altLang="en-US" dirty="0"/>
            </a:p>
          </p:txBody>
        </p:sp>
        <p:sp>
          <p:nvSpPr>
            <p:cNvPr id="41" name="右箭头 40"/>
            <p:cNvSpPr/>
            <p:nvPr/>
          </p:nvSpPr>
          <p:spPr bwMode="auto">
            <a:xfrm>
              <a:off x="4283968" y="1700808"/>
              <a:ext cx="720080" cy="288032"/>
            </a:xfrm>
            <a:prstGeom prst="rightArrow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Font typeface="Wingdings" pitchFamily="2" charset="2"/>
                <a:buChar char="n"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42" name="左箭头 41"/>
            <p:cNvSpPr/>
            <p:nvPr/>
          </p:nvSpPr>
          <p:spPr bwMode="auto">
            <a:xfrm>
              <a:off x="4283968" y="2492896"/>
              <a:ext cx="720080" cy="288032"/>
            </a:xfrm>
            <a:prstGeom prst="leftArrow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Font typeface="Wingdings" pitchFamily="2" charset="2"/>
                <a:buChar char="n"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default 5">
      <a:dk1>
        <a:srgbClr val="000000"/>
      </a:dk1>
      <a:lt1>
        <a:srgbClr val="FFFFFF"/>
      </a:lt1>
      <a:dk2>
        <a:srgbClr val="990000"/>
      </a:dk2>
      <a:lt2>
        <a:srgbClr val="B2B2B2"/>
      </a:lt2>
      <a:accent1>
        <a:srgbClr val="FFCC66"/>
      </a:accent1>
      <a:accent2>
        <a:srgbClr val="FFCC99"/>
      </a:accent2>
      <a:accent3>
        <a:srgbClr val="FFFFFF"/>
      </a:accent3>
      <a:accent4>
        <a:srgbClr val="000000"/>
      </a:accent4>
      <a:accent5>
        <a:srgbClr val="FFE2B8"/>
      </a:accent5>
      <a:accent6>
        <a:srgbClr val="E7B98A"/>
      </a:accent6>
      <a:hlink>
        <a:srgbClr val="FF9900"/>
      </a:hlink>
      <a:folHlink>
        <a:srgbClr val="990000"/>
      </a:folHlink>
    </a:clrScheme>
    <a:fontScheme name="default">
      <a:majorFont>
        <a:latin typeface="FrutigerNext LT Medium"/>
        <a:ea typeface="华文细黑"/>
        <a:cs typeface="宋体"/>
      </a:majorFont>
      <a:minorFont>
        <a:latin typeface="FrutigerNext LT Medium"/>
        <a:ea typeface="华文细黑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solidFill>
            <a:schemeClr val="tx1"/>
          </a:solidFill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CC9900"/>
          </a:buClr>
          <a:buSzTx/>
          <a:buFont typeface="Wingdings" pitchFamily="2" charset="2"/>
          <a:buChar char="n"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ln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99CCFF"/>
        </a:accent1>
        <a:accent2>
          <a:srgbClr val="669900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5C8A00"/>
        </a:accent6>
        <a:hlink>
          <a:srgbClr val="FF9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99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7B95C"/>
        </a:accent6>
        <a:hlink>
          <a:srgbClr val="FF99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99CC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FF99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FFCA"/>
        </a:accent5>
        <a:accent6>
          <a:srgbClr val="8AB9B9"/>
        </a:accent6>
        <a:hlink>
          <a:srgbClr val="0099CC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0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1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主题1">
  <a:themeElements>
    <a:clrScheme name="default 5">
      <a:dk1>
        <a:srgbClr val="000000"/>
      </a:dk1>
      <a:lt1>
        <a:srgbClr val="FFFFFF"/>
      </a:lt1>
      <a:dk2>
        <a:srgbClr val="990000"/>
      </a:dk2>
      <a:lt2>
        <a:srgbClr val="B2B2B2"/>
      </a:lt2>
      <a:accent1>
        <a:srgbClr val="FFCC66"/>
      </a:accent1>
      <a:accent2>
        <a:srgbClr val="FFCC99"/>
      </a:accent2>
      <a:accent3>
        <a:srgbClr val="FFFFFF"/>
      </a:accent3>
      <a:accent4>
        <a:srgbClr val="000000"/>
      </a:accent4>
      <a:accent5>
        <a:srgbClr val="FFE2B8"/>
      </a:accent5>
      <a:accent6>
        <a:srgbClr val="E7B98A"/>
      </a:accent6>
      <a:hlink>
        <a:srgbClr val="FF9900"/>
      </a:hlink>
      <a:folHlink>
        <a:srgbClr val="990000"/>
      </a:folHlink>
    </a:clrScheme>
    <a:fontScheme name="default">
      <a:majorFont>
        <a:latin typeface="FrutigerNext LT Medium"/>
        <a:ea typeface="华文细黑"/>
        <a:cs typeface="宋体"/>
      </a:majorFont>
      <a:minorFont>
        <a:latin typeface="FrutigerNext LT Medium"/>
        <a:ea typeface="华文细黑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solidFill>
            <a:schemeClr val="tx1"/>
          </a:solidFill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CC9900"/>
          </a:buClr>
          <a:buSzTx/>
          <a:buFont typeface="Wingdings" pitchFamily="2" charset="2"/>
          <a:buChar char="n"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ln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99CCFF"/>
        </a:accent1>
        <a:accent2>
          <a:srgbClr val="669900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5C8A00"/>
        </a:accent6>
        <a:hlink>
          <a:srgbClr val="FF9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99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7B95C"/>
        </a:accent6>
        <a:hlink>
          <a:srgbClr val="FF99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99CC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FF99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FFCA"/>
        </a:accent5>
        <a:accent6>
          <a:srgbClr val="8AB9B9"/>
        </a:accent6>
        <a:hlink>
          <a:srgbClr val="0099CC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0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1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主题1">
  <a:themeElements>
    <a:clrScheme name="default 5">
      <a:dk1>
        <a:srgbClr val="000000"/>
      </a:dk1>
      <a:lt1>
        <a:srgbClr val="FFFFFF"/>
      </a:lt1>
      <a:dk2>
        <a:srgbClr val="990000"/>
      </a:dk2>
      <a:lt2>
        <a:srgbClr val="B2B2B2"/>
      </a:lt2>
      <a:accent1>
        <a:srgbClr val="FFCC66"/>
      </a:accent1>
      <a:accent2>
        <a:srgbClr val="FFCC99"/>
      </a:accent2>
      <a:accent3>
        <a:srgbClr val="FFFFFF"/>
      </a:accent3>
      <a:accent4>
        <a:srgbClr val="000000"/>
      </a:accent4>
      <a:accent5>
        <a:srgbClr val="FFE2B8"/>
      </a:accent5>
      <a:accent6>
        <a:srgbClr val="E7B98A"/>
      </a:accent6>
      <a:hlink>
        <a:srgbClr val="FF9900"/>
      </a:hlink>
      <a:folHlink>
        <a:srgbClr val="990000"/>
      </a:folHlink>
    </a:clrScheme>
    <a:fontScheme name="default">
      <a:majorFont>
        <a:latin typeface="FrutigerNext LT Medium"/>
        <a:ea typeface="华文细黑"/>
        <a:cs typeface="宋体"/>
      </a:majorFont>
      <a:minorFont>
        <a:latin typeface="FrutigerNext LT Medium"/>
        <a:ea typeface="华文细黑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solidFill>
            <a:schemeClr val="tx1"/>
          </a:solidFill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CC9900"/>
          </a:buClr>
          <a:buSzTx/>
          <a:buFont typeface="Wingdings" pitchFamily="2" charset="2"/>
          <a:buChar char="n"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ln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99CCFF"/>
        </a:accent1>
        <a:accent2>
          <a:srgbClr val="669900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5C8A00"/>
        </a:accent6>
        <a:hlink>
          <a:srgbClr val="FF9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99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7B95C"/>
        </a:accent6>
        <a:hlink>
          <a:srgbClr val="FF99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99CC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FF99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FFCA"/>
        </a:accent5>
        <a:accent6>
          <a:srgbClr val="8AB9B9"/>
        </a:accent6>
        <a:hlink>
          <a:srgbClr val="0099CC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0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1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主题1">
  <a:themeElements>
    <a:clrScheme name="default 5">
      <a:dk1>
        <a:srgbClr val="000000"/>
      </a:dk1>
      <a:lt1>
        <a:srgbClr val="FFFFFF"/>
      </a:lt1>
      <a:dk2>
        <a:srgbClr val="990000"/>
      </a:dk2>
      <a:lt2>
        <a:srgbClr val="B2B2B2"/>
      </a:lt2>
      <a:accent1>
        <a:srgbClr val="FFCC66"/>
      </a:accent1>
      <a:accent2>
        <a:srgbClr val="FFCC99"/>
      </a:accent2>
      <a:accent3>
        <a:srgbClr val="FFFFFF"/>
      </a:accent3>
      <a:accent4>
        <a:srgbClr val="000000"/>
      </a:accent4>
      <a:accent5>
        <a:srgbClr val="FFE2B8"/>
      </a:accent5>
      <a:accent6>
        <a:srgbClr val="E7B98A"/>
      </a:accent6>
      <a:hlink>
        <a:srgbClr val="FF9900"/>
      </a:hlink>
      <a:folHlink>
        <a:srgbClr val="990000"/>
      </a:folHlink>
    </a:clrScheme>
    <a:fontScheme name="default">
      <a:majorFont>
        <a:latin typeface="FrutigerNext LT Medium"/>
        <a:ea typeface="华文细黑"/>
        <a:cs typeface="宋体"/>
      </a:majorFont>
      <a:minorFont>
        <a:latin typeface="FrutigerNext LT Medium"/>
        <a:ea typeface="华文细黑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solidFill>
            <a:schemeClr val="tx1"/>
          </a:solidFill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CC9900"/>
          </a:buClr>
          <a:buSzTx/>
          <a:buFont typeface="Wingdings" pitchFamily="2" charset="2"/>
          <a:buChar char="n"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ln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99CCFF"/>
        </a:accent1>
        <a:accent2>
          <a:srgbClr val="669900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5C8A00"/>
        </a:accent6>
        <a:hlink>
          <a:srgbClr val="FF9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99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7B95C"/>
        </a:accent6>
        <a:hlink>
          <a:srgbClr val="FF99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99CC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FF99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FFCA"/>
        </a:accent5>
        <a:accent6>
          <a:srgbClr val="8AB9B9"/>
        </a:accent6>
        <a:hlink>
          <a:srgbClr val="0099CC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0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1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6_主题1">
  <a:themeElements>
    <a:clrScheme name="default 5">
      <a:dk1>
        <a:srgbClr val="000000"/>
      </a:dk1>
      <a:lt1>
        <a:srgbClr val="FFFFFF"/>
      </a:lt1>
      <a:dk2>
        <a:srgbClr val="990000"/>
      </a:dk2>
      <a:lt2>
        <a:srgbClr val="B2B2B2"/>
      </a:lt2>
      <a:accent1>
        <a:srgbClr val="FFCC66"/>
      </a:accent1>
      <a:accent2>
        <a:srgbClr val="FFCC99"/>
      </a:accent2>
      <a:accent3>
        <a:srgbClr val="FFFFFF"/>
      </a:accent3>
      <a:accent4>
        <a:srgbClr val="000000"/>
      </a:accent4>
      <a:accent5>
        <a:srgbClr val="FFE2B8"/>
      </a:accent5>
      <a:accent6>
        <a:srgbClr val="E7B98A"/>
      </a:accent6>
      <a:hlink>
        <a:srgbClr val="FF9900"/>
      </a:hlink>
      <a:folHlink>
        <a:srgbClr val="990000"/>
      </a:folHlink>
    </a:clrScheme>
    <a:fontScheme name="default">
      <a:majorFont>
        <a:latin typeface="FrutigerNext LT Medium"/>
        <a:ea typeface="华文细黑"/>
        <a:cs typeface="宋体"/>
      </a:majorFont>
      <a:minorFont>
        <a:latin typeface="FrutigerNext LT Medium"/>
        <a:ea typeface="华文细黑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solidFill>
            <a:schemeClr val="tx1"/>
          </a:solidFill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CC9900"/>
          </a:buClr>
          <a:buSzTx/>
          <a:buFont typeface="Wingdings" pitchFamily="2" charset="2"/>
          <a:buChar char="n"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ln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99CCFF"/>
        </a:accent1>
        <a:accent2>
          <a:srgbClr val="669900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5C8A00"/>
        </a:accent6>
        <a:hlink>
          <a:srgbClr val="FF9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99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7B95C"/>
        </a:accent6>
        <a:hlink>
          <a:srgbClr val="FF99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99CC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FF99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FFCA"/>
        </a:accent5>
        <a:accent6>
          <a:srgbClr val="8AB9B9"/>
        </a:accent6>
        <a:hlink>
          <a:srgbClr val="0099CC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0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1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主题1">
  <a:themeElements>
    <a:clrScheme name="default 5">
      <a:dk1>
        <a:srgbClr val="000000"/>
      </a:dk1>
      <a:lt1>
        <a:srgbClr val="FFFFFF"/>
      </a:lt1>
      <a:dk2>
        <a:srgbClr val="990000"/>
      </a:dk2>
      <a:lt2>
        <a:srgbClr val="B2B2B2"/>
      </a:lt2>
      <a:accent1>
        <a:srgbClr val="FFCC66"/>
      </a:accent1>
      <a:accent2>
        <a:srgbClr val="FFCC99"/>
      </a:accent2>
      <a:accent3>
        <a:srgbClr val="FFFFFF"/>
      </a:accent3>
      <a:accent4>
        <a:srgbClr val="000000"/>
      </a:accent4>
      <a:accent5>
        <a:srgbClr val="FFE2B8"/>
      </a:accent5>
      <a:accent6>
        <a:srgbClr val="E7B98A"/>
      </a:accent6>
      <a:hlink>
        <a:srgbClr val="FF9900"/>
      </a:hlink>
      <a:folHlink>
        <a:srgbClr val="990000"/>
      </a:folHlink>
    </a:clrScheme>
    <a:fontScheme name="default">
      <a:majorFont>
        <a:latin typeface="FrutigerNext LT Medium"/>
        <a:ea typeface="华文细黑"/>
        <a:cs typeface="宋体"/>
      </a:majorFont>
      <a:minorFont>
        <a:latin typeface="FrutigerNext LT Medium"/>
        <a:ea typeface="华文细黑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solidFill>
            <a:schemeClr val="tx1"/>
          </a:solidFill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CC9900"/>
          </a:buClr>
          <a:buSzTx/>
          <a:buFont typeface="Wingdings" pitchFamily="2" charset="2"/>
          <a:buChar char="n"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ln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99CCFF"/>
        </a:accent1>
        <a:accent2>
          <a:srgbClr val="669900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5C8A00"/>
        </a:accent6>
        <a:hlink>
          <a:srgbClr val="FF9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99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7B95C"/>
        </a:accent6>
        <a:hlink>
          <a:srgbClr val="FF99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99CC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FF99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FFCA"/>
        </a:accent5>
        <a:accent6>
          <a:srgbClr val="8AB9B9"/>
        </a:accent6>
        <a:hlink>
          <a:srgbClr val="0099CC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0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1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主题1">
  <a:themeElements>
    <a:clrScheme name="default 5">
      <a:dk1>
        <a:srgbClr val="000000"/>
      </a:dk1>
      <a:lt1>
        <a:srgbClr val="FFFFFF"/>
      </a:lt1>
      <a:dk2>
        <a:srgbClr val="990000"/>
      </a:dk2>
      <a:lt2>
        <a:srgbClr val="B2B2B2"/>
      </a:lt2>
      <a:accent1>
        <a:srgbClr val="FFCC66"/>
      </a:accent1>
      <a:accent2>
        <a:srgbClr val="FFCC99"/>
      </a:accent2>
      <a:accent3>
        <a:srgbClr val="FFFFFF"/>
      </a:accent3>
      <a:accent4>
        <a:srgbClr val="000000"/>
      </a:accent4>
      <a:accent5>
        <a:srgbClr val="FFE2B8"/>
      </a:accent5>
      <a:accent6>
        <a:srgbClr val="E7B98A"/>
      </a:accent6>
      <a:hlink>
        <a:srgbClr val="FF9900"/>
      </a:hlink>
      <a:folHlink>
        <a:srgbClr val="990000"/>
      </a:folHlink>
    </a:clrScheme>
    <a:fontScheme name="default">
      <a:majorFont>
        <a:latin typeface="FrutigerNext LT Medium"/>
        <a:ea typeface="华文细黑"/>
        <a:cs typeface="宋体"/>
      </a:majorFont>
      <a:minorFont>
        <a:latin typeface="FrutigerNext LT Medium"/>
        <a:ea typeface="华文细黑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solidFill>
            <a:schemeClr val="tx1"/>
          </a:solidFill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CC9900"/>
          </a:buClr>
          <a:buSzTx/>
          <a:buFont typeface="Wingdings" pitchFamily="2" charset="2"/>
          <a:buChar char="n"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ln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99CCFF"/>
        </a:accent1>
        <a:accent2>
          <a:srgbClr val="669900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5C8A00"/>
        </a:accent6>
        <a:hlink>
          <a:srgbClr val="FF9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99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7B95C"/>
        </a:accent6>
        <a:hlink>
          <a:srgbClr val="FF99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99CC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FF99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FFCA"/>
        </a:accent5>
        <a:accent6>
          <a:srgbClr val="8AB9B9"/>
        </a:accent6>
        <a:hlink>
          <a:srgbClr val="0099CC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0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1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9_主题1">
  <a:themeElements>
    <a:clrScheme name="default 5">
      <a:dk1>
        <a:srgbClr val="000000"/>
      </a:dk1>
      <a:lt1>
        <a:srgbClr val="FFFFFF"/>
      </a:lt1>
      <a:dk2>
        <a:srgbClr val="990000"/>
      </a:dk2>
      <a:lt2>
        <a:srgbClr val="B2B2B2"/>
      </a:lt2>
      <a:accent1>
        <a:srgbClr val="FFCC66"/>
      </a:accent1>
      <a:accent2>
        <a:srgbClr val="FFCC99"/>
      </a:accent2>
      <a:accent3>
        <a:srgbClr val="FFFFFF"/>
      </a:accent3>
      <a:accent4>
        <a:srgbClr val="000000"/>
      </a:accent4>
      <a:accent5>
        <a:srgbClr val="FFE2B8"/>
      </a:accent5>
      <a:accent6>
        <a:srgbClr val="E7B98A"/>
      </a:accent6>
      <a:hlink>
        <a:srgbClr val="FF9900"/>
      </a:hlink>
      <a:folHlink>
        <a:srgbClr val="990000"/>
      </a:folHlink>
    </a:clrScheme>
    <a:fontScheme name="default">
      <a:majorFont>
        <a:latin typeface="FrutigerNext LT Medium"/>
        <a:ea typeface="华文细黑"/>
        <a:cs typeface="宋体"/>
      </a:majorFont>
      <a:minorFont>
        <a:latin typeface="FrutigerNext LT Medium"/>
        <a:ea typeface="华文细黑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solidFill>
            <a:schemeClr val="tx1"/>
          </a:solidFill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CC9900"/>
          </a:buClr>
          <a:buSzTx/>
          <a:buFont typeface="Wingdings" pitchFamily="2" charset="2"/>
          <a:buChar char="n"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ln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99CCFF"/>
        </a:accent1>
        <a:accent2>
          <a:srgbClr val="669900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5C8A00"/>
        </a:accent6>
        <a:hlink>
          <a:srgbClr val="FF9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99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7B95C"/>
        </a:accent6>
        <a:hlink>
          <a:srgbClr val="FF99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99CC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FF99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FFCA"/>
        </a:accent5>
        <a:accent6>
          <a:srgbClr val="8AB9B9"/>
        </a:accent6>
        <a:hlink>
          <a:srgbClr val="0099CC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0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1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0_主题1">
  <a:themeElements>
    <a:clrScheme name="default 5">
      <a:dk1>
        <a:srgbClr val="000000"/>
      </a:dk1>
      <a:lt1>
        <a:srgbClr val="FFFFFF"/>
      </a:lt1>
      <a:dk2>
        <a:srgbClr val="990000"/>
      </a:dk2>
      <a:lt2>
        <a:srgbClr val="B2B2B2"/>
      </a:lt2>
      <a:accent1>
        <a:srgbClr val="FFCC66"/>
      </a:accent1>
      <a:accent2>
        <a:srgbClr val="FFCC99"/>
      </a:accent2>
      <a:accent3>
        <a:srgbClr val="FFFFFF"/>
      </a:accent3>
      <a:accent4>
        <a:srgbClr val="000000"/>
      </a:accent4>
      <a:accent5>
        <a:srgbClr val="FFE2B8"/>
      </a:accent5>
      <a:accent6>
        <a:srgbClr val="E7B98A"/>
      </a:accent6>
      <a:hlink>
        <a:srgbClr val="FF9900"/>
      </a:hlink>
      <a:folHlink>
        <a:srgbClr val="990000"/>
      </a:folHlink>
    </a:clrScheme>
    <a:fontScheme name="default">
      <a:majorFont>
        <a:latin typeface="FrutigerNext LT Medium"/>
        <a:ea typeface="华文细黑"/>
        <a:cs typeface="宋体"/>
      </a:majorFont>
      <a:minorFont>
        <a:latin typeface="FrutigerNext LT Medium"/>
        <a:ea typeface="华文细黑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solidFill>
            <a:schemeClr val="tx1"/>
          </a:solidFill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CC9900"/>
          </a:buClr>
          <a:buSzTx/>
          <a:buFont typeface="Wingdings" pitchFamily="2" charset="2"/>
          <a:buChar char="n"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ln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99CCFF"/>
        </a:accent1>
        <a:accent2>
          <a:srgbClr val="669900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5C8A00"/>
        </a:accent6>
        <a:hlink>
          <a:srgbClr val="FF9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99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7B95C"/>
        </a:accent6>
        <a:hlink>
          <a:srgbClr val="FF99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99CC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FF99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FFCA"/>
        </a:accent5>
        <a:accent6>
          <a:srgbClr val="8AB9B9"/>
        </a:accent6>
        <a:hlink>
          <a:srgbClr val="0099CC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0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1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318</TotalTime>
  <Words>636</Words>
  <Application>Microsoft Office PowerPoint</Application>
  <PresentationFormat>全屏显示(4:3)</PresentationFormat>
  <Paragraphs>82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9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Blank</vt:lpstr>
      <vt:lpstr>1_主题1</vt:lpstr>
      <vt:lpstr>4_主题1</vt:lpstr>
      <vt:lpstr>5_主题1</vt:lpstr>
      <vt:lpstr>6_主题1</vt:lpstr>
      <vt:lpstr>7_主题1</vt:lpstr>
      <vt:lpstr>8_主题1</vt:lpstr>
      <vt:lpstr>9_主题1</vt:lpstr>
      <vt:lpstr>10_主题1</vt:lpstr>
      <vt:lpstr>Congress Blueprint --policy abstraction</vt:lpstr>
      <vt:lpstr>What is Congress?</vt:lpstr>
      <vt:lpstr>Why Congress?</vt:lpstr>
      <vt:lpstr>Mechanism of Congress</vt:lpstr>
      <vt:lpstr>Typical Example</vt:lpstr>
      <vt:lpstr>A Blueprint of Congress —— policy abstraction</vt:lpstr>
      <vt:lpstr>幻灯片 7</vt:lpstr>
      <vt:lpstr>Details of abstraction elements</vt:lpstr>
      <vt:lpstr>Expansion of policy abstraction</vt:lpstr>
      <vt:lpstr>幻灯片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Congress Blueprint</dc:title>
  <dc:creator>zhangyali (D)</dc:creator>
  <cp:lastModifiedBy>Tianran Zhou</cp:lastModifiedBy>
  <cp:revision>29</cp:revision>
  <dcterms:created xsi:type="dcterms:W3CDTF">2011-12-01T07:18:24Z</dcterms:created>
  <dcterms:modified xsi:type="dcterms:W3CDTF">2015-05-13T02:34:17Z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(4)+mRI5gXQHovmfVtvGi8YEj8MNucGyGqF6+S9e0Cq/oHdRt7j1cQpCgfR2wT34wXo3ifSLdp2_x000d_
yKWO99KTItGSQ+TlzeBGJwsp349jT3IYFg4uIIAGN1Sr6+zVCJQ83zqXieIpRC0ddyp00XIe_x000d_
AGQKlhgmFM3HQOYoMc7WxtsaVOvJxMXiHg0qf/nNhokoPB4Wp9r/kNZ90e1txeJqHcJWACTu_x000d_
VqQv5ACQ2nD4EZ87NP</vt:lpwstr>
  </property>
  <property fmtid="{D5CDD505-2E9C-101B-9397-08002B2CF9AE}" pid="3" name="_ms_pID_7253431">
    <vt:lpwstr>px3Ik0ZLGzfQzcCJsqyA3kvMOARvCMBL8Dhd75pjtmUV1aC6+8Ocxe_x000d_
bTa5I8Vdm6Kj28DsD6+YWqoh2lvpINNVtub7jghbMZ2e2pMxL4FAIVSA3xq1LicoEfUbh+E3_x000d_
+mvpI/wSYvDz2t8u1JHubKvNV7JNQUiW7iXzGhZb8OEDRGzgpz/C2sKYFd3zk/zuyM8TKKtY_x000d_
I+kyilpsAB3ZpR2buezpdf7vRdHbktFqV01V</vt:lpwstr>
  </property>
  <property fmtid="{D5CDD505-2E9C-101B-9397-08002B2CF9AE}" pid="4" name="_ms_pID_7253432">
    <vt:lpwstr>bPscNl73h+KBMIOAsGC5BjFPwGo4c9Erl1dl_x000d_
vs9OFVH4nUw6/t2aDq73yszRyL3FPUhqCxmmmuwVQHBnVOI56+ChAskHL52OZcAKavGhiXII_x000d_
aFSH+fQOLCuyhbAuBRYHGK3Tn2LIm/L/CRUstyABzM1b5HQdNsEncFPMhWribToTFsuj6hAo_x000d_
mvmyMQyM4tgghZnUKjGMVJQFQC0Bt2gS/+gcFl+EcP/wCA/uiZjETW</vt:lpwstr>
  </property>
  <property fmtid="{D5CDD505-2E9C-101B-9397-08002B2CF9AE}" pid="5" name="_ms_pID_7253433">
    <vt:lpwstr>9m</vt:lpwstr>
  </property>
  <property fmtid="{D5CDD505-2E9C-101B-9397-08002B2CF9AE}" pid="6" name="_new_ms_pID_72543">
    <vt:lpwstr>(3)o4MdU74LA7IjU/FoMajtpUySKcwGcxjV+IXKaHJymsAXYNkIUcBBoc5BqNSoZq6cJvmSU49+
i8WMqZPAh96SxTAauZKqc0bWexrYUi/lkeC/T2Cm7xFPsoMGeHN69h8trXqeCLBmsmNqdYsK
j4RXGWIz3Bv5ODmfMYHO68y4iG/ghzTTcbI678oEsuJzW8DlgKTvdE4rwx3jqdi6a70O03LM
VPiRXqh3FHe5uM5dzr</vt:lpwstr>
  </property>
  <property fmtid="{D5CDD505-2E9C-101B-9397-08002B2CF9AE}" pid="7" name="_new_ms_pID_725431">
    <vt:lpwstr>YCNuWtMj+fGmssiWsNxMLs/RM9up3g8sP7YiSpMRHkAzdydgrNJyFO
GHP1/9RTsTZ78JTeYT9JjCzBEvlG2Zd9K+jPqRfr6A5/IiJs6SG8F2izqPnEPQot1+X+rc3P
v2APKxHF96XYtYkH/MqmnFxBUcG5/rAaMEelpOIhb6sQp6SpoOfnLNBVZXRUBg9pfPRgfAON
gvnijcpjhcoFfFyovN3KIVtaRxJ17xs978zT</vt:lpwstr>
  </property>
  <property fmtid="{D5CDD505-2E9C-101B-9397-08002B2CF9AE}" pid="8" name="_new_ms_pID_725432">
    <vt:lpwstr>VqY9byWv9/ycwpMDEjou327+Sm9EaAVK14ao
EryBCwsjrPMyQdjW+aoy9rtSs0n7NujegT21Fx8bcN3UBM6lFtUATzC2c0+f8fjwjcv6WYjI
</vt:lpwstr>
  </property>
  <property fmtid="{D5CDD505-2E9C-101B-9397-08002B2CF9AE}" pid="9" name="sflag">
    <vt:lpwstr>1431329174</vt:lpwstr>
  </property>
</Properties>
</file>