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0748-30BA-42B8-A856-D5194C3557B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04B5-6BAC-4C38-95B2-2B0331D3A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8160"/>
            <a:ext cx="9144000" cy="511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Octopus Project Embedding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ular Callout 4"/>
          <p:cNvSpPr/>
          <p:nvPr/>
        </p:nvSpPr>
        <p:spPr>
          <a:xfrm>
            <a:off x="1259632" y="1052736"/>
            <a:ext cx="1368152" cy="576064"/>
          </a:xfrm>
          <a:prstGeom prst="wedgeRoundRectCallout">
            <a:avLst>
              <a:gd name="adj1" fmla="val 67166"/>
              <a:gd name="adj2" fmla="val 2304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User-Branch?</a:t>
            </a:r>
            <a:endParaRPr lang="en-US" sz="16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707904" y="692696"/>
            <a:ext cx="1728192" cy="936104"/>
          </a:xfrm>
          <a:prstGeom prst="wedgeRoundRectCallout">
            <a:avLst>
              <a:gd name="adj1" fmla="val -59767"/>
              <a:gd name="adj2" fmla="val 1166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Create binaries in upstream environment?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52120" y="2492896"/>
            <a:ext cx="1800200" cy="1152128"/>
          </a:xfrm>
          <a:prstGeom prst="wedgeRoundRectCallout">
            <a:avLst>
              <a:gd name="adj1" fmla="val -138131"/>
              <a:gd name="adj2" fmla="val 132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Tools must be pre-installed on OPNFV CI Servers</a:t>
            </a: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195736" y="3140968"/>
            <a:ext cx="1296144" cy="864096"/>
          </a:xfrm>
          <a:prstGeom prst="wedgeRoundRectCallout">
            <a:avLst>
              <a:gd name="adj1" fmla="val 66314"/>
              <a:gd name="adj2" fmla="val 22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Binaries / Packages or Sources?</a:t>
            </a:r>
            <a:endParaRPr lang="en-US" sz="16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868144" y="5805264"/>
            <a:ext cx="1512168" cy="936104"/>
          </a:xfrm>
          <a:prstGeom prst="wedgeRoundRectCallout">
            <a:avLst>
              <a:gd name="adj1" fmla="val -68705"/>
              <a:gd name="adj2" fmla="val -734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Should the way of deployment be part of cookbook?</a:t>
            </a:r>
            <a:endParaRPr lang="en-US" sz="1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740352" y="2996952"/>
            <a:ext cx="1403648" cy="1008112"/>
          </a:xfrm>
          <a:prstGeom prst="wedgeRoundRectCallout">
            <a:avLst>
              <a:gd name="adj1" fmla="val -36706"/>
              <a:gd name="adj2" fmla="val 1442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Every patch can be run in all testcases?</a:t>
            </a:r>
            <a:endParaRPr lang="en-US" sz="1600" dirty="0"/>
          </a:p>
        </p:txBody>
      </p:sp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907704" y="6021288"/>
            <a:ext cx="1296144" cy="836712"/>
          </a:xfrm>
          <a:prstGeom prst="wedgeRoundRectCallout">
            <a:avLst>
              <a:gd name="adj1" fmla="val 100545"/>
              <a:gd name="adj2" fmla="val -843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How much verification?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Workflow Collaborative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ular Callout 4"/>
          <p:cNvSpPr/>
          <p:nvPr/>
        </p:nvSpPr>
        <p:spPr>
          <a:xfrm>
            <a:off x="1259632" y="1052736"/>
            <a:ext cx="1368152" cy="576064"/>
          </a:xfrm>
          <a:prstGeom prst="wedgeRoundRectCallout">
            <a:avLst>
              <a:gd name="adj1" fmla="val 67166"/>
              <a:gd name="adj2" fmla="val 2304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User-Branch?</a:t>
            </a:r>
            <a:endParaRPr lang="en-US" sz="1600" dirty="0"/>
          </a:p>
        </p:txBody>
      </p:sp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3707904" y="692696"/>
            <a:ext cx="1728192" cy="936104"/>
          </a:xfrm>
          <a:prstGeom prst="wedgeRoundRectCallout">
            <a:avLst>
              <a:gd name="adj1" fmla="val -59767"/>
              <a:gd name="adj2" fmla="val 1166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Create binaries in upstream environment?</a:t>
            </a:r>
            <a:endParaRPr lang="en-US" sz="1600" dirty="0"/>
          </a:p>
        </p:txBody>
      </p:sp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3707904" y="692696"/>
            <a:ext cx="1728192" cy="936104"/>
          </a:xfrm>
          <a:prstGeom prst="wedgeRoundRectCallout">
            <a:avLst>
              <a:gd name="adj1" fmla="val -59767"/>
              <a:gd name="adj2" fmla="val 1166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Create binaries in upstream environment?</a:t>
            </a: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195736" y="3140968"/>
            <a:ext cx="1296144" cy="864096"/>
          </a:xfrm>
          <a:prstGeom prst="wedgeRoundRectCallout">
            <a:avLst>
              <a:gd name="adj1" fmla="val 66314"/>
              <a:gd name="adj2" fmla="val 22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Binaries / Packages or Sources?</a:t>
            </a:r>
            <a:endParaRPr lang="en-US" sz="1600" dirty="0"/>
          </a:p>
        </p:txBody>
      </p:sp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ular Callout 6"/>
          <p:cNvSpPr/>
          <p:nvPr/>
        </p:nvSpPr>
        <p:spPr>
          <a:xfrm>
            <a:off x="5652120" y="2492896"/>
            <a:ext cx="1800200" cy="1152128"/>
          </a:xfrm>
          <a:prstGeom prst="wedgeRoundRectCallout">
            <a:avLst>
              <a:gd name="adj1" fmla="val -138131"/>
              <a:gd name="adj2" fmla="val 132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Tools must be pre-installed on OPNFV CI Servers</a:t>
            </a:r>
            <a:endParaRPr lang="en-US" sz="1600" dirty="0"/>
          </a:p>
        </p:txBody>
      </p:sp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907704" y="6021288"/>
            <a:ext cx="1296144" cy="836712"/>
          </a:xfrm>
          <a:prstGeom prst="wedgeRoundRectCallout">
            <a:avLst>
              <a:gd name="adj1" fmla="val 100545"/>
              <a:gd name="adj2" fmla="val -843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How much verification?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ular Callout 9"/>
          <p:cNvSpPr/>
          <p:nvPr/>
        </p:nvSpPr>
        <p:spPr>
          <a:xfrm>
            <a:off x="5868144" y="5805264"/>
            <a:ext cx="1512168" cy="936104"/>
          </a:xfrm>
          <a:prstGeom prst="wedgeRoundRectCallout">
            <a:avLst>
              <a:gd name="adj1" fmla="val -68705"/>
              <a:gd name="adj2" fmla="val -734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Should the way of deployment be part of cookbook?</a:t>
            </a:r>
            <a:endParaRPr lang="en-US" sz="1400" dirty="0"/>
          </a:p>
        </p:txBody>
      </p:sp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9860"/>
            <a:ext cx="9144000" cy="51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ular Callout 10"/>
          <p:cNvSpPr/>
          <p:nvPr/>
        </p:nvSpPr>
        <p:spPr>
          <a:xfrm>
            <a:off x="7740352" y="2996952"/>
            <a:ext cx="1403648" cy="1008112"/>
          </a:xfrm>
          <a:prstGeom prst="wedgeRoundRectCallout">
            <a:avLst>
              <a:gd name="adj1" fmla="val -36706"/>
              <a:gd name="adj2" fmla="val 1442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Every patch can be run in all testcases?</a:t>
            </a:r>
            <a:endParaRPr lang="en-US" sz="1600" dirty="0"/>
          </a:p>
        </p:txBody>
      </p:sp>
      <p:sp>
        <p:nvSpPr>
          <p:cNvPr id="12" name="Freeform 11"/>
          <p:cNvSpPr/>
          <p:nvPr/>
        </p:nvSpPr>
        <p:spPr>
          <a:xfrm>
            <a:off x="-336882" y="3502025"/>
            <a:ext cx="9841429" cy="3355975"/>
          </a:xfrm>
          <a:custGeom>
            <a:avLst/>
            <a:gdLst>
              <a:gd name="connsiteX0" fmla="*/ 9190990 w 9190990"/>
              <a:gd name="connsiteY0" fmla="*/ 2376170 h 2376170"/>
              <a:gd name="connsiteX1" fmla="*/ 1380490 w 9190990"/>
              <a:gd name="connsiteY1" fmla="*/ 341630 h 2376170"/>
              <a:gd name="connsiteX2" fmla="*/ 908050 w 9190990"/>
              <a:gd name="connsiteY2" fmla="*/ 326390 h 2376170"/>
              <a:gd name="connsiteX0" fmla="*/ 8898334 w 8898334"/>
              <a:gd name="connsiteY0" fmla="*/ 2212975 h 3355975"/>
              <a:gd name="connsiteX1" fmla="*/ 1380490 w 8898334"/>
              <a:gd name="connsiteY1" fmla="*/ 3355975 h 3355975"/>
              <a:gd name="connsiteX2" fmla="*/ 615394 w 8898334"/>
              <a:gd name="connsiteY2" fmla="*/ 163195 h 3355975"/>
              <a:gd name="connsiteX0" fmla="*/ 8898334 w 8898334"/>
              <a:gd name="connsiteY0" fmla="*/ 2212975 h 3355975"/>
              <a:gd name="connsiteX1" fmla="*/ 7671514 w 8898334"/>
              <a:gd name="connsiteY1" fmla="*/ 2395855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898334"/>
              <a:gd name="connsiteY0" fmla="*/ 2212975 h 3355975"/>
              <a:gd name="connsiteX1" fmla="*/ 8581290 w 8898334"/>
              <a:gd name="connsiteY1" fmla="*/ 3239343 h 3355975"/>
              <a:gd name="connsiteX2" fmla="*/ 1380490 w 8898334"/>
              <a:gd name="connsiteY2" fmla="*/ 3355975 h 3355975"/>
              <a:gd name="connsiteX3" fmla="*/ 615394 w 8898334"/>
              <a:gd name="connsiteY3" fmla="*/ 163195 h 3355975"/>
              <a:gd name="connsiteX0" fmla="*/ 8898334 w 8977727"/>
              <a:gd name="connsiteY0" fmla="*/ 2212975 h 3355975"/>
              <a:gd name="connsiteX1" fmla="*/ 8581290 w 8977727"/>
              <a:gd name="connsiteY1" fmla="*/ 3239343 h 3355975"/>
              <a:gd name="connsiteX2" fmla="*/ 1380490 w 8977727"/>
              <a:gd name="connsiteY2" fmla="*/ 3355975 h 3355975"/>
              <a:gd name="connsiteX3" fmla="*/ 615394 w 8977727"/>
              <a:gd name="connsiteY3" fmla="*/ 163195 h 3355975"/>
              <a:gd name="connsiteX0" fmla="*/ 8898334 w 9236573"/>
              <a:gd name="connsiteY0" fmla="*/ 2212975 h 3355975"/>
              <a:gd name="connsiteX1" fmla="*/ 8581290 w 9236573"/>
              <a:gd name="connsiteY1" fmla="*/ 3239343 h 3355975"/>
              <a:gd name="connsiteX2" fmla="*/ 1380490 w 9236573"/>
              <a:gd name="connsiteY2" fmla="*/ 3355975 h 3355975"/>
              <a:gd name="connsiteX3" fmla="*/ 615394 w 9236573"/>
              <a:gd name="connsiteY3" fmla="*/ 163195 h 3355975"/>
              <a:gd name="connsiteX0" fmla="*/ 8898334 w 9834264"/>
              <a:gd name="connsiteY0" fmla="*/ 2212975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8653298 w 9834264"/>
              <a:gd name="connsiteY1" fmla="*/ 1727175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834264"/>
              <a:gd name="connsiteY0" fmla="*/ 1511151 h 3355975"/>
              <a:gd name="connsiteX1" fmla="*/ 9229361 w 9834264"/>
              <a:gd name="connsiteY1" fmla="*/ 1871191 h 3355975"/>
              <a:gd name="connsiteX2" fmla="*/ 8581290 w 9834264"/>
              <a:gd name="connsiteY2" fmla="*/ 3239343 h 3355975"/>
              <a:gd name="connsiteX3" fmla="*/ 1380490 w 9834264"/>
              <a:gd name="connsiteY3" fmla="*/ 3355975 h 3355975"/>
              <a:gd name="connsiteX4" fmla="*/ 615394 w 9834264"/>
              <a:gd name="connsiteY4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2"/>
              <a:gd name="connsiteY0" fmla="*/ 1511151 h 3355975"/>
              <a:gd name="connsiteX1" fmla="*/ 8581290 w 9769422"/>
              <a:gd name="connsiteY1" fmla="*/ 3239343 h 3355975"/>
              <a:gd name="connsiteX2" fmla="*/ 1380490 w 9769422"/>
              <a:gd name="connsiteY2" fmla="*/ 3355975 h 3355975"/>
              <a:gd name="connsiteX3" fmla="*/ 615394 w 9769422"/>
              <a:gd name="connsiteY3" fmla="*/ 163195 h 3355975"/>
              <a:gd name="connsiteX0" fmla="*/ 8509281 w 9769421"/>
              <a:gd name="connsiteY0" fmla="*/ 1511151 h 3355975"/>
              <a:gd name="connsiteX1" fmla="*/ 8581289 w 9769421"/>
              <a:gd name="connsiteY1" fmla="*/ 3355975 h 3355975"/>
              <a:gd name="connsiteX2" fmla="*/ 1380490 w 9769421"/>
              <a:gd name="connsiteY2" fmla="*/ 3355975 h 3355975"/>
              <a:gd name="connsiteX3" fmla="*/ 615394 w 9769421"/>
              <a:gd name="connsiteY3" fmla="*/ 163195 h 3355975"/>
              <a:gd name="connsiteX0" fmla="*/ 8581289 w 9841429"/>
              <a:gd name="connsiteY0" fmla="*/ 1511151 h 3355975"/>
              <a:gd name="connsiteX1" fmla="*/ 8653297 w 9841429"/>
              <a:gd name="connsiteY1" fmla="*/ 3355975 h 3355975"/>
              <a:gd name="connsiteX2" fmla="*/ 1380490 w 9841429"/>
              <a:gd name="connsiteY2" fmla="*/ 3239343 h 3355975"/>
              <a:gd name="connsiteX3" fmla="*/ 687402 w 9841429"/>
              <a:gd name="connsiteY3" fmla="*/ 163195 h 33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1429" h="3355975">
                <a:moveTo>
                  <a:pt x="8581289" y="1511151"/>
                </a:moveTo>
                <a:cubicBezTo>
                  <a:pt x="9282523" y="1595755"/>
                  <a:pt x="9841429" y="3048504"/>
                  <a:pt x="8653297" y="3355975"/>
                </a:cubicBezTo>
                <a:lnTo>
                  <a:pt x="1380490" y="3239343"/>
                </a:lnTo>
                <a:cubicBezTo>
                  <a:pt x="0" y="2897713"/>
                  <a:pt x="233377" y="0"/>
                  <a:pt x="687402" y="16319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110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Octopus Project Embedding</vt:lpstr>
      <vt:lpstr>Workflow Collaborative Development</vt:lpstr>
      <vt:lpstr>Questions  </vt:lpstr>
      <vt:lpstr>Questions  </vt:lpstr>
      <vt:lpstr>Questions  </vt:lpstr>
      <vt:lpstr>Questions  </vt:lpstr>
      <vt:lpstr>Questions  </vt:lpstr>
      <vt:lpstr>Questions  </vt:lpstr>
      <vt:lpstr>Questions  </vt:lpstr>
      <vt:lpstr>Questions  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Huawei, Ulrich Kleber</dc:creator>
  <cp:lastModifiedBy>Huawei, Ulrich Kleber</cp:lastModifiedBy>
  <cp:revision>5</cp:revision>
  <dcterms:created xsi:type="dcterms:W3CDTF">2015-02-02T13:12:47Z</dcterms:created>
  <dcterms:modified xsi:type="dcterms:W3CDTF">2015-02-02T13:55:18Z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1422882767</vt:lpwstr>
  </property>
</Properties>
</file>