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60" r:id="rId3"/>
    <p:sldId id="386" r:id="rId4"/>
    <p:sldId id="387" r:id="rId5"/>
    <p:sldId id="390" r:id="rId6"/>
    <p:sldId id="377" r:id="rId7"/>
    <p:sldId id="391" r:id="rId8"/>
    <p:sldId id="388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ymond Paik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9767" autoAdjust="0"/>
  </p:normalViewPr>
  <p:slideViewPr>
    <p:cSldViewPr snapToGrid="0" snapToObjects="1">
      <p:cViewPr>
        <p:scale>
          <a:sx n="110" d="100"/>
          <a:sy n="110" d="100"/>
        </p:scale>
        <p:origin x="-456" y="-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23583-33B4-7B4B-A705-2497C608717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335D3-732B-5244-81CE-1ADB05E9F13F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39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smtClean="0"/>
              <a:t>19 September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8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594624"/>
            <a:ext cx="165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smtClean="0"/>
              <a:t>19 September 2014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594624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62183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594624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smtClean="0"/>
              <a:t>19 September 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1700" y="4594624"/>
            <a:ext cx="3848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OPNFV Confidential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59462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8921" y="770956"/>
            <a:ext cx="4303830" cy="29238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OPNFV </a:t>
            </a:r>
          </a:p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Test Dashboard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10/09/2015</a:t>
            </a:r>
            <a:endParaRPr lang="en-US" sz="1400" dirty="0" smtClean="0"/>
          </a:p>
          <a:p>
            <a:r>
              <a:rPr lang="en-US" sz="1400" dirty="0" err="1" smtClean="0"/>
              <a:t>M.Richomme</a:t>
            </a:r>
            <a:r>
              <a:rPr lang="en-US" sz="1400" dirty="0" smtClean="0"/>
              <a:t>, </a:t>
            </a:r>
            <a:r>
              <a:rPr lang="en-US" sz="1400" dirty="0" smtClean="0"/>
              <a:t>Orange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640" y="1195294"/>
            <a:ext cx="2392807" cy="236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53"/>
            <a:ext cx="8229600" cy="4319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7952"/>
            <a:ext cx="8229600" cy="3956671"/>
          </a:xfrm>
        </p:spPr>
        <p:txBody>
          <a:bodyPr>
            <a:normAutofit/>
          </a:bodyPr>
          <a:lstStyle/>
          <a:p>
            <a:r>
              <a:rPr lang="en-US" dirty="0" smtClean="0"/>
              <a:t>Test projects are producing results (hopefully)</a:t>
            </a:r>
          </a:p>
          <a:p>
            <a:r>
              <a:rPr lang="en-US" dirty="0" smtClean="0"/>
              <a:t>Results have different forms (html, </a:t>
            </a:r>
            <a:r>
              <a:rPr lang="en-US" dirty="0" err="1" smtClean="0"/>
              <a:t>json</a:t>
            </a:r>
            <a:r>
              <a:rPr lang="en-US" dirty="0" smtClean="0"/>
              <a:t>, logs, …)</a:t>
            </a:r>
          </a:p>
          <a:p>
            <a:r>
              <a:rPr lang="en-US" dirty="0" smtClean="0"/>
              <a:t>Some results are stored, some not</a:t>
            </a:r>
          </a:p>
          <a:p>
            <a:r>
              <a:rPr lang="en-US" dirty="0" smtClean="0"/>
              <a:t>Results are not post processed for the moment (great community </a:t>
            </a:r>
            <a:r>
              <a:rPr lang="en-US" dirty="0" err="1" smtClean="0"/>
              <a:t>testbed</a:t>
            </a:r>
            <a:r>
              <a:rPr lang="en-US" dirty="0" smtClean="0"/>
              <a:t> federation not leveraged yet)</a:t>
            </a:r>
          </a:p>
          <a:p>
            <a:r>
              <a:rPr lang="en-US" dirty="0" smtClean="0"/>
              <a:t>Soon same test shall be automatically run on different hardware, with different installers and different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OPNFV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53"/>
            <a:ext cx="8229600" cy="4319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OPNFV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5" y="531627"/>
            <a:ext cx="4896969" cy="2085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446" y="708834"/>
            <a:ext cx="28194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58" y="1574315"/>
            <a:ext cx="5096337" cy="315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984" y="1023202"/>
            <a:ext cx="4001669" cy="2269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4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53"/>
            <a:ext cx="8229600" cy="4319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Need to collect and process results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OPNFV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042" y="531627"/>
            <a:ext cx="5665848" cy="385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val 9"/>
          <p:cNvSpPr/>
          <p:nvPr/>
        </p:nvSpPr>
        <p:spPr>
          <a:xfrm>
            <a:off x="3804249" y="2769079"/>
            <a:ext cx="1009291" cy="80225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04249" y="3694981"/>
            <a:ext cx="3134264" cy="36806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48022" y="1590135"/>
            <a:ext cx="1828801" cy="36806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19 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smtClean="0"/>
              <a:t>OPNFV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9653"/>
            <a:ext cx="8229600" cy="4319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Call flow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96" y="750498"/>
            <a:ext cx="8904842" cy="324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3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622" y="1675704"/>
            <a:ext cx="6133381" cy="85725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Demo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53"/>
            <a:ext cx="8229600" cy="4319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Next steps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7104"/>
            <a:ext cx="8229600" cy="39566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Consolidate API</a:t>
            </a:r>
            <a:endParaRPr lang="en-US" dirty="0"/>
          </a:p>
          <a:p>
            <a:pPr lvl="1"/>
            <a:r>
              <a:rPr lang="en-US" dirty="0" smtClean="0"/>
              <a:t>Work on data model (version, installer ….are missing)</a:t>
            </a:r>
          </a:p>
          <a:p>
            <a:pPr lvl="1"/>
            <a:r>
              <a:rPr lang="en-US" dirty="0" smtClean="0"/>
              <a:t>More unit tests</a:t>
            </a:r>
          </a:p>
          <a:p>
            <a:pPr lvl="1"/>
            <a:r>
              <a:rPr lang="en-US" dirty="0" smtClean="0"/>
              <a:t>Add unit tests in CI</a:t>
            </a:r>
          </a:p>
          <a:p>
            <a:pPr lvl="1"/>
            <a:r>
              <a:rPr lang="en-US" dirty="0" smtClean="0"/>
              <a:t>Add API auto doc (</a:t>
            </a:r>
            <a:r>
              <a:rPr lang="en-US" dirty="0" err="1" smtClean="0"/>
              <a:t>pyswagger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Move to LF DB</a:t>
            </a:r>
          </a:p>
          <a:p>
            <a:r>
              <a:rPr lang="en-US" dirty="0" err="1" smtClean="0"/>
              <a:t>Functest</a:t>
            </a:r>
            <a:endParaRPr lang="en-US" dirty="0" smtClean="0"/>
          </a:p>
          <a:p>
            <a:pPr lvl="1"/>
            <a:r>
              <a:rPr lang="en-US" dirty="0" smtClean="0"/>
              <a:t>Push results for the other </a:t>
            </a:r>
            <a:r>
              <a:rPr lang="en-US" dirty="0" err="1" smtClean="0"/>
              <a:t>testcases</a:t>
            </a:r>
            <a:r>
              <a:rPr lang="en-US" dirty="0" smtClean="0"/>
              <a:t> (Tempest, Rally, ODL, ..)</a:t>
            </a:r>
          </a:p>
          <a:p>
            <a:pPr lvl="1"/>
            <a:r>
              <a:rPr lang="en-US" dirty="0" smtClean="0"/>
              <a:t>Develop and Commit Test2Dashboard scripts and generate all the required </a:t>
            </a:r>
            <a:r>
              <a:rPr lang="en-US" dirty="0" err="1" smtClean="0"/>
              <a:t>json</a:t>
            </a:r>
            <a:r>
              <a:rPr lang="en-US" dirty="0" smtClean="0"/>
              <a:t> files for dashboard</a:t>
            </a:r>
          </a:p>
          <a:p>
            <a:r>
              <a:rPr lang="en-US" dirty="0" smtClean="0"/>
              <a:t>Test with other test projects (Yardstick, </a:t>
            </a:r>
            <a:r>
              <a:rPr lang="en-US" dirty="0" err="1" smtClean="0"/>
              <a:t>Qtip</a:t>
            </a:r>
            <a:r>
              <a:rPr lang="en-US" smtClean="0"/>
              <a:t>, …)</a:t>
            </a:r>
            <a:endParaRPr lang="en-US" dirty="0" smtClean="0"/>
          </a:p>
          <a:p>
            <a:r>
              <a:rPr lang="en-US" dirty="0" smtClean="0"/>
              <a:t>Proof of Concept of the Dashboard</a:t>
            </a:r>
          </a:p>
          <a:p>
            <a:r>
              <a:rPr lang="en-US" dirty="0" smtClean="0"/>
              <a:t>Secure DB (backup/Restore mechanisms)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OPNFV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622" y="1675704"/>
            <a:ext cx="6133381" cy="85725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</a:rPr>
              <a:t>Thanks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8062</TotalTime>
  <Words>194</Words>
  <Application>Microsoft Office PowerPoint</Application>
  <PresentationFormat>On-screen Show (16:9)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Introduction</vt:lpstr>
      <vt:lpstr>Introduction</vt:lpstr>
      <vt:lpstr>Need to collect and process results</vt:lpstr>
      <vt:lpstr>Call flow</vt:lpstr>
      <vt:lpstr>Demo</vt:lpstr>
      <vt:lpstr>Next steps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Morgan Richomme</cp:lastModifiedBy>
  <cp:revision>378</cp:revision>
  <cp:lastPrinted>2014-09-19T13:49:14Z</cp:lastPrinted>
  <dcterms:created xsi:type="dcterms:W3CDTF">2014-08-28T16:51:48Z</dcterms:created>
  <dcterms:modified xsi:type="dcterms:W3CDTF">2015-09-09T16:03:41Z</dcterms:modified>
</cp:coreProperties>
</file>