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54" r:id="rId3"/>
    <p:sldId id="374" r:id="rId4"/>
    <p:sldId id="37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24AC536-069A-4389-9BA9-2BE4C3A7859C}">
          <p14:sldIdLst>
            <p14:sldId id="256"/>
            <p14:sldId id="362"/>
            <p14:sldId id="376"/>
            <p14:sldId id="361"/>
            <p14:sldId id="363"/>
            <p14:sldId id="351"/>
            <p14:sldId id="369"/>
            <p14:sldId id="354"/>
            <p14:sldId id="371"/>
            <p14:sldId id="372"/>
            <p14:sldId id="375"/>
            <p14:sldId id="364"/>
            <p14:sldId id="373"/>
            <p14:sldId id="3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>
        <p:scale>
          <a:sx n="101" d="100"/>
          <a:sy n="101" d="100"/>
        </p:scale>
        <p:origin x="-9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xmlns="" val="28332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xmlns="" val="345348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1734" y="6235185"/>
            <a:ext cx="1491656" cy="32341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9169400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14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Summit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58723" y="838984"/>
            <a:ext cx="4853482" cy="1745518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pPr algn="r"/>
            <a:r>
              <a:rPr lang="en-US" altLang="ja-JP" sz="1200" dirty="0" smtClean="0">
                <a:solidFill>
                  <a:srgbClr val="333333"/>
                </a:solidFill>
                <a:latin typeface="Helvetica Neue"/>
              </a:rPr>
              <a:t>OPNFV Summit 2015</a:t>
            </a:r>
          </a:p>
          <a:p>
            <a:pPr algn="r"/>
            <a:endParaRPr lang="en-US" altLang="ja-JP" sz="1200" dirty="0" smtClean="0">
              <a:solidFill>
                <a:srgbClr val="333333"/>
              </a:solidFill>
              <a:latin typeface="Helvetica Neue"/>
            </a:endParaRPr>
          </a:p>
          <a:p>
            <a:pPr algn="r"/>
            <a:r>
              <a:rPr lang="en-US" altLang="ja-JP" sz="2800" b="1" dirty="0" smtClean="0">
                <a:solidFill>
                  <a:srgbClr val="333333"/>
                </a:solidFill>
                <a:latin typeface="Helvetica Neue"/>
              </a:rPr>
              <a:t>Doctor</a:t>
            </a:r>
            <a:endParaRPr lang="en-US" altLang="ja-JP" sz="2400" b="1" dirty="0" smtClean="0">
              <a:solidFill>
                <a:srgbClr val="333333"/>
              </a:solidFill>
              <a:latin typeface="Helvetica Neue"/>
            </a:endParaRPr>
          </a:p>
          <a:p>
            <a:pPr algn="r"/>
            <a:r>
              <a:rPr lang="en-US" sz="2400" b="1" dirty="0" smtClean="0">
                <a:solidFill>
                  <a:srgbClr val="333333"/>
                </a:solidFill>
                <a:latin typeface="Helvetica Neue"/>
              </a:rPr>
              <a:t>OpenStack Controller changes</a:t>
            </a:r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1" y="1184363"/>
            <a:ext cx="3477721" cy="754019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" y="3148556"/>
            <a:ext cx="9180287" cy="370944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2856" y="6316317"/>
            <a:ext cx="2773686" cy="33832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00899" y="3386301"/>
            <a:ext cx="7389697" cy="175260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spcAft>
                <a:spcPts val="200"/>
              </a:spcAft>
              <a:buNone/>
            </a:pPr>
            <a:r>
              <a:rPr lang="de-DE" altLang="ja-JP" sz="2000" dirty="0" smtClean="0">
                <a:solidFill>
                  <a:schemeClr val="bg1"/>
                </a:solidFill>
              </a:rPr>
              <a:t>Tomi </a:t>
            </a:r>
            <a:r>
              <a:rPr lang="de-DE" altLang="ja-JP" sz="2000" dirty="0" err="1" smtClean="0">
                <a:solidFill>
                  <a:schemeClr val="bg1"/>
                </a:solidFill>
              </a:rPr>
              <a:t>Juvonen</a:t>
            </a:r>
            <a:endParaRPr lang="de-DE" altLang="ja-JP" sz="2000" dirty="0" smtClean="0">
              <a:solidFill>
                <a:schemeClr val="bg1"/>
              </a:solidFill>
            </a:endParaRPr>
          </a:p>
          <a:p>
            <a:pPr marL="0" indent="0" algn="r">
              <a:lnSpc>
                <a:spcPct val="120000"/>
              </a:lnSpc>
              <a:spcAft>
                <a:spcPts val="200"/>
              </a:spcAft>
              <a:buNone/>
            </a:pPr>
            <a:r>
              <a:rPr lang="de-DE" altLang="ja-JP" sz="2000" dirty="0" smtClean="0">
                <a:solidFill>
                  <a:schemeClr val="bg1"/>
                </a:solidFill>
              </a:rPr>
              <a:t>Nokia</a:t>
            </a:r>
            <a:endParaRPr lang="de-DE" altLang="ja-JP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Doctor Architecture: </a:t>
            </a:r>
            <a:r>
              <a:rPr lang="en-US" altLang="ja-JP" dirty="0" smtClean="0">
                <a:solidFill>
                  <a:srgbClr val="00B050"/>
                </a:solidFill>
              </a:rPr>
              <a:t>Controllers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188" y="1790559"/>
            <a:ext cx="1440160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 (Resource Pool)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5"/>
          <p:cNvCxnSpPr/>
          <p:nvPr/>
        </p:nvCxnSpPr>
        <p:spPr>
          <a:xfrm rot="16200000" flipV="1">
            <a:off x="5693798" y="1907381"/>
            <a:ext cx="1394521" cy="216024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9" idx="1"/>
            <a:endCxn id="21" idx="3"/>
          </p:cNvCxnSpPr>
          <p:nvPr/>
        </p:nvCxnSpPr>
        <p:spPr>
          <a:xfrm flipH="1">
            <a:off x="2938804" y="2150559"/>
            <a:ext cx="93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6200000" flipV="1">
            <a:off x="6389880" y="4353297"/>
            <a:ext cx="501727" cy="951328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>
            <a:stCxn id="9" idx="2"/>
          </p:cNvCxnSpPr>
          <p:nvPr/>
        </p:nvCxnSpPr>
        <p:spPr>
          <a:xfrm>
            <a:off x="4595268" y="2510560"/>
            <a:ext cx="0" cy="9836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097615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0979" y="4692054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3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2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52631"/>
            <a:ext cx="1368000" cy="720000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Resource Map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07252" y="5705138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1.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Raw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17336" y="3341884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29" name="曲線コネクタ 27"/>
          <p:cNvCxnSpPr/>
          <p:nvPr/>
        </p:nvCxnSpPr>
        <p:spPr>
          <a:xfrm>
            <a:off x="5391768" y="5718427"/>
            <a:ext cx="16236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線コネクタ 15"/>
          <p:cNvCxnSpPr>
            <a:stCxn id="8" idx="0"/>
            <a:endCxn id="9" idx="3"/>
          </p:cNvCxnSpPr>
          <p:nvPr/>
        </p:nvCxnSpPr>
        <p:spPr>
          <a:xfrm rot="16200000" flipV="1">
            <a:off x="5736495" y="1729413"/>
            <a:ext cx="1533973" cy="2376264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57310" y="2631002"/>
            <a:ext cx="1692521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5. Notify 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E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rror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8093" y="1699152"/>
            <a:ext cx="13820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0. Set Alarm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6027" y="2641706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6-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16743" y="5234982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Failure 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</p:spTree>
    <p:extLst>
      <p:ext uri="{BB962C8B-B14F-4D97-AF65-F5344CB8AC3E}">
        <p14:creationId xmlns:p14="http://schemas.microsoft.com/office/powerpoint/2010/main" xmlns="" val="25968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994719" cy="1143000"/>
          </a:xfrm>
        </p:spPr>
        <p:txBody>
          <a:bodyPr/>
          <a:lstStyle/>
          <a:p>
            <a:r>
              <a:rPr kumimoji="1" lang="en-US" altLang="ja-JP" dirty="0" smtClean="0"/>
              <a:t>Doctor Controller Blueprints in Liberty Cycle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7777776"/>
              </p:ext>
            </p:extLst>
          </p:nvPr>
        </p:nvGraphicFramePr>
        <p:xfrm>
          <a:off x="400637" y="1417639"/>
          <a:ext cx="8460557" cy="317703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44513"/>
                <a:gridCol w="3109503"/>
                <a:gridCol w="1468847"/>
                <a:gridCol w="1468847"/>
                <a:gridCol w="1468847"/>
              </a:tblGrid>
              <a:tr h="370860"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Project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Blueprint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Spec Drafter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Developer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Status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630462">
                <a:tc rowSpan="4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Nova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New nova API call to mark nova-compute down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Roman </a:t>
                      </a:r>
                      <a:r>
                        <a:rPr lang="en-US" altLang="ja-JP" sz="1400" dirty="0" err="1" smtClean="0">
                          <a:latin typeface="Helvetica Neue"/>
                        </a:rPr>
                        <a:t>Dobosz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(Intel)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Completed (Liberty)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630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chnge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gives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external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system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a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possibility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to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mark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nova-compute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service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immediately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as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indication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of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host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instead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of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waiting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polling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interval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for the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same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.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890064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Support forcing service down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Carlos </a:t>
                      </a:r>
                      <a:r>
                        <a:rPr lang="en-US" altLang="ja-JP" sz="1400" dirty="0" err="1" smtClean="0">
                          <a:latin typeface="Helvetica Neue"/>
                        </a:rPr>
                        <a:t>Goncalves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(NEC)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Completed (Liberty)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655183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is the CLI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part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.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  <p:pic>
        <p:nvPicPr>
          <p:cNvPr id="6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1919" y="182756"/>
            <a:ext cx="1234881" cy="12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76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994719" cy="1143000"/>
          </a:xfrm>
        </p:spPr>
        <p:txBody>
          <a:bodyPr/>
          <a:lstStyle/>
          <a:p>
            <a:r>
              <a:rPr kumimoji="1" lang="en-US" altLang="ja-JP" dirty="0" smtClean="0"/>
              <a:t>Doctor Controller Blueprints in Mitaka Cycle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7777776"/>
              </p:ext>
            </p:extLst>
          </p:nvPr>
        </p:nvGraphicFramePr>
        <p:xfrm>
          <a:off x="400637" y="1417640"/>
          <a:ext cx="8657426" cy="470748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06728"/>
                <a:gridCol w="2856556"/>
                <a:gridCol w="1760786"/>
                <a:gridCol w="1493018"/>
                <a:gridCol w="1640338"/>
              </a:tblGrid>
              <a:tr h="451394"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Project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Blueprint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Spec Drafter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Developer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Status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704914">
                <a:tc rowSpan="4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Nova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Get valid server state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Spec approved</a:t>
                      </a:r>
                    </a:p>
                    <a:p>
                      <a:r>
                        <a:rPr lang="en-US" altLang="ja-JP" sz="1400" dirty="0" smtClean="0">
                          <a:latin typeface="Helvetica Neue"/>
                        </a:rPr>
                        <a:t>(Mitaka)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704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change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exposes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nova-compute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status to 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VM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query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API. One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can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see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if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nova-compute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is: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up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,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disabled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(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maintenance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)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,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(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forced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)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or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unknown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(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nova-compute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has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not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reported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).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4914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Add notification for service status change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 smtClean="0">
                          <a:latin typeface="Helvetica Neue"/>
                        </a:rPr>
                        <a:t>Balazs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Gibizer (Ericsson)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latin typeface="Helvetica Neue"/>
                        </a:rPr>
                        <a:t>Balazs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Gibizer (Ericsson)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Waiting for spec approval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704914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gridSpan="4"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change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send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notification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about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service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state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when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API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called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for: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disabled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,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enabled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,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disable-log-reason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or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force-down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.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change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do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not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give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VM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information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at the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same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,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but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is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admin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information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.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4914">
                <a:tc rowSpan="2"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Neutron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Mark Agent Down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Neue"/>
                        </a:rPr>
                        <a:t>Carlos Goncalves</a:t>
                      </a:r>
                      <a:r>
                        <a:rPr lang="en-US" sz="1400" baseline="0" dirty="0" smtClean="0">
                          <a:latin typeface="Helvetica Neue"/>
                        </a:rPr>
                        <a:t> </a:t>
                      </a:r>
                      <a:r>
                        <a:rPr lang="en-US" sz="1400" dirty="0" smtClean="0">
                          <a:latin typeface="Helvetica Neue"/>
                        </a:rPr>
                        <a:t>(NEC)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Neue"/>
                        </a:rPr>
                        <a:t>Waiting Neutron driver decision</a:t>
                      </a:r>
                      <a:endParaRPr 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704914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gridSpan="4">
                  <a:txBody>
                    <a:bodyPr/>
                    <a:lstStyle/>
                    <a:p>
                      <a:r>
                        <a:rPr lang="fi-FI" altLang="ja-JP" sz="1400" dirty="0" err="1" smtClean="0">
                          <a:latin typeface="Helvetica Neue"/>
                        </a:rPr>
                        <a:t>This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is a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similar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change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to Nova side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mark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dirty="0" smtClean="0">
                          <a:latin typeface="Helvetica Neue"/>
                        </a:rPr>
                        <a:t> a </a:t>
                      </a:r>
                      <a:r>
                        <a:rPr lang="fi-FI" altLang="ja-JP" sz="1400" dirty="0" err="1" smtClean="0">
                          <a:latin typeface="Helvetica Neue"/>
                        </a:rPr>
                        <a:t>service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by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API,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but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to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mark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the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Neutron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agents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 </a:t>
                      </a:r>
                      <a:r>
                        <a:rPr lang="fi-FI" altLang="ja-JP" sz="1400" baseline="0" dirty="0" err="1" smtClean="0">
                          <a:latin typeface="Helvetica Neue"/>
                        </a:rPr>
                        <a:t>down</a:t>
                      </a:r>
                      <a:r>
                        <a:rPr lang="fi-FI" altLang="ja-JP" sz="1400" baseline="0" dirty="0" smtClean="0">
                          <a:latin typeface="Helvetica Neue"/>
                        </a:rPr>
                        <a:t>.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1919" y="182756"/>
            <a:ext cx="1234881" cy="12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76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311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Doctor Architecture: Controllers</vt:lpstr>
      <vt:lpstr>Doctor Controller Blueprints in Liberty Cycle</vt:lpstr>
      <vt:lpstr>Doctor Controller Blueprints in Mitaka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tojuvone</cp:lastModifiedBy>
  <cp:revision>249</cp:revision>
  <cp:lastPrinted>2014-09-19T13:49:14Z</cp:lastPrinted>
  <dcterms:created xsi:type="dcterms:W3CDTF">2014-08-28T16:51:48Z</dcterms:created>
  <dcterms:modified xsi:type="dcterms:W3CDTF">2015-11-07T12:39:59Z</dcterms:modified>
</cp:coreProperties>
</file>