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74" r:id="rId3"/>
    <p:sldId id="275" r:id="rId4"/>
    <p:sldId id="267" r:id="rId5"/>
    <p:sldId id="278" r:id="rId6"/>
    <p:sldId id="268" r:id="rId7"/>
    <p:sldId id="277" r:id="rId8"/>
    <p:sldId id="266" r:id="rId9"/>
    <p:sldId id="272" r:id="rId10"/>
    <p:sldId id="270" r:id="rId11"/>
    <p:sldId id="273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AEC6A4-7C7A-4A04-80A4-2ABEFA220783}">
  <a:tblStyle styleId="{4DAEC6A4-7C7A-4A04-80A4-2ABEFA220783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6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77869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04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48B0F80-EE56-44F1-AD2D-CEABFE0C9D5A}" type="datetime1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3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opnfv.org/platform_performance_benchmarking" TargetMode="External"/><Relationship Id="rId2" Type="http://schemas.openxmlformats.org/officeDocument/2006/relationships/hyperlink" Target="https://jira.opnfv.org/browse/QTI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opnfv.org/cgit/qtip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therpad.opnfv.org/p/Qt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78049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OPNFV </a:t>
            </a:r>
            <a:r>
              <a:rPr lang="en" dirty="0" smtClean="0"/>
              <a:t>Qtip</a:t>
            </a:r>
            <a:endParaRPr lang="en" dirty="0"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19256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Status Update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2"/>
          </p:nvPr>
        </p:nvSpPr>
        <p:spPr>
          <a:xfrm>
            <a:off x="4544704" y="3986824"/>
            <a:ext cx="4467921" cy="10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n" sz="2400" dirty="0" smtClean="0"/>
              <a:t>Vikram </a:t>
            </a:r>
            <a:r>
              <a:rPr lang="en" sz="2400" dirty="0" smtClean="0"/>
              <a:t>Dham, Nauman Ahad</a:t>
            </a:r>
            <a:endParaRPr lang="en" sz="2400" dirty="0">
              <a:solidFill>
                <a:srgbClr val="000000"/>
              </a:solidFill>
            </a:endParaRPr>
          </a:p>
          <a:p>
            <a:pPr lvl="0" algn="r" rtl="0">
              <a:spcBef>
                <a:spcPts val="0"/>
              </a:spcBef>
              <a:buNone/>
            </a:pPr>
            <a:r>
              <a:rPr lang="en" sz="2400" dirty="0" smtClean="0"/>
              <a:t>Sep 2, 2015</a:t>
            </a:r>
            <a:endParaRPr lang="en" sz="2400" dirty="0">
              <a:solidFill>
                <a:srgbClr val="000000"/>
              </a:solidFill>
            </a:endParaRPr>
          </a:p>
        </p:txBody>
      </p: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178" y="4068850"/>
            <a:ext cx="4251500" cy="92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QTIP Status - Logistics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Weekly meetings on Thursday 15:00 UTC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IRC #</a:t>
            </a:r>
            <a:r>
              <a:rPr lang="en-US" dirty="0" err="1" smtClean="0"/>
              <a:t>opnfv-qtip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Currently in planning stage of B release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JIRA tasks/stories being created </a:t>
            </a:r>
            <a:r>
              <a:rPr lang="en-US" dirty="0"/>
              <a:t>- </a:t>
            </a:r>
            <a:r>
              <a:rPr lang="en-US" dirty="0">
                <a:hlinkClick r:id="rId2" tooltip="https://jira.opnfv.org/browse/QTIP"/>
              </a:rPr>
              <a:t>https://</a:t>
            </a:r>
            <a:r>
              <a:rPr lang="en-US" dirty="0" smtClean="0">
                <a:hlinkClick r:id="rId2" tooltip="https://jira.opnfv.org/browse/QTIP"/>
              </a:rPr>
              <a:t>jira.opnfv.org/browse/QTIP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Check QTIP WIKI for </a:t>
            </a:r>
            <a:r>
              <a:rPr lang="en-US" dirty="0"/>
              <a:t>any info -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wiki.opnfv.org/platform_performance_benchmarking</a:t>
            </a:r>
            <a:r>
              <a:rPr lang="en-US" dirty="0" smtClean="0"/>
              <a:t>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/>
            <a:endParaRPr lang="en-US" sz="1200" dirty="0" smtClean="0"/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4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Please submit </a:t>
            </a:r>
            <a:r>
              <a:rPr lang="en-US" dirty="0" err="1" smtClean="0"/>
              <a:t>testcases</a:t>
            </a:r>
            <a:r>
              <a:rPr lang="en-US" dirty="0" smtClean="0"/>
              <a:t> for benchmarking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Email us if you would like to join as committer or contributor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Thanks!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/>
            <a:endParaRPr lang="en-US" sz="1200" dirty="0" smtClean="0"/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33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Overview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Benchmarking suite </a:t>
            </a:r>
            <a:r>
              <a:rPr lang="en-GB" smtClean="0"/>
              <a:t>for OPNFV </a:t>
            </a:r>
            <a:r>
              <a:rPr lang="en-GB" dirty="0" smtClean="0"/>
              <a:t>platform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Aims to provide quantitative numbers to measure the performance of NFVI components that are of interest to a VNF user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8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QTIP (continued)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Benchmark the following NFVI components</a:t>
            </a:r>
            <a:br>
              <a:rPr lang="en-GB" dirty="0" smtClean="0"/>
            </a:br>
            <a:r>
              <a:rPr lang="en-GB" dirty="0" smtClean="0"/>
              <a:t>	1. Compute </a:t>
            </a:r>
            <a:br>
              <a:rPr lang="en-GB" dirty="0" smtClean="0"/>
            </a:br>
            <a:r>
              <a:rPr lang="en-GB" dirty="0" smtClean="0"/>
              <a:t>	2. Network</a:t>
            </a:r>
            <a:br>
              <a:rPr lang="en-GB" dirty="0" smtClean="0"/>
            </a:br>
            <a:r>
              <a:rPr lang="en-GB" dirty="0" smtClean="0"/>
              <a:t>	3. Storage</a:t>
            </a:r>
            <a:br>
              <a:rPr lang="en-GB" dirty="0" smtClean="0"/>
            </a:b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Leverage Open source benchmark suites 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</p:spPr>
        <p:txBody>
          <a:bodyPr/>
          <a:lstStyle/>
          <a:p>
            <a:r>
              <a:rPr lang="en-US" dirty="0" smtClean="0"/>
              <a:t>QTIP Status – Compute Benchmarks (completed)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Dhrystone </a:t>
            </a:r>
            <a:r>
              <a:rPr lang="en-US" sz="1800" dirty="0" smtClean="0"/>
              <a:t>(CPU integer)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Whetstone </a:t>
            </a:r>
            <a:r>
              <a:rPr lang="en-US" sz="1800" dirty="0" smtClean="0"/>
              <a:t>(CPU floating point)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Ramspeed</a:t>
            </a:r>
            <a:r>
              <a:rPr lang="en-US" dirty="0" smtClean="0"/>
              <a:t> </a:t>
            </a:r>
            <a:r>
              <a:rPr lang="en-US" sz="1800" dirty="0" smtClean="0"/>
              <a:t>(memory benchmark)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nDPI</a:t>
            </a:r>
            <a:r>
              <a:rPr lang="en-US" dirty="0" smtClean="0"/>
              <a:t> – Open Source Deep Packet Inspection Library  </a:t>
            </a:r>
            <a:r>
              <a:rPr lang="en-US" sz="1800" dirty="0" smtClean="0"/>
              <a:t>(</a:t>
            </a:r>
            <a:r>
              <a:rPr lang="en-US" sz="1600" dirty="0" smtClean="0"/>
              <a:t>DPI Classification throughput)</a:t>
            </a:r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Test cases (Completed)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Benchmark numbers there for comparison</a:t>
            </a:r>
          </a:p>
          <a:p>
            <a:r>
              <a:rPr lang="en-GB" dirty="0" smtClean="0"/>
              <a:t>    </a:t>
            </a:r>
          </a:p>
          <a:p>
            <a:r>
              <a:rPr lang="en-GB" dirty="0" smtClean="0"/>
              <a:t>Case1: Benchmarks run in parallel on </a:t>
            </a:r>
            <a:r>
              <a:rPr lang="en-GB" dirty="0" err="1" smtClean="0"/>
              <a:t>baremetal</a:t>
            </a:r>
            <a:r>
              <a:rPr lang="en-GB" dirty="0" smtClean="0"/>
              <a:t> machines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Case2: Benchmarks run on a VM and </a:t>
            </a:r>
            <a:r>
              <a:rPr lang="en-GB" dirty="0" err="1" smtClean="0"/>
              <a:t>baremetal</a:t>
            </a:r>
            <a:r>
              <a:rPr lang="en-GB" dirty="0" smtClean="0"/>
              <a:t> machine for comparison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QTIP Status -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Test script is run on the jump server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Uses public IPs to communicate with the machines (both </a:t>
            </a:r>
            <a:r>
              <a:rPr lang="en-GB" dirty="0" err="1" smtClean="0"/>
              <a:t>baremetal</a:t>
            </a:r>
            <a:r>
              <a:rPr lang="en-GB" dirty="0" smtClean="0"/>
              <a:t> and VM)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Heat to bring up VM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 smtClean="0"/>
              <a:t>Ansible</a:t>
            </a:r>
            <a:r>
              <a:rPr lang="en-GB" dirty="0" smtClean="0"/>
              <a:t> to run and fetch the benchmarks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488A-D530-4C56-A52C-698F7002F70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Dell OPNFV lab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19874" y="2646760"/>
            <a:ext cx="792956" cy="1368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/>
          </a:p>
          <a:p>
            <a:pPr algn="ctr"/>
            <a:r>
              <a:rPr lang="en-GB" sz="1050" dirty="0"/>
              <a:t>Jump </a:t>
            </a:r>
            <a:br>
              <a:rPr lang="en-GB" sz="1050" dirty="0"/>
            </a:br>
            <a:r>
              <a:rPr lang="en-GB" sz="1050" dirty="0"/>
              <a:t>Server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787727" y="2137901"/>
            <a:ext cx="3729038" cy="2212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6" name="Rectangle 5"/>
          <p:cNvSpPr/>
          <p:nvPr/>
        </p:nvSpPr>
        <p:spPr>
          <a:xfrm>
            <a:off x="3261001" y="2880121"/>
            <a:ext cx="653652" cy="1140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Server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155755" y="2874764"/>
            <a:ext cx="653654" cy="1140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Server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9664" y="2880121"/>
            <a:ext cx="678657" cy="1134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Server</a:t>
            </a:r>
          </a:p>
        </p:txBody>
      </p:sp>
      <p:sp>
        <p:nvSpPr>
          <p:cNvPr id="9" name="Oval 8"/>
          <p:cNvSpPr/>
          <p:nvPr/>
        </p:nvSpPr>
        <p:spPr>
          <a:xfrm>
            <a:off x="5582165" y="2137900"/>
            <a:ext cx="653654" cy="50423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VM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6765" y="2390015"/>
            <a:ext cx="10108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OPNFV Arno (OpenStack)</a:t>
            </a:r>
          </a:p>
        </p:txBody>
      </p:sp>
      <p:sp>
        <p:nvSpPr>
          <p:cNvPr id="12" name="Oval 11"/>
          <p:cNvSpPr/>
          <p:nvPr/>
        </p:nvSpPr>
        <p:spPr>
          <a:xfrm>
            <a:off x="912491" y="2658071"/>
            <a:ext cx="802608" cy="4816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QTIP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51870" y="3129558"/>
            <a:ext cx="11358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651870" y="3435845"/>
            <a:ext cx="11358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261001" y="2642130"/>
            <a:ext cx="2987320" cy="15464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KVM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29458" y="1905267"/>
            <a:ext cx="18582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Bash Scripts+ </a:t>
            </a:r>
            <a:r>
              <a:rPr lang="en-GB" sz="1050" dirty="0" err="1"/>
              <a:t>Ansible</a:t>
            </a:r>
            <a:r>
              <a:rPr lang="en-GB" sz="1050" dirty="0"/>
              <a:t> to configure the environment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ED62-7DE4-4962-B671-600E42C4CE6C}" type="slidenum">
              <a:rPr lang="en-GB" smtClean="0"/>
              <a:t>7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516765" y="3244222"/>
            <a:ext cx="2142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B</a:t>
            </a:r>
            <a:r>
              <a:rPr lang="en-GB" sz="1050" dirty="0" smtClean="0"/>
              <a:t>enchmark </a:t>
            </a:r>
            <a:r>
              <a:rPr lang="en-GB" sz="1050" dirty="0"/>
              <a:t>on the VM </a:t>
            </a:r>
            <a:r>
              <a:rPr lang="en-GB" sz="1050" dirty="0" err="1"/>
              <a:t>aswell</a:t>
            </a:r>
            <a:r>
              <a:rPr lang="en-GB" sz="1050" dirty="0"/>
              <a:t> as on the </a:t>
            </a:r>
            <a:r>
              <a:rPr lang="en-GB" sz="1050" dirty="0" err="1"/>
              <a:t>baremetal</a:t>
            </a:r>
            <a:r>
              <a:rPr lang="en-GB" sz="1050" dirty="0"/>
              <a:t> server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4021" y="3546946"/>
            <a:ext cx="10504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Fetches 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67254" y="1621222"/>
            <a:ext cx="10895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VM through Heat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4906851" y="3434396"/>
            <a:ext cx="115084" cy="1186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20" name="Flowchart: Connector 19"/>
          <p:cNvSpPr/>
          <p:nvPr/>
        </p:nvSpPr>
        <p:spPr>
          <a:xfrm>
            <a:off x="5116011" y="3434396"/>
            <a:ext cx="115084" cy="1186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21" name="Flowchart: Connector 20"/>
          <p:cNvSpPr/>
          <p:nvPr/>
        </p:nvSpPr>
        <p:spPr>
          <a:xfrm>
            <a:off x="5328537" y="3435845"/>
            <a:ext cx="115084" cy="1186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137905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3" grpId="0"/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QTIP Status – Source Code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QTIP source code is checked into </a:t>
            </a:r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git.opnfv.org/cgit/qtip/</a:t>
            </a:r>
            <a:r>
              <a:rPr lang="en-US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QTIP Jenkins Jobs accepted. Initiating automated runs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QTIP implemented using bash scripts</a:t>
            </a:r>
          </a:p>
          <a:p>
            <a:r>
              <a:rPr lang="en-US" dirty="0"/>
              <a:t>	</a:t>
            </a:r>
            <a:r>
              <a:rPr lang="en-US" dirty="0" smtClean="0"/>
              <a:t>- Task underway to port the code to  		Python</a:t>
            </a:r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857250"/>
          </a:xfrm>
        </p:spPr>
        <p:txBody>
          <a:bodyPr/>
          <a:lstStyle/>
          <a:p>
            <a:r>
              <a:rPr lang="en-US" dirty="0" smtClean="0"/>
              <a:t>QTIP Status – Storage &amp; Networking (WIP)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results from IOZONE for storage benchmarking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Integrate results from </a:t>
            </a:r>
            <a:r>
              <a:rPr lang="en-US" sz="2800" dirty="0" smtClean="0"/>
              <a:t>STOREPERF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 more compute benchmarks (OpenSSL, </a:t>
            </a:r>
            <a:r>
              <a:rPr lang="en-US" sz="2800" dirty="0" err="1" smtClean="0"/>
              <a:t>ffmpeg</a:t>
            </a:r>
            <a:r>
              <a:rPr lang="en-US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Networking </a:t>
            </a:r>
            <a:r>
              <a:rPr lang="en-US" sz="2800" dirty="0"/>
              <a:t>(WIP)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Testcases</a:t>
            </a:r>
            <a:r>
              <a:rPr lang="en-US" sz="2800" dirty="0" smtClean="0"/>
              <a:t> discussion on </a:t>
            </a:r>
            <a:r>
              <a:rPr lang="en-US" sz="2800" dirty="0" err="1" smtClean="0"/>
              <a:t>Etherpad</a:t>
            </a:r>
            <a:r>
              <a:rPr lang="en-US" sz="2800" dirty="0" smtClean="0"/>
              <a:t> -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etherpad.opnfv.org/p/Qtip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34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317</Words>
  <Application>Microsoft Office PowerPoint</Application>
  <PresentationFormat>On-screen Show (16:9)</PresentationFormat>
  <Paragraphs>66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simple-light</vt:lpstr>
      <vt:lpstr>OPNFV Qtip</vt:lpstr>
      <vt:lpstr>QTIP Overview</vt:lpstr>
      <vt:lpstr>What is QTIP (continued)</vt:lpstr>
      <vt:lpstr>QTIP Status – Compute Benchmarks (completed)</vt:lpstr>
      <vt:lpstr>QTIP Test cases (Completed)</vt:lpstr>
      <vt:lpstr>QTIP Status - Architecture</vt:lpstr>
      <vt:lpstr>Dell OPNFV lab</vt:lpstr>
      <vt:lpstr>QTIP Status – Source Code</vt:lpstr>
      <vt:lpstr>QTIP Status – Storage &amp; Networking (WIP)</vt:lpstr>
      <vt:lpstr>QTIP Status - Logistics </vt:lpstr>
      <vt:lpstr>Q&amp;A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OPNFV SFC Brahmaputra</dc:title>
  <dc:creator>Dham, V</dc:creator>
  <cp:keywords>No Restrictions</cp:keywords>
  <cp:lastModifiedBy>Dham, V</cp:lastModifiedBy>
  <cp:revision>50</cp:revision>
  <dcterms:modified xsi:type="dcterms:W3CDTF">2015-09-03T13:34:02Z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241a2891-8cff-4338-9e6f-9296fc2869ec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